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 id="2147483692" r:id="rId2"/>
    <p:sldMasterId id="2147483693" r:id="rId3"/>
    <p:sldMasterId id="2147483694" r:id="rId4"/>
  </p:sldMasterIdLst>
  <p:notesMasterIdLst>
    <p:notesMasterId r:id="rId15"/>
  </p:notesMasterIdLst>
  <p:sldIdLst>
    <p:sldId id="256" r:id="rId5"/>
    <p:sldId id="257" r:id="rId6"/>
    <p:sldId id="258" r:id="rId7"/>
    <p:sldId id="259" r:id="rId8"/>
    <p:sldId id="260" r:id="rId9"/>
    <p:sldId id="261" r:id="rId10"/>
    <p:sldId id="262" r:id="rId11"/>
    <p:sldId id="263" r:id="rId12"/>
    <p:sldId id="264" r:id="rId13"/>
    <p:sldId id="265" r:id="rId14"/>
  </p:sldIdLst>
  <p:sldSz cx="9144000" cy="5143500" type="screen16x9"/>
  <p:notesSz cx="6858000" cy="9144000"/>
  <p:embeddedFontLst>
    <p:embeddedFont>
      <p:font typeface="Montserrat"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4" d="100"/>
          <a:sy n="94" d="100"/>
        </p:scale>
        <p:origin x="-612" y="-3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454454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gXYawVivEJ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40b647678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40b647678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1400"/>
              <a:t>Hi everyone,</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fr" sz="1400"/>
              <a:t>Welcome to the session, I will first remind the context by explaining what we have done in New Orleans and then explain what we are trying to do in terms of financing especially in Houston</a:t>
            </a:r>
            <a:r>
              <a:rPr lang="fr"/>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4252243f6e_0_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4252243f6e_0_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4252243f6e_0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just" rtl="0">
              <a:lnSpc>
                <a:spcPct val="125000"/>
              </a:lnSpc>
              <a:spcBef>
                <a:spcPts val="0"/>
              </a:spcBef>
              <a:spcAft>
                <a:spcPts val="0"/>
              </a:spcAft>
              <a:buClr>
                <a:schemeClr val="dk1"/>
              </a:buClr>
              <a:buSzPts val="1100"/>
              <a:buFont typeface="Arial"/>
              <a:buNone/>
            </a:pPr>
            <a:r>
              <a:rPr lang="fr" sz="1100"/>
              <a:t>New Orleans case has been pioneer in resilience. I take this opportunity to thanks the rockefeller foundation and especially Jeff Herbert which is the New Orleans Chief Resilience officer. This is our first Resilience Public Private Partnership. </a:t>
            </a:r>
            <a:endParaRPr sz="1100"/>
          </a:p>
          <a:p>
            <a:pPr marL="0" lvl="0" indent="0" algn="just" rtl="0">
              <a:lnSpc>
                <a:spcPct val="125000"/>
              </a:lnSpc>
              <a:spcBef>
                <a:spcPts val="0"/>
              </a:spcBef>
              <a:spcAft>
                <a:spcPts val="0"/>
              </a:spcAft>
              <a:buClr>
                <a:schemeClr val="dk1"/>
              </a:buClr>
              <a:buSzPts val="1100"/>
              <a:buFont typeface="Arial"/>
              <a:buNone/>
            </a:pPr>
            <a:r>
              <a:rPr lang="fr" sz="1100"/>
              <a:t>Let's start by a video </a:t>
            </a:r>
            <a:r>
              <a:rPr lang="fr" sz="1100" u="sng">
                <a:solidFill>
                  <a:schemeClr val="hlink"/>
                </a:solidFill>
                <a:hlinkClick r:id="rId3"/>
              </a:rPr>
              <a:t>https://youtu.be/gXYawVivEJ0</a:t>
            </a:r>
            <a:endParaRPr sz="1100">
              <a:solidFill>
                <a:srgbClr val="000000"/>
              </a:solidFill>
            </a:endParaRPr>
          </a:p>
          <a:p>
            <a:pPr marL="0" lvl="0" indent="0" algn="l" rtl="0">
              <a:spcBef>
                <a:spcPts val="0"/>
              </a:spcBef>
              <a:spcAft>
                <a:spcPts val="0"/>
              </a:spcAft>
              <a:buClr>
                <a:schemeClr val="dk1"/>
              </a:buClr>
              <a:buSzPts val="1100"/>
              <a:buFont typeface="Arial"/>
              <a:buNone/>
            </a:pPr>
            <a:endParaRPr sz="1100">
              <a:solidFill>
                <a:srgbClr val="000000"/>
              </a:solidFill>
            </a:endParaRPr>
          </a:p>
          <a:p>
            <a:pPr marL="0" lvl="0" indent="-228600" algn="l" rtl="0">
              <a:lnSpc>
                <a:spcPct val="136363"/>
              </a:lnSpc>
              <a:spcBef>
                <a:spcPts val="0"/>
              </a:spcBef>
              <a:spcAft>
                <a:spcPts val="0"/>
              </a:spcAft>
              <a:buClr>
                <a:schemeClr val="dk1"/>
              </a:buClr>
              <a:buSzPts val="1100"/>
              <a:buFont typeface="Arial"/>
              <a:buNone/>
            </a:pPr>
            <a:r>
              <a:rPr lang="fr" sz="1100"/>
              <a:t>·   Our scope in Nola was to deliver this risk assessment study on the Water, sewage, drainage and energy supply assets. We analysed risks and impacts related to wind and storm events. We cover more than 203 assets with an estimate value of 3,4B$. Our recommendation was organized in three main categories : “</a:t>
            </a:r>
            <a:r>
              <a:rPr lang="fr" sz="1100">
                <a:solidFill>
                  <a:srgbClr val="000000"/>
                </a:solidFill>
              </a:rPr>
              <a:t>Must have” “Quick wins” and “Good to have” to build a prioritized and strategic Mitigation Plan. In comparison with traditional approaches we did not deliver à risk assessment based only on the equipement but we had an holistic approach considering the equipment, its impact on other equipements and the general process, its maintenance and its operation, qualifying the organization beyond each equipement. </a:t>
            </a:r>
            <a:endParaRPr sz="1100">
              <a:solidFill>
                <a:srgbClr val="000000"/>
              </a:solidFill>
            </a:endParaRPr>
          </a:p>
          <a:p>
            <a:pPr marL="0" lvl="0" indent="0" algn="l" rtl="0">
              <a:lnSpc>
                <a:spcPct val="118000"/>
              </a:lnSpc>
              <a:spcBef>
                <a:spcPts val="0"/>
              </a:spcBef>
              <a:spcAft>
                <a:spcPts val="0"/>
              </a:spcAft>
              <a:buClr>
                <a:schemeClr val="dk1"/>
              </a:buClr>
              <a:buSzPts val="1100"/>
              <a:buFont typeface="Arial"/>
              <a:buNone/>
            </a:pPr>
            <a:r>
              <a:rPr lang="fr" sz="1100"/>
              <a:t>At the end, we have identified interesting cases representing a total necessary investment of 300M€. But how where can we find the money knowing that after Katrina New Orleans built a dam of 4B$</a:t>
            </a:r>
            <a:endParaRPr sz="1100"/>
          </a:p>
          <a:p>
            <a:pPr marL="0" lvl="0" indent="-228600" algn="l" rtl="0">
              <a:lnSpc>
                <a:spcPct val="115000"/>
              </a:lnSpc>
              <a:spcBef>
                <a:spcPts val="600"/>
              </a:spcBef>
              <a:spcAft>
                <a:spcPts val="0"/>
              </a:spcAft>
              <a:buClr>
                <a:schemeClr val="dk1"/>
              </a:buClr>
              <a:buSzPts val="1100"/>
              <a:buFont typeface="Arial"/>
              <a:buNone/>
            </a:pPr>
            <a:endParaRPr sz="1100"/>
          </a:p>
        </p:txBody>
      </p:sp>
      <p:sp>
        <p:nvSpPr>
          <p:cNvPr id="248" name="Google Shape;248;g4252243f6e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4252243f6e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4252243f6e_0_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25000"/>
              </a:lnSpc>
              <a:spcBef>
                <a:spcPts val="0"/>
              </a:spcBef>
              <a:spcAft>
                <a:spcPts val="0"/>
              </a:spcAft>
              <a:buClr>
                <a:schemeClr val="dk1"/>
              </a:buClr>
              <a:buSzPts val="1100"/>
              <a:buFont typeface="Arial"/>
              <a:buNone/>
            </a:pPr>
            <a:r>
              <a:rPr lang="fr" sz="1400">
                <a:solidFill>
                  <a:schemeClr val="dk1"/>
                </a:solidFill>
              </a:rPr>
              <a:t>Few years ago, we were only talking about Nola which was sadly famous because of Katrina. Today, many cities have joined NOLA case because number of disasters and strength are increasing year after year. as you can see on this slide show clearly that disasters intensify and all specialists agree the trend will continue to increase. Even if big numbers are difficult to assess, I have selected few key figures:  </a:t>
            </a:r>
            <a:endParaRPr sz="1400">
              <a:solidFill>
                <a:schemeClr val="dk1"/>
              </a:solidFill>
            </a:endParaRPr>
          </a:p>
          <a:p>
            <a:pPr marL="0" lvl="0" indent="0" algn="l" rtl="0">
              <a:spcBef>
                <a:spcPts val="0"/>
              </a:spcBef>
              <a:spcAft>
                <a:spcPts val="0"/>
              </a:spcAft>
              <a:buClr>
                <a:schemeClr val="lt1"/>
              </a:buClr>
              <a:buSzPts val="625"/>
              <a:buFont typeface="Arial"/>
              <a:buNone/>
            </a:pPr>
            <a:endParaRPr sz="1400">
              <a:solidFill>
                <a:schemeClr val="dk1"/>
              </a:solidFill>
            </a:endParaRPr>
          </a:p>
          <a:p>
            <a:pPr marL="457200" lvl="0" indent="-304800" algn="l" rtl="0">
              <a:spcBef>
                <a:spcPts val="0"/>
              </a:spcBef>
              <a:spcAft>
                <a:spcPts val="0"/>
              </a:spcAft>
              <a:buClr>
                <a:schemeClr val="dk1"/>
              </a:buClr>
              <a:buSzPts val="1200"/>
              <a:buChar char="-"/>
            </a:pPr>
            <a:r>
              <a:rPr lang="fr" sz="1400">
                <a:solidFill>
                  <a:schemeClr val="dk1"/>
                </a:solidFill>
              </a:rPr>
              <a:t>More than 220 million people are affected per year</a:t>
            </a:r>
            <a:endParaRPr sz="1400">
              <a:solidFill>
                <a:schemeClr val="dk1"/>
              </a:solidFill>
            </a:endParaRPr>
          </a:p>
          <a:p>
            <a:pPr marL="457200" lvl="0" indent="-304800" algn="l" rtl="0">
              <a:spcBef>
                <a:spcPts val="0"/>
              </a:spcBef>
              <a:spcAft>
                <a:spcPts val="0"/>
              </a:spcAft>
              <a:buClr>
                <a:schemeClr val="dk1"/>
              </a:buClr>
              <a:buSzPts val="1200"/>
              <a:buChar char="-"/>
            </a:pPr>
            <a:r>
              <a:rPr lang="fr" sz="1400">
                <a:solidFill>
                  <a:schemeClr val="dk1"/>
                </a:solidFill>
              </a:rPr>
              <a:t>about 100 billion US dollars of losses are identified per year </a:t>
            </a:r>
            <a:endParaRPr sz="1400">
              <a:solidFill>
                <a:schemeClr val="dk1"/>
              </a:solidFill>
            </a:endParaRPr>
          </a:p>
          <a:p>
            <a:pPr marL="457200" lvl="0" indent="-304800" algn="l" rtl="0">
              <a:spcBef>
                <a:spcPts val="0"/>
              </a:spcBef>
              <a:spcAft>
                <a:spcPts val="0"/>
              </a:spcAft>
              <a:buClr>
                <a:schemeClr val="dk1"/>
              </a:buClr>
              <a:buSzPts val="1200"/>
              <a:buChar char="-"/>
            </a:pPr>
            <a:r>
              <a:rPr lang="fr" sz="1400">
                <a:solidFill>
                  <a:schemeClr val="dk1"/>
                </a:solidFill>
              </a:rPr>
              <a:t>Evolution of the cost due to disasters multiply by 1,7 these last 4 years to reach 314 billion$</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fr" sz="1400" i="1">
                <a:solidFill>
                  <a:schemeClr val="dk1"/>
                </a:solidFill>
              </a:rPr>
              <a:t>These more violent, frequent and intense shocks drive cities to a growing economic exposure. </a:t>
            </a:r>
            <a:endParaRPr sz="1200" b="0" i="0" u="none" strike="noStrike" cap="none">
              <a:solidFill>
                <a:schemeClr val="dk1"/>
              </a:solidFill>
              <a:latin typeface="Arial"/>
              <a:ea typeface="Arial"/>
              <a:cs typeface="Arial"/>
              <a:sym typeface="Arial"/>
            </a:endParaRPr>
          </a:p>
        </p:txBody>
      </p:sp>
      <p:sp>
        <p:nvSpPr>
          <p:cNvPr id="256" name="Google Shape;256;g4252243f6e_0_1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fr"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4252243f6e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4252243f6e_0_3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just" rtl="0">
              <a:lnSpc>
                <a:spcPct val="117999"/>
              </a:lnSpc>
              <a:spcBef>
                <a:spcPts val="0"/>
              </a:spcBef>
              <a:spcAft>
                <a:spcPts val="0"/>
              </a:spcAft>
              <a:buClr>
                <a:schemeClr val="dk1"/>
              </a:buClr>
              <a:buSzPts val="1200"/>
              <a:buChar char="-"/>
            </a:pPr>
            <a:r>
              <a:rPr lang="fr" sz="1200">
                <a:solidFill>
                  <a:schemeClr val="dk1"/>
                </a:solidFill>
              </a:rPr>
              <a:t>But the major issue is the financing.</a:t>
            </a:r>
            <a:endParaRPr sz="1200">
              <a:solidFill>
                <a:schemeClr val="dk1"/>
              </a:solidFill>
            </a:endParaRPr>
          </a:p>
          <a:p>
            <a:pPr marL="457200" lvl="0" indent="-304800" algn="just" rtl="0">
              <a:lnSpc>
                <a:spcPct val="117999"/>
              </a:lnSpc>
              <a:spcBef>
                <a:spcPts val="0"/>
              </a:spcBef>
              <a:spcAft>
                <a:spcPts val="0"/>
              </a:spcAft>
              <a:buClr>
                <a:schemeClr val="dk1"/>
              </a:buClr>
              <a:buSzPts val="1200"/>
              <a:buChar char="-"/>
            </a:pPr>
            <a:r>
              <a:rPr lang="fr" sz="1200">
                <a:solidFill>
                  <a:schemeClr val="dk1"/>
                </a:solidFill>
              </a:rPr>
              <a:t>In developing countries, mechanisms exist with the World Bank, IFC, bilateral loans and other countries mechanismes. </a:t>
            </a:r>
            <a:endParaRPr sz="1200">
              <a:solidFill>
                <a:schemeClr val="dk1"/>
              </a:solidFill>
            </a:endParaRPr>
          </a:p>
          <a:p>
            <a:pPr marL="457200" lvl="0" indent="-304800" algn="just" rtl="0">
              <a:lnSpc>
                <a:spcPct val="117999"/>
              </a:lnSpc>
              <a:spcBef>
                <a:spcPts val="0"/>
              </a:spcBef>
              <a:spcAft>
                <a:spcPts val="0"/>
              </a:spcAft>
              <a:buClr>
                <a:schemeClr val="dk1"/>
              </a:buClr>
              <a:buSzPts val="1200"/>
              <a:buChar char="-"/>
            </a:pPr>
            <a:r>
              <a:rPr lang="fr" sz="1200">
                <a:solidFill>
                  <a:schemeClr val="dk1"/>
                </a:solidFill>
              </a:rPr>
              <a:t>But in developed countries, needs are enormous and cities have difficulties in finding financing solutions. But according to our studies, many available investment funds dedicated to infrastructure are available but there are few projects. The question I ask to the audience is simple: how to make the link? what innovant funding mechanism can we put in place? are we able to capture the de-risk economic value to finance technical solutions ?</a:t>
            </a:r>
            <a:endParaRPr sz="1200">
              <a:solidFill>
                <a:schemeClr val="dk1"/>
              </a:solidFill>
            </a:endParaRPr>
          </a:p>
          <a:p>
            <a:pPr marL="457200" lvl="0" indent="-304800" algn="just" rtl="0">
              <a:lnSpc>
                <a:spcPct val="117999"/>
              </a:lnSpc>
              <a:spcBef>
                <a:spcPts val="0"/>
              </a:spcBef>
              <a:spcAft>
                <a:spcPts val="0"/>
              </a:spcAft>
              <a:buClr>
                <a:schemeClr val="dk1"/>
              </a:buClr>
              <a:buSzPts val="1200"/>
              <a:buChar char="-"/>
            </a:pPr>
            <a:r>
              <a:rPr lang="fr" sz="1200">
                <a:solidFill>
                  <a:schemeClr val="dk1"/>
                </a:solidFill>
              </a:rPr>
              <a:t>Maybe solutions to mitigate risks could lead to lower insurance costs and thus to be able to reinject this money to finance new solutions? </a:t>
            </a:r>
            <a:endParaRPr sz="1200">
              <a:solidFill>
                <a:schemeClr val="dk1"/>
              </a:solidFill>
            </a:endParaRPr>
          </a:p>
          <a:p>
            <a:pPr marL="457200" lvl="0" indent="-304800" algn="just" rtl="0">
              <a:lnSpc>
                <a:spcPct val="117999"/>
              </a:lnSpc>
              <a:spcBef>
                <a:spcPts val="0"/>
              </a:spcBef>
              <a:spcAft>
                <a:spcPts val="0"/>
              </a:spcAft>
              <a:buClr>
                <a:schemeClr val="dk1"/>
              </a:buClr>
              <a:buSzPts val="1200"/>
              <a:buChar char="-"/>
            </a:pPr>
            <a:r>
              <a:rPr lang="fr" sz="1200">
                <a:solidFill>
                  <a:schemeClr val="dk1"/>
                </a:solidFill>
              </a:rPr>
              <a:t>One solution could be the Resilience Bond allowing several cities or industries located on the same region and exposed on the same risk contract a common insurance linked with solutions of protection</a:t>
            </a:r>
            <a:endParaRPr sz="1200">
              <a:solidFill>
                <a:schemeClr val="dk1"/>
              </a:solidFill>
            </a:endParaRPr>
          </a:p>
        </p:txBody>
      </p:sp>
      <p:sp>
        <p:nvSpPr>
          <p:cNvPr id="322" name="Google Shape;322;g4252243f6e_0_3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fr"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40b647678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40b647678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1400"/>
              <a:t>All the world is looking on Resilience bond ? Resilience Bonds a secret weapon ! </a:t>
            </a:r>
            <a:endParaRPr sz="1400"/>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40b647678d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40b647678d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1400"/>
              <a:t>In Houston (Texas) the city is looking to issue a resilience bond not only to protect the public infrastructure but also to protect industries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fr" sz="1400"/>
              <a:t>In Veolia we believe on this innovative approach, we believe resilience bond can be the new fuel for growth </a:t>
            </a: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40b647678d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40b647678d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1000">
                <a:solidFill>
                  <a:schemeClr val="dk1"/>
                </a:solidFill>
              </a:rPr>
              <a:t>Cat Bond, was the first step to an innovative financing. They were created and first used in the mid-1990s after the Hurricane Andrew. Catastrophe bonds emerged from a need by insurance companies to alleviate some of the risks they would face if a major catastrophe occurred. This was a security to them to be sure that all damages will be covered by  premiums, that they received. </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fr" sz="1000">
                <a:solidFill>
                  <a:schemeClr val="dk1"/>
                </a:solidFill>
              </a:rPr>
              <a:t>The issuer (which is typically a Special Purpose Vehicle (a SPV) established by an insurance company associated with a major investment bank) issue a Cat Bond, which will be sold to investors (investors can be individuals, hedge funds or large pension funds). These investors are also looking for diversification in their portfolios and are willing to take more risk (including the risk of losing their principal invested) for higher returns on investment).</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fr" sz="1000">
                <a:solidFill>
                  <a:schemeClr val="dk1"/>
                </a:solidFill>
              </a:rPr>
              <a:t>Catastrophe (Cat) is an insurance product and it is not  a municipal bond, means  sponsors (cities or industrial companies) are only responsible for paying premiums, not for repaying bond principal. This of course, give more security to public and private sponsors to limit their exposure on debt capacity and credit rating impacts.</a:t>
            </a:r>
            <a:endParaRPr sz="1000">
              <a:solidFill>
                <a:schemeClr val="dk1"/>
              </a:solidFill>
            </a:endParaRPr>
          </a:p>
          <a:p>
            <a:pPr marL="0" lvl="0" indent="0" algn="l" rtl="0">
              <a:spcBef>
                <a:spcPts val="0"/>
              </a:spcBef>
              <a:spcAft>
                <a:spcPts val="0"/>
              </a:spcAft>
              <a:buClr>
                <a:srgbClr val="000000"/>
              </a:buClr>
              <a:buSzPts val="1100"/>
              <a:buFont typeface="Arial"/>
              <a:buNone/>
            </a:pPr>
            <a:endParaRPr sz="1000">
              <a:solidFill>
                <a:schemeClr val="dk1"/>
              </a:solidFill>
            </a:endParaRPr>
          </a:p>
          <a:p>
            <a:pPr marL="0" lvl="0" indent="0" algn="l" rtl="0">
              <a:spcBef>
                <a:spcPts val="0"/>
              </a:spcBef>
              <a:spcAft>
                <a:spcPts val="0"/>
              </a:spcAft>
              <a:buNone/>
            </a:pPr>
            <a:r>
              <a:rPr lang="fr" sz="1000">
                <a:solidFill>
                  <a:schemeClr val="dk1"/>
                </a:solidFill>
              </a:rPr>
              <a:t>These bonds are risky and usually have maturities less than 5 years. If no catastrophe occurred, the insurance company would pay a coupon (4 to 10 %) to the investors. But if a catastrophe did occur, then the principal would be forgiven and the insurance company would use this money to pay their claim-holders. </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Clr>
                <a:schemeClr val="dk1"/>
              </a:buClr>
              <a:buSzPts val="1100"/>
              <a:buFont typeface="Arial"/>
              <a:buNone/>
            </a:pPr>
            <a:r>
              <a:rPr lang="fr" sz="1000">
                <a:solidFill>
                  <a:schemeClr val="dk1"/>
                </a:solidFill>
              </a:rPr>
              <a:t>The boom of the “catastrophe bond market” reach a new record to $32.83 billion</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Clr>
                <a:schemeClr val="dk1"/>
              </a:buClr>
              <a:buSzPts val="1100"/>
              <a:buFont typeface="Arial"/>
              <a:buNone/>
            </a:pPr>
            <a:r>
              <a:rPr lang="fr" sz="1000">
                <a:solidFill>
                  <a:schemeClr val="dk1"/>
                </a:solidFill>
              </a:rPr>
              <a:t>This is now considered as a traditional approach </a:t>
            </a:r>
            <a:endParaRPr sz="10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None/>
            </a:pP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4252243f6e_0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4252243f6e_0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1000"/>
              <a:t>Ok now ! be concentrate because it’s complicate and I will ask question at the end to verify is you have followed !  What we try to do with various private partners, Houston city and industries :</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fr" sz="1000"/>
              <a:t>We want to propose to sponsors (cities and industries) to pay the same premium as a cat bond knowing that a part of this premium will be used to implement and operate solutions against flood or other natural disruptive events were technical solutions can be implemented. Untill now, it’s not too complicated since industries and cities will be very happy to enjoy a better protection and not be obliged to pay more than the actual premium amount. At the end</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fr" sz="1000"/>
              <a:t>We want to propose to the issuer to complete its  SPV organization and competencies (insurance + bank) by a technical company which will be the resilience manager (a resilience manager should be a crisis management specialist, it can be any companies which have developed proven solutions. He will be in charge of designing, building and operating resilience solutions &amp; infrastructure. Veolia could naturally take the lead while playing a broader role in the SPV as one key stakeholder in the bond issuance.)</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fr" sz="1000"/>
              <a:t> Having that partner who share the same risk it will be possible for the issuer to use a part of the premium to implement technical solutions. By doing this, he will have less value creation through its collateral account but he will create a real  competitive advantage markets opportunities. In short, he will differentiate himself from the competition by issuing these resilient bonds and will by this way increase its turnover! </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fr" sz="1000"/>
              <a:t>For the investors, the efficiency will decrease since the coupon will be paid according to the premium less the part used for the resilience program but at the same time the risk on the principal will be reduced.  </a:t>
            </a:r>
            <a:endParaRPr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4252243f6e_0_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4252243f6e_0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1400"/>
              <a:t>The resilience fund will be use to proactively invest in projects that strategically reduce risks.</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fr" sz="1400"/>
              <a:t>Last comparison to better explain :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fr" sz="1400"/>
              <a:t>If </a:t>
            </a:r>
            <a:r>
              <a:rPr lang="fr" sz="1400" b="1"/>
              <a:t>catastrophe </a:t>
            </a:r>
            <a:r>
              <a:rPr lang="fr" sz="1400"/>
              <a:t>bonds are similar to life insurance policies that only pay out when the worst disasters strike, then </a:t>
            </a:r>
            <a:r>
              <a:rPr lang="fr" sz="1400" b="1"/>
              <a:t>Resilience Bonds </a:t>
            </a:r>
            <a:r>
              <a:rPr lang="fr" sz="1400"/>
              <a:t>are more like progressive health insurance programs that provide incentives to make healthy choices - quitting smoking or exercising regularly - that reduce long-term risks and the cost of care. In the case of infrastructure, this is like cities upgrading coastal protection systems or reinforcing whole neighborhoods of houses to reduce physical and financial damage from storms and floods, which in turn lowers potential losses passed up the chain to state and federal disaster budgets.</a:t>
            </a:r>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avec légende">
  <p:cSld name="Image avec légende">
    <p:bg>
      <p:bgPr>
        <a:solidFill>
          <a:schemeClr val="lt1"/>
        </a:solidFill>
        <a:effectLst/>
      </p:bgPr>
    </p:bg>
    <p:spTree>
      <p:nvGrpSpPr>
        <p:cNvPr id="1" name="Shape 56"/>
        <p:cNvGrpSpPr/>
        <p:nvPr/>
      </p:nvGrpSpPr>
      <p:grpSpPr>
        <a:xfrm>
          <a:off x="0" y="0"/>
          <a:ext cx="0" cy="0"/>
          <a:chOff x="0" y="0"/>
          <a:chExt cx="0" cy="0"/>
        </a:xfrm>
      </p:grpSpPr>
      <p:sp>
        <p:nvSpPr>
          <p:cNvPr id="57" name="Google Shape;57;p14"/>
          <p:cNvSpPr/>
          <p:nvPr/>
        </p:nvSpPr>
        <p:spPr>
          <a:xfrm>
            <a:off x="201600" y="151200"/>
            <a:ext cx="8748000" cy="4869000"/>
          </a:xfrm>
          <a:prstGeom prst="round2DiagRect">
            <a:avLst>
              <a:gd name="adj1" fmla="val 0"/>
              <a:gd name="adj2" fmla="val 5243"/>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8" name="Google Shape;58;p14"/>
          <p:cNvSpPr txBox="1">
            <a:spLocks noGrp="1"/>
          </p:cNvSpPr>
          <p:nvPr>
            <p:ph type="title"/>
          </p:nvPr>
        </p:nvSpPr>
        <p:spPr>
          <a:xfrm>
            <a:off x="1844675" y="2104363"/>
            <a:ext cx="5486400" cy="42510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Clr>
                <a:schemeClr val="lt1"/>
              </a:buClr>
              <a:buSzPts val="1400"/>
              <a:buFont typeface="Arial"/>
              <a:buNone/>
              <a:defRPr sz="2800" b="1" i="0" u="none" strike="noStrike" cap="none">
                <a:solidFill>
                  <a:schemeClr val="lt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9" name="Google Shape;59;p14"/>
          <p:cNvSpPr txBox="1">
            <a:spLocks noGrp="1"/>
          </p:cNvSpPr>
          <p:nvPr>
            <p:ph type="body" idx="1"/>
          </p:nvPr>
        </p:nvSpPr>
        <p:spPr>
          <a:xfrm>
            <a:off x="1844675" y="2605617"/>
            <a:ext cx="5486400" cy="603600"/>
          </a:xfrm>
          <a:prstGeom prst="rect">
            <a:avLst/>
          </a:prstGeom>
          <a:noFill/>
          <a:ln>
            <a:noFill/>
          </a:ln>
        </p:spPr>
        <p:txBody>
          <a:bodyPr spcFirstLastPara="1" wrap="square" lIns="91425" tIns="91425" rIns="91425" bIns="91425" anchor="t" anchorCtr="0"/>
          <a:lstStyle>
            <a:lvl1pPr marL="457200" marR="0" lvl="0" indent="-228600" algn="ctr" rtl="0">
              <a:spcBef>
                <a:spcPts val="360"/>
              </a:spcBef>
              <a:spcAft>
                <a:spcPts val="0"/>
              </a:spcAft>
              <a:buClr>
                <a:schemeClr val="dk2"/>
              </a:buClr>
              <a:buSzPts val="1080"/>
              <a:buFont typeface="Courier New"/>
              <a:buNone/>
              <a:defRPr sz="1800" b="0" i="1" u="none" strike="noStrike" cap="none">
                <a:solidFill>
                  <a:schemeClr val="lt1"/>
                </a:solidFill>
                <a:latin typeface="Arial"/>
                <a:ea typeface="Arial"/>
                <a:cs typeface="Arial"/>
                <a:sym typeface="Arial"/>
              </a:defRPr>
            </a:lvl1pPr>
            <a:lvl2pPr marL="914400" marR="0" lvl="1" indent="-228600" algn="l" rtl="0">
              <a:spcBef>
                <a:spcPts val="240"/>
              </a:spcBef>
              <a:spcAft>
                <a:spcPts val="0"/>
              </a:spcAft>
              <a:buClr>
                <a:srgbClr val="F20000"/>
              </a:buClr>
              <a:buSzPts val="960"/>
              <a:buFont typeface="Courier New"/>
              <a:buNone/>
              <a:defRPr sz="1200" b="0" i="1" u="none" strike="noStrike" cap="none">
                <a:solidFill>
                  <a:srgbClr val="E2001A"/>
                </a:solidFill>
                <a:latin typeface="Arial"/>
                <a:ea typeface="Arial"/>
                <a:cs typeface="Arial"/>
                <a:sym typeface="Arial"/>
              </a:defRPr>
            </a:lvl2pPr>
            <a:lvl3pPr marL="1371600" marR="0" lvl="2" indent="-228600" algn="l" rtl="0">
              <a:spcBef>
                <a:spcPts val="200"/>
              </a:spcBef>
              <a:spcAft>
                <a:spcPts val="0"/>
              </a:spcAft>
              <a:buClr>
                <a:srgbClr val="F20000"/>
              </a:buClr>
              <a:buSzPts val="550"/>
              <a:buFont typeface="Courier New"/>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12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12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pic>
        <p:nvPicPr>
          <p:cNvPr id="60" name="Google Shape;60;p14" descr="C:\Users\griffet.anne\Desktop\veolia2.png"/>
          <p:cNvPicPr preferRelativeResize="0"/>
          <p:nvPr/>
        </p:nvPicPr>
        <p:blipFill rotWithShape="1">
          <a:blip r:embed="rId2">
            <a:alphaModFix/>
          </a:blip>
          <a:srcRect/>
          <a:stretch/>
        </p:blipFill>
        <p:spPr>
          <a:xfrm>
            <a:off x="3819615" y="23223"/>
            <a:ext cx="1504200" cy="546900"/>
          </a:xfrm>
          <a:prstGeom prst="rect">
            <a:avLst/>
          </a:prstGeom>
          <a:noFill/>
          <a:ln>
            <a:noFill/>
          </a:ln>
        </p:spPr>
      </p:pic>
      <p:pic>
        <p:nvPicPr>
          <p:cNvPr id="61" name="Google Shape;61;p14"/>
          <p:cNvPicPr preferRelativeResize="0"/>
          <p:nvPr/>
        </p:nvPicPr>
        <p:blipFill rotWithShape="1">
          <a:blip r:embed="rId3">
            <a:alphaModFix/>
          </a:blip>
          <a:srcRect/>
          <a:stretch/>
        </p:blipFill>
        <p:spPr>
          <a:xfrm>
            <a:off x="3688688" y="4774227"/>
            <a:ext cx="1766700" cy="292200"/>
          </a:xfrm>
          <a:prstGeom prst="rect">
            <a:avLst/>
          </a:prstGeom>
          <a:noFill/>
          <a:ln>
            <a:noFill/>
          </a:ln>
        </p:spPr>
      </p:pic>
      <p:sp>
        <p:nvSpPr>
          <p:cNvPr id="62" name="Google Shape;62;p14"/>
          <p:cNvSpPr txBox="1">
            <a:spLocks noGrp="1"/>
          </p:cNvSpPr>
          <p:nvPr>
            <p:ph type="sldNum" idx="12"/>
          </p:nvPr>
        </p:nvSpPr>
        <p:spPr>
          <a:xfrm>
            <a:off x="8556784" y="4749851"/>
            <a:ext cx="548700" cy="393600"/>
          </a:xfrm>
          <a:prstGeom prst="rect">
            <a:avLst/>
          </a:prstGeom>
        </p:spPr>
        <p:txBody>
          <a:bodyPr spcFirstLastPara="1" wrap="square" lIns="91425" tIns="45700" rIns="91425" bIns="45700" anchor="t" anchorCtr="0">
            <a:noAutofit/>
          </a:bodyPr>
          <a:lstStyle>
            <a:lvl1pPr lvl="0" rtl="0">
              <a:buNone/>
              <a:defRPr sz="1300">
                <a:solidFill>
                  <a:schemeClr val="lt1"/>
                </a:solidFill>
              </a:defRPr>
            </a:lvl1pPr>
            <a:lvl2pPr lvl="1" rtl="0">
              <a:buNone/>
              <a:defRPr sz="1300">
                <a:solidFill>
                  <a:schemeClr val="lt1"/>
                </a:solidFill>
              </a:defRPr>
            </a:lvl2pPr>
            <a:lvl3pPr lvl="2" rtl="0">
              <a:buNone/>
              <a:defRPr sz="1300">
                <a:solidFill>
                  <a:schemeClr val="lt1"/>
                </a:solidFill>
              </a:defRPr>
            </a:lvl3pPr>
            <a:lvl4pPr lvl="3" rtl="0">
              <a:buNone/>
              <a:defRPr sz="1300">
                <a:solidFill>
                  <a:schemeClr val="lt1"/>
                </a:solidFill>
              </a:defRPr>
            </a:lvl4pPr>
            <a:lvl5pPr lvl="4" rtl="0">
              <a:buNone/>
              <a:defRPr sz="1300">
                <a:solidFill>
                  <a:schemeClr val="lt1"/>
                </a:solidFill>
              </a:defRPr>
            </a:lvl5pPr>
            <a:lvl6pPr lvl="5" rtl="0">
              <a:buNone/>
              <a:defRPr sz="1300">
                <a:solidFill>
                  <a:schemeClr val="lt1"/>
                </a:solidFill>
              </a:defRPr>
            </a:lvl6pPr>
            <a:lvl7pPr lvl="6" rtl="0">
              <a:buNone/>
              <a:defRPr sz="1300">
                <a:solidFill>
                  <a:schemeClr val="lt1"/>
                </a:solidFill>
              </a:defRPr>
            </a:lvl7pPr>
            <a:lvl8pPr lvl="7" rtl="0">
              <a:buNone/>
              <a:defRPr sz="1300">
                <a:solidFill>
                  <a:schemeClr val="lt1"/>
                </a:solidFill>
              </a:defRPr>
            </a:lvl8pPr>
            <a:lvl9pPr lvl="8" rtl="0">
              <a:buNone/>
              <a:defRPr sz="1300">
                <a:solidFill>
                  <a:schemeClr val="lt1"/>
                </a:solidFill>
              </a:defRPr>
            </a:lvl9pPr>
          </a:lstStyle>
          <a:p>
            <a:pPr marL="0" lvl="0" indent="0" algn="r" rtl="0">
              <a:spcBef>
                <a:spcPts val="0"/>
              </a:spcBef>
              <a:spcAft>
                <a:spcPts val="0"/>
              </a:spcAft>
              <a:buNone/>
            </a:pPr>
            <a:fld id="{00000000-1234-1234-1234-123412341234}" type="slidenum">
              <a:rPr lang="fr"/>
              <a:t>‹N°›</a:t>
            </a:fld>
            <a:endParaRPr/>
          </a:p>
        </p:txBody>
      </p:sp>
      <p:sp>
        <p:nvSpPr>
          <p:cNvPr id="63" name="Google Shape;63;p14"/>
          <p:cNvSpPr/>
          <p:nvPr/>
        </p:nvSpPr>
        <p:spPr>
          <a:xfrm>
            <a:off x="3901050" y="4849575"/>
            <a:ext cx="1382700" cy="170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re et contenu">
  <p:cSld name="1_Titre et contenu">
    <p:spTree>
      <p:nvGrpSpPr>
        <p:cNvPr id="1" name="Shape 64"/>
        <p:cNvGrpSpPr/>
        <p:nvPr/>
      </p:nvGrpSpPr>
      <p:grpSpPr>
        <a:xfrm>
          <a:off x="0" y="0"/>
          <a:ext cx="0" cy="0"/>
          <a:chOff x="0" y="0"/>
          <a:chExt cx="0" cy="0"/>
        </a:xfrm>
      </p:grpSpPr>
      <p:sp>
        <p:nvSpPr>
          <p:cNvPr id="65" name="Google Shape;65;p15"/>
          <p:cNvSpPr/>
          <p:nvPr/>
        </p:nvSpPr>
        <p:spPr>
          <a:xfrm rot="10800000">
            <a:off x="201600" y="1126304"/>
            <a:ext cx="8748000" cy="3894000"/>
          </a:xfrm>
          <a:prstGeom prst="round1Rect">
            <a:avLst>
              <a:gd name="adj" fmla="val 7152"/>
            </a:avLst>
          </a:prstGeom>
          <a:solidFill>
            <a:srgbClr val="58585A"/>
          </a:solidFill>
          <a:ln>
            <a:noFill/>
          </a:ln>
        </p:spPr>
        <p:txBody>
          <a:bodyPr spcFirstLastPara="1" wrap="square" lIns="91425" tIns="45700" rIns="91425" bIns="45700" anchor="t" anchorCtr="0">
            <a:noAutofit/>
          </a:bodyPr>
          <a:lstStyle/>
          <a:p>
            <a:pPr marL="180975" marR="0" lvl="0" indent="-89535" algn="l" rtl="0">
              <a:spcBef>
                <a:spcPts val="0"/>
              </a:spcBef>
              <a:spcAft>
                <a:spcPts val="0"/>
              </a:spcAft>
              <a:buClr>
                <a:schemeClr val="dk2"/>
              </a:buClr>
              <a:buSzPts val="1440"/>
              <a:buFont typeface="Courier New"/>
              <a:buNone/>
            </a:pPr>
            <a:endParaRPr sz="2400" b="0" i="0" u="none" strike="noStrike" cap="none">
              <a:solidFill>
                <a:schemeClr val="dk1"/>
              </a:solidFill>
              <a:latin typeface="Arial"/>
              <a:ea typeface="Arial"/>
              <a:cs typeface="Arial"/>
              <a:sym typeface="Arial"/>
            </a:endParaRPr>
          </a:p>
        </p:txBody>
      </p:sp>
      <p:sp>
        <p:nvSpPr>
          <p:cNvPr id="66" name="Google Shape;66;p15"/>
          <p:cNvSpPr txBox="1">
            <a:spLocks noGrp="1"/>
          </p:cNvSpPr>
          <p:nvPr>
            <p:ph type="body" idx="1"/>
          </p:nvPr>
        </p:nvSpPr>
        <p:spPr>
          <a:xfrm>
            <a:off x="201600" y="1126332"/>
            <a:ext cx="8718600" cy="3894000"/>
          </a:xfrm>
          <a:prstGeom prst="rect">
            <a:avLst/>
          </a:prstGeom>
          <a:noFill/>
          <a:ln>
            <a:noFill/>
          </a:ln>
        </p:spPr>
        <p:txBody>
          <a:bodyPr spcFirstLastPara="1" wrap="square" lIns="91425" tIns="91425" rIns="91425" bIns="91425" anchor="ctr" anchorCtr="0"/>
          <a:lstStyle>
            <a:lvl1pPr marL="457200" marR="0" lvl="0" indent="-228600" algn="l" rtl="0">
              <a:spcBef>
                <a:spcPts val="400"/>
              </a:spcBef>
              <a:spcAft>
                <a:spcPts val="0"/>
              </a:spcAft>
              <a:buClr>
                <a:schemeClr val="dk2"/>
              </a:buClr>
              <a:buSzPts val="1080"/>
              <a:buFont typeface="Courier New"/>
              <a:buNone/>
              <a:defRPr sz="2000" b="0" i="1" u="none" strike="noStrike" cap="none">
                <a:solidFill>
                  <a:schemeClr val="lt1"/>
                </a:solidFill>
                <a:latin typeface="Arial"/>
                <a:ea typeface="Arial"/>
                <a:cs typeface="Arial"/>
                <a:sym typeface="Arial"/>
              </a:defRPr>
            </a:lvl1pPr>
            <a:lvl2pPr marL="914400" marR="0" lvl="1" indent="-228600" algn="l" rtl="0">
              <a:spcBef>
                <a:spcPts val="360"/>
              </a:spcBef>
              <a:spcAft>
                <a:spcPts val="0"/>
              </a:spcAft>
              <a:buClr>
                <a:srgbClr val="F20000"/>
              </a:buClr>
              <a:buSzPts val="960"/>
              <a:buFont typeface="Courier New"/>
              <a:buNone/>
              <a:defRPr sz="1800" b="0" i="1" u="none" strike="noStrike" cap="none">
                <a:solidFill>
                  <a:schemeClr val="lt1"/>
                </a:solidFill>
                <a:latin typeface="Arial"/>
                <a:ea typeface="Arial"/>
                <a:cs typeface="Arial"/>
                <a:sym typeface="Arial"/>
              </a:defRPr>
            </a:lvl2pPr>
            <a:lvl3pPr marL="1371600" marR="0" lvl="2" indent="-228600" algn="l" rtl="0">
              <a:spcBef>
                <a:spcPts val="320"/>
              </a:spcBef>
              <a:spcAft>
                <a:spcPts val="0"/>
              </a:spcAft>
              <a:buClr>
                <a:srgbClr val="F20000"/>
              </a:buClr>
              <a:buSzPts val="550"/>
              <a:buFont typeface="Courier New"/>
              <a:buNone/>
              <a:defRPr sz="1600" b="0" i="1" u="none" strike="noStrike" cap="none">
                <a:solidFill>
                  <a:schemeClr val="lt1"/>
                </a:solidFill>
                <a:latin typeface="Arial"/>
                <a:ea typeface="Arial"/>
                <a:cs typeface="Arial"/>
                <a:sym typeface="Arial"/>
              </a:defRPr>
            </a:lvl3pPr>
            <a:lvl4pPr marL="1828800" marR="0" lvl="3" indent="-228600" algn="l" rtl="0">
              <a:spcBef>
                <a:spcPts val="280"/>
              </a:spcBef>
              <a:spcAft>
                <a:spcPts val="0"/>
              </a:spcAft>
              <a:buClr>
                <a:schemeClr val="lt1"/>
              </a:buClr>
              <a:buSzPts val="1200"/>
              <a:buFont typeface="Arial"/>
              <a:buNone/>
              <a:defRPr sz="1400" b="0" i="1" u="none" strike="noStrike" cap="none">
                <a:solidFill>
                  <a:schemeClr val="lt1"/>
                </a:solidFill>
                <a:latin typeface="Arial"/>
                <a:ea typeface="Arial"/>
                <a:cs typeface="Arial"/>
                <a:sym typeface="Arial"/>
              </a:defRPr>
            </a:lvl4pPr>
            <a:lvl5pPr marL="2286000" marR="0" lvl="4" indent="-228600" algn="l" rtl="0">
              <a:spcBef>
                <a:spcPts val="280"/>
              </a:spcBef>
              <a:spcAft>
                <a:spcPts val="0"/>
              </a:spcAft>
              <a:buClr>
                <a:schemeClr val="lt1"/>
              </a:buClr>
              <a:buSzPts val="1200"/>
              <a:buFont typeface="Arial"/>
              <a:buNone/>
              <a:defRPr sz="1400" b="0" i="1"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Google Shape;67;p15"/>
          <p:cNvSpPr txBox="1">
            <a:spLocks noGrp="1"/>
          </p:cNvSpPr>
          <p:nvPr>
            <p:ph type="sldNum" idx="12"/>
          </p:nvPr>
        </p:nvSpPr>
        <p:spPr>
          <a:xfrm>
            <a:off x="6701685" y="4800049"/>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1" i="0" u="none" strike="noStrike" cap="none">
                <a:solidFill>
                  <a:schemeClr val="lt1"/>
                </a:solidFill>
                <a:latin typeface="Arial"/>
                <a:ea typeface="Arial"/>
                <a:cs typeface="Arial"/>
                <a:sym typeface="Arial"/>
              </a:defRPr>
            </a:lvl1pPr>
            <a:lvl2pPr marL="0" marR="0" lvl="1" indent="0" algn="r" rtl="0">
              <a:spcBef>
                <a:spcPts val="0"/>
              </a:spcBef>
              <a:buNone/>
              <a:defRPr sz="900" b="1" i="0" u="none" strike="noStrike" cap="none">
                <a:solidFill>
                  <a:schemeClr val="lt1"/>
                </a:solidFill>
                <a:latin typeface="Arial"/>
                <a:ea typeface="Arial"/>
                <a:cs typeface="Arial"/>
                <a:sym typeface="Arial"/>
              </a:defRPr>
            </a:lvl2pPr>
            <a:lvl3pPr marL="0" marR="0" lvl="2" indent="0" algn="r" rtl="0">
              <a:spcBef>
                <a:spcPts val="0"/>
              </a:spcBef>
              <a:buNone/>
              <a:defRPr sz="900" b="1" i="0" u="none" strike="noStrike" cap="none">
                <a:solidFill>
                  <a:schemeClr val="lt1"/>
                </a:solidFill>
                <a:latin typeface="Arial"/>
                <a:ea typeface="Arial"/>
                <a:cs typeface="Arial"/>
                <a:sym typeface="Arial"/>
              </a:defRPr>
            </a:lvl3pPr>
            <a:lvl4pPr marL="0" marR="0" lvl="3" indent="0" algn="r" rtl="0">
              <a:spcBef>
                <a:spcPts val="0"/>
              </a:spcBef>
              <a:buNone/>
              <a:defRPr sz="900" b="1" i="0" u="none" strike="noStrike" cap="none">
                <a:solidFill>
                  <a:schemeClr val="lt1"/>
                </a:solidFill>
                <a:latin typeface="Arial"/>
                <a:ea typeface="Arial"/>
                <a:cs typeface="Arial"/>
                <a:sym typeface="Arial"/>
              </a:defRPr>
            </a:lvl4pPr>
            <a:lvl5pPr marL="0" marR="0" lvl="4" indent="0" algn="r" rtl="0">
              <a:spcBef>
                <a:spcPts val="0"/>
              </a:spcBef>
              <a:buNone/>
              <a:defRPr sz="900" b="1" i="0" u="none" strike="noStrike" cap="none">
                <a:solidFill>
                  <a:schemeClr val="lt1"/>
                </a:solidFill>
                <a:latin typeface="Arial"/>
                <a:ea typeface="Arial"/>
                <a:cs typeface="Arial"/>
                <a:sym typeface="Arial"/>
              </a:defRPr>
            </a:lvl5pPr>
            <a:lvl6pPr marL="0" marR="0" lvl="5" indent="0" algn="r" rtl="0">
              <a:spcBef>
                <a:spcPts val="0"/>
              </a:spcBef>
              <a:buNone/>
              <a:defRPr sz="900" b="1" i="0" u="none" strike="noStrike" cap="none">
                <a:solidFill>
                  <a:schemeClr val="lt1"/>
                </a:solidFill>
                <a:latin typeface="Arial"/>
                <a:ea typeface="Arial"/>
                <a:cs typeface="Arial"/>
                <a:sym typeface="Arial"/>
              </a:defRPr>
            </a:lvl6pPr>
            <a:lvl7pPr marL="0" marR="0" lvl="6" indent="0" algn="r" rtl="0">
              <a:spcBef>
                <a:spcPts val="0"/>
              </a:spcBef>
              <a:buNone/>
              <a:defRPr sz="900" b="1" i="0" u="none" strike="noStrike" cap="none">
                <a:solidFill>
                  <a:schemeClr val="lt1"/>
                </a:solidFill>
                <a:latin typeface="Arial"/>
                <a:ea typeface="Arial"/>
                <a:cs typeface="Arial"/>
                <a:sym typeface="Arial"/>
              </a:defRPr>
            </a:lvl7pPr>
            <a:lvl8pPr marL="0" marR="0" lvl="7" indent="0" algn="r" rtl="0">
              <a:spcBef>
                <a:spcPts val="0"/>
              </a:spcBef>
              <a:buNone/>
              <a:defRPr sz="900" b="1" i="0" u="none" strike="noStrike" cap="none">
                <a:solidFill>
                  <a:schemeClr val="lt1"/>
                </a:solidFill>
                <a:latin typeface="Arial"/>
                <a:ea typeface="Arial"/>
                <a:cs typeface="Arial"/>
                <a:sym typeface="Arial"/>
              </a:defRPr>
            </a:lvl8pPr>
            <a:lvl9pPr marL="0" marR="0" lvl="8" indent="0" algn="r" rtl="0">
              <a:spcBef>
                <a:spcPts val="0"/>
              </a:spcBef>
              <a:buNone/>
              <a:defRPr sz="9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pic>
        <p:nvPicPr>
          <p:cNvPr id="68" name="Google Shape;68;p15" descr="C:\Users\griffet.anne\Desktop\veolia2.png"/>
          <p:cNvPicPr preferRelativeResize="0"/>
          <p:nvPr/>
        </p:nvPicPr>
        <p:blipFill rotWithShape="1">
          <a:blip r:embed="rId2">
            <a:alphaModFix/>
          </a:blip>
          <a:srcRect/>
          <a:stretch/>
        </p:blipFill>
        <p:spPr>
          <a:xfrm>
            <a:off x="3819615" y="992893"/>
            <a:ext cx="1504200" cy="546900"/>
          </a:xfrm>
          <a:prstGeom prst="rect">
            <a:avLst/>
          </a:prstGeom>
          <a:noFill/>
          <a:ln>
            <a:noFill/>
          </a:ln>
        </p:spPr>
      </p:pic>
      <p:sp>
        <p:nvSpPr>
          <p:cNvPr id="69" name="Google Shape;69;p15"/>
          <p:cNvSpPr>
            <a:spLocks noGrp="1"/>
          </p:cNvSpPr>
          <p:nvPr>
            <p:ph type="title"/>
          </p:nvPr>
        </p:nvSpPr>
        <p:spPr>
          <a:xfrm>
            <a:off x="201599" y="150131"/>
            <a:ext cx="8748000" cy="913200"/>
          </a:xfrm>
          <a:prstGeom prst="round1Rect">
            <a:avLst>
              <a:gd name="adj" fmla="val 28673"/>
            </a:avLst>
          </a:prstGeom>
          <a:solidFill>
            <a:schemeClr val="accent1"/>
          </a:solidFill>
          <a:ln>
            <a:noFill/>
          </a:ln>
        </p:spPr>
        <p:txBody>
          <a:bodyPr spcFirstLastPara="1" wrap="square" lIns="91425" tIns="91425" rIns="91425" bIns="91425" anchor="ctr" anchorCtr="0"/>
          <a:lstStyle>
            <a:lvl1pPr marL="271462" marR="0" lvl="0" indent="-4762" algn="l" rtl="0">
              <a:spcBef>
                <a:spcPts val="0"/>
              </a:spcBef>
              <a:spcAft>
                <a:spcPts val="0"/>
              </a:spcAft>
              <a:buClr>
                <a:schemeClr val="lt1"/>
              </a:buClr>
              <a:buSzPts val="1400"/>
              <a:buFont typeface="Arial"/>
              <a:buNone/>
              <a:defRPr sz="2800" b="1" i="0" u="none" strike="noStrike" cap="none">
                <a:solidFill>
                  <a:schemeClr val="lt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Deux contenus">
  <p:cSld name="1_Deux contenus">
    <p:spTree>
      <p:nvGrpSpPr>
        <p:cNvPr id="1" name="Shape 70"/>
        <p:cNvGrpSpPr/>
        <p:nvPr/>
      </p:nvGrpSpPr>
      <p:grpSpPr>
        <a:xfrm>
          <a:off x="0" y="0"/>
          <a:ext cx="0" cy="0"/>
          <a:chOff x="0" y="0"/>
          <a:chExt cx="0" cy="0"/>
        </a:xfrm>
      </p:grpSpPr>
      <p:sp>
        <p:nvSpPr>
          <p:cNvPr id="71" name="Google Shape;71;p16"/>
          <p:cNvSpPr txBox="1">
            <a:spLocks noGrp="1"/>
          </p:cNvSpPr>
          <p:nvPr>
            <p:ph type="body" idx="1"/>
          </p:nvPr>
        </p:nvSpPr>
        <p:spPr>
          <a:xfrm>
            <a:off x="609599" y="1447800"/>
            <a:ext cx="7936200" cy="3225900"/>
          </a:xfrm>
          <a:prstGeom prst="rect">
            <a:avLst/>
          </a:prstGeom>
          <a:noFill/>
          <a:ln>
            <a:noFill/>
          </a:ln>
        </p:spPr>
        <p:txBody>
          <a:bodyPr spcFirstLastPara="1" wrap="square" lIns="91425" tIns="91425" rIns="91425" bIns="91425" anchor="t" anchorCtr="0"/>
          <a:lstStyle>
            <a:lvl1pPr marL="457200" marR="0" lvl="0" indent="-308610" algn="l" rtl="0">
              <a:spcBef>
                <a:spcPts val="360"/>
              </a:spcBef>
              <a:spcAft>
                <a:spcPts val="0"/>
              </a:spcAft>
              <a:buClr>
                <a:srgbClr val="9C9E9F"/>
              </a:buClr>
              <a:buSzPts val="1260"/>
              <a:buFont typeface="Courier New"/>
              <a:buChar char="•"/>
              <a:defRPr sz="1800" b="0" i="0" u="none" strike="noStrike" cap="none">
                <a:solidFill>
                  <a:schemeClr val="dk1"/>
                </a:solidFill>
                <a:latin typeface="Arial"/>
                <a:ea typeface="Arial"/>
                <a:cs typeface="Arial"/>
                <a:sym typeface="Arial"/>
              </a:defRPr>
            </a:lvl1pPr>
            <a:lvl2pPr marL="914400" marR="0" lvl="1" indent="-290830" algn="l" rtl="0">
              <a:spcBef>
                <a:spcPts val="280"/>
              </a:spcBef>
              <a:spcAft>
                <a:spcPts val="0"/>
              </a:spcAft>
              <a:buClr>
                <a:srgbClr val="E2001A"/>
              </a:buClr>
              <a:buSzPts val="980"/>
              <a:buFont typeface="Courier New"/>
              <a:buChar char="•"/>
              <a:defRPr sz="1400" b="0" i="1" u="none" strike="noStrike" cap="none">
                <a:solidFill>
                  <a:srgbClr val="E2001A"/>
                </a:solidFill>
                <a:latin typeface="Arial"/>
                <a:ea typeface="Arial"/>
                <a:cs typeface="Arial"/>
                <a:sym typeface="Arial"/>
              </a:defRPr>
            </a:lvl2pPr>
            <a:lvl3pPr marL="1371600" marR="0" lvl="2" indent="-263525" algn="l" rtl="0">
              <a:spcBef>
                <a:spcPts val="220"/>
              </a:spcBef>
              <a:spcAft>
                <a:spcPts val="0"/>
              </a:spcAft>
              <a:buClr>
                <a:srgbClr val="E2001A"/>
              </a:buClr>
              <a:buSzPts val="550"/>
              <a:buFont typeface="Courier New"/>
              <a:buChar char="•"/>
              <a:defRPr sz="1100" b="0" i="0" u="none" strike="noStrike" cap="none">
                <a:solidFill>
                  <a:schemeClr val="dk1"/>
                </a:solidFill>
                <a:latin typeface="Arial"/>
                <a:ea typeface="Arial"/>
                <a:cs typeface="Arial"/>
                <a:sym typeface="Arial"/>
              </a:defRPr>
            </a:lvl3pPr>
            <a:lvl4pPr marL="1828800" marR="0" lvl="3"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6"/>
          <p:cNvSpPr>
            <a:spLocks noGrp="1"/>
          </p:cNvSpPr>
          <p:nvPr>
            <p:ph type="title"/>
          </p:nvPr>
        </p:nvSpPr>
        <p:spPr>
          <a:xfrm>
            <a:off x="201600" y="151200"/>
            <a:ext cx="8748000" cy="729000"/>
          </a:xfrm>
          <a:prstGeom prst="round2DiagRect">
            <a:avLst>
              <a:gd name="adj1" fmla="val 0"/>
              <a:gd name="adj2" fmla="val 50000"/>
            </a:avLst>
          </a:prstGeom>
          <a:solidFill>
            <a:schemeClr val="accent1"/>
          </a:solidFill>
          <a:ln>
            <a:noFill/>
          </a:ln>
        </p:spPr>
        <p:txBody>
          <a:bodyPr spcFirstLastPara="1" wrap="square" lIns="91425" tIns="91425" rIns="91425" bIns="91425" anchor="ctr" anchorCtr="0"/>
          <a:lstStyle>
            <a:lvl1pPr marL="271462" marR="0" lvl="0" indent="-4762" algn="l" rtl="0">
              <a:spcBef>
                <a:spcPts val="0"/>
              </a:spcBef>
              <a:spcAft>
                <a:spcPts val="0"/>
              </a:spcAft>
              <a:buClr>
                <a:schemeClr val="lt1"/>
              </a:buClr>
              <a:buSzPts val="1400"/>
              <a:buFont typeface="Arial"/>
              <a:buNone/>
              <a:defRPr sz="2800" b="1" i="0" u="none" strike="noStrike" cap="none">
                <a:solidFill>
                  <a:schemeClr val="lt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3" name="Google Shape;73;p16"/>
          <p:cNvSpPr txBox="1">
            <a:spLocks noGrp="1"/>
          </p:cNvSpPr>
          <p:nvPr>
            <p:ph type="ftr" idx="11"/>
          </p:nvPr>
        </p:nvSpPr>
        <p:spPr>
          <a:xfrm>
            <a:off x="602886" y="4800049"/>
            <a:ext cx="28956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800" b="1"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6"/>
          <p:cNvSpPr txBox="1">
            <a:spLocks noGrp="1"/>
          </p:cNvSpPr>
          <p:nvPr>
            <p:ph type="sldNum" idx="12"/>
          </p:nvPr>
        </p:nvSpPr>
        <p:spPr>
          <a:xfrm>
            <a:off x="6701685" y="4800049"/>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1" i="0" u="none" strike="noStrike" cap="none">
                <a:solidFill>
                  <a:srgbClr val="888888"/>
                </a:solidFill>
                <a:latin typeface="Arial"/>
                <a:ea typeface="Arial"/>
                <a:cs typeface="Arial"/>
                <a:sym typeface="Arial"/>
              </a:defRPr>
            </a:lvl1pPr>
            <a:lvl2pPr marL="0" marR="0" lvl="1" indent="0" algn="r" rtl="0">
              <a:spcBef>
                <a:spcPts val="0"/>
              </a:spcBef>
              <a:buNone/>
              <a:defRPr sz="800" b="1" i="0" u="none" strike="noStrike" cap="none">
                <a:solidFill>
                  <a:srgbClr val="888888"/>
                </a:solidFill>
                <a:latin typeface="Arial"/>
                <a:ea typeface="Arial"/>
                <a:cs typeface="Arial"/>
                <a:sym typeface="Arial"/>
              </a:defRPr>
            </a:lvl2pPr>
            <a:lvl3pPr marL="0" marR="0" lvl="2" indent="0" algn="r" rtl="0">
              <a:spcBef>
                <a:spcPts val="0"/>
              </a:spcBef>
              <a:buNone/>
              <a:defRPr sz="800" b="1" i="0" u="none" strike="noStrike" cap="none">
                <a:solidFill>
                  <a:srgbClr val="888888"/>
                </a:solidFill>
                <a:latin typeface="Arial"/>
                <a:ea typeface="Arial"/>
                <a:cs typeface="Arial"/>
                <a:sym typeface="Arial"/>
              </a:defRPr>
            </a:lvl3pPr>
            <a:lvl4pPr marL="0" marR="0" lvl="3" indent="0" algn="r" rtl="0">
              <a:spcBef>
                <a:spcPts val="0"/>
              </a:spcBef>
              <a:buNone/>
              <a:defRPr sz="800" b="1" i="0" u="none" strike="noStrike" cap="none">
                <a:solidFill>
                  <a:srgbClr val="888888"/>
                </a:solidFill>
                <a:latin typeface="Arial"/>
                <a:ea typeface="Arial"/>
                <a:cs typeface="Arial"/>
                <a:sym typeface="Arial"/>
              </a:defRPr>
            </a:lvl4pPr>
            <a:lvl5pPr marL="0" marR="0" lvl="4" indent="0" algn="r" rtl="0">
              <a:spcBef>
                <a:spcPts val="0"/>
              </a:spcBef>
              <a:buNone/>
              <a:defRPr sz="800" b="1" i="0" u="none" strike="noStrike" cap="none">
                <a:solidFill>
                  <a:srgbClr val="888888"/>
                </a:solidFill>
                <a:latin typeface="Arial"/>
                <a:ea typeface="Arial"/>
                <a:cs typeface="Arial"/>
                <a:sym typeface="Arial"/>
              </a:defRPr>
            </a:lvl5pPr>
            <a:lvl6pPr marL="0" marR="0" lvl="5" indent="0" algn="r" rtl="0">
              <a:spcBef>
                <a:spcPts val="0"/>
              </a:spcBef>
              <a:buNone/>
              <a:defRPr sz="800" b="1" i="0" u="none" strike="noStrike" cap="none">
                <a:solidFill>
                  <a:srgbClr val="888888"/>
                </a:solidFill>
                <a:latin typeface="Arial"/>
                <a:ea typeface="Arial"/>
                <a:cs typeface="Arial"/>
                <a:sym typeface="Arial"/>
              </a:defRPr>
            </a:lvl6pPr>
            <a:lvl7pPr marL="0" marR="0" lvl="6" indent="0" algn="r" rtl="0">
              <a:spcBef>
                <a:spcPts val="0"/>
              </a:spcBef>
              <a:buNone/>
              <a:defRPr sz="800" b="1" i="0" u="none" strike="noStrike" cap="none">
                <a:solidFill>
                  <a:srgbClr val="888888"/>
                </a:solidFill>
                <a:latin typeface="Arial"/>
                <a:ea typeface="Arial"/>
                <a:cs typeface="Arial"/>
                <a:sym typeface="Arial"/>
              </a:defRPr>
            </a:lvl7pPr>
            <a:lvl8pPr marL="0" marR="0" lvl="7" indent="0" algn="r" rtl="0">
              <a:spcBef>
                <a:spcPts val="0"/>
              </a:spcBef>
              <a:buNone/>
              <a:defRPr sz="800" b="1" i="0" u="none" strike="noStrike" cap="none">
                <a:solidFill>
                  <a:srgbClr val="888888"/>
                </a:solidFill>
                <a:latin typeface="Arial"/>
                <a:ea typeface="Arial"/>
                <a:cs typeface="Arial"/>
                <a:sym typeface="Arial"/>
              </a:defRPr>
            </a:lvl8pPr>
            <a:lvl9pPr marL="0" marR="0" lvl="8" indent="0" algn="r" rtl="0">
              <a:spcBef>
                <a:spcPts val="0"/>
              </a:spcBef>
              <a:buNone/>
              <a:defRPr sz="8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_Deux contenus">
  <p:cSld name="4_Deux contenus">
    <p:spTree>
      <p:nvGrpSpPr>
        <p:cNvPr id="1" name="Shape 75"/>
        <p:cNvGrpSpPr/>
        <p:nvPr/>
      </p:nvGrpSpPr>
      <p:grpSpPr>
        <a:xfrm>
          <a:off x="0" y="0"/>
          <a:ext cx="0" cy="0"/>
          <a:chOff x="0" y="0"/>
          <a:chExt cx="0" cy="0"/>
        </a:xfrm>
      </p:grpSpPr>
      <p:sp>
        <p:nvSpPr>
          <p:cNvPr id="76" name="Google Shape;76;p17"/>
          <p:cNvSpPr>
            <a:spLocks noGrp="1"/>
          </p:cNvSpPr>
          <p:nvPr>
            <p:ph type="title"/>
          </p:nvPr>
        </p:nvSpPr>
        <p:spPr>
          <a:xfrm>
            <a:off x="201600" y="151200"/>
            <a:ext cx="8748000" cy="729000"/>
          </a:xfrm>
          <a:prstGeom prst="round2DiagRect">
            <a:avLst>
              <a:gd name="adj1" fmla="val 0"/>
              <a:gd name="adj2" fmla="val 50000"/>
            </a:avLst>
          </a:prstGeom>
          <a:solidFill>
            <a:schemeClr val="accent1"/>
          </a:solidFill>
          <a:ln>
            <a:noFill/>
          </a:ln>
        </p:spPr>
        <p:txBody>
          <a:bodyPr spcFirstLastPara="1" wrap="square" lIns="91425" tIns="91425" rIns="91425" bIns="91425" anchor="ctr" anchorCtr="0"/>
          <a:lstStyle>
            <a:lvl1pPr marL="271462" marR="0" lvl="0" indent="-4762" algn="l" rtl="0">
              <a:spcBef>
                <a:spcPts val="0"/>
              </a:spcBef>
              <a:spcAft>
                <a:spcPts val="0"/>
              </a:spcAft>
              <a:buClr>
                <a:schemeClr val="lt1"/>
              </a:buClr>
              <a:buSzPts val="1400"/>
              <a:buFont typeface="Arial"/>
              <a:buNone/>
              <a:defRPr sz="2800" b="1" i="0" u="none" strike="noStrike" cap="none">
                <a:solidFill>
                  <a:schemeClr val="lt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7" name="Google Shape;77;p17"/>
          <p:cNvSpPr>
            <a:spLocks noGrp="1"/>
          </p:cNvSpPr>
          <p:nvPr>
            <p:ph type="chart" idx="2"/>
          </p:nvPr>
        </p:nvSpPr>
        <p:spPr>
          <a:xfrm>
            <a:off x="4884611" y="1992923"/>
            <a:ext cx="3778200" cy="2680800"/>
          </a:xfrm>
          <a:prstGeom prst="rect">
            <a:avLst/>
          </a:prstGeom>
          <a:noFill/>
          <a:ln>
            <a:noFill/>
          </a:ln>
        </p:spPr>
        <p:txBody>
          <a:bodyPr spcFirstLastPara="1" wrap="square" lIns="91425" tIns="91425" rIns="91425" bIns="91425" anchor="t" anchorCtr="0"/>
          <a:lstStyle>
            <a:lvl1pPr marL="179387" marR="0" lvl="0" indent="-179387" algn="l" rtl="0">
              <a:spcBef>
                <a:spcPts val="100"/>
              </a:spcBef>
              <a:spcAft>
                <a:spcPts val="0"/>
              </a:spcAft>
              <a:buClr>
                <a:schemeClr val="dk2"/>
              </a:buClr>
              <a:buSzPts val="300"/>
              <a:buFont typeface="Courier New"/>
              <a:buChar char="o"/>
              <a:defRPr sz="500" b="0" i="0" u="none" strike="noStrike" cap="none">
                <a:solidFill>
                  <a:schemeClr val="dk1"/>
                </a:solidFill>
                <a:latin typeface="Arial"/>
                <a:ea typeface="Arial"/>
                <a:cs typeface="Arial"/>
                <a:sym typeface="Arial"/>
              </a:defRPr>
            </a:lvl1pPr>
            <a:lvl2pPr marL="450850" marR="0" lvl="1" indent="-196850" algn="l" rtl="0">
              <a:spcBef>
                <a:spcPts val="320"/>
              </a:spcBef>
              <a:spcAft>
                <a:spcPts val="0"/>
              </a:spcAft>
              <a:buClr>
                <a:srgbClr val="F20000"/>
              </a:buClr>
              <a:buSzPts val="960"/>
              <a:buFont typeface="Courier New"/>
              <a:buChar char="o"/>
              <a:defRPr sz="1600" b="0" i="1" u="none" strike="noStrike" cap="none">
                <a:solidFill>
                  <a:srgbClr val="E2001A"/>
                </a:solidFill>
                <a:latin typeface="Arial"/>
                <a:ea typeface="Arial"/>
                <a:cs typeface="Arial"/>
                <a:sym typeface="Arial"/>
              </a:defRPr>
            </a:lvl2pPr>
            <a:lvl3pPr marL="982662" marR="0" lvl="2" indent="-182562" algn="l" rtl="0">
              <a:spcBef>
                <a:spcPts val="220"/>
              </a:spcBef>
              <a:spcAft>
                <a:spcPts val="0"/>
              </a:spcAft>
              <a:buClr>
                <a:srgbClr val="F20000"/>
              </a:buClr>
              <a:buSzPts val="550"/>
              <a:buFont typeface="Courier New"/>
              <a:buChar char="o"/>
              <a:defRPr sz="1100" b="0" i="0" u="none" strike="noStrike" cap="none">
                <a:solidFill>
                  <a:schemeClr val="dk1"/>
                </a:solidFill>
                <a:latin typeface="Arial"/>
                <a:ea typeface="Arial"/>
                <a:cs typeface="Arial"/>
                <a:sym typeface="Arial"/>
              </a:defRPr>
            </a:lvl3pPr>
            <a:lvl4pPr marL="1600200" marR="0" lvl="3" indent="-2286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057400" marR="0" lvl="4" indent="-2286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Google Shape;78;p17"/>
          <p:cNvSpPr txBox="1">
            <a:spLocks noGrp="1"/>
          </p:cNvSpPr>
          <p:nvPr>
            <p:ph type="body" idx="1"/>
          </p:nvPr>
        </p:nvSpPr>
        <p:spPr>
          <a:xfrm>
            <a:off x="666480" y="1211384"/>
            <a:ext cx="3524700" cy="685800"/>
          </a:xfrm>
          <a:prstGeom prst="rect">
            <a:avLst/>
          </a:prstGeom>
          <a:noFill/>
          <a:ln>
            <a:noFill/>
          </a:ln>
        </p:spPr>
        <p:txBody>
          <a:bodyPr spcFirstLastPara="1" wrap="square" lIns="91425" tIns="91425" rIns="91425" bIns="91425" anchor="t" anchorCtr="0"/>
          <a:lstStyle>
            <a:lvl1pPr marL="457200" marR="0" lvl="0" indent="-228600" algn="l" rtl="0">
              <a:lnSpc>
                <a:spcPct val="133333"/>
              </a:lnSpc>
              <a:spcBef>
                <a:spcPts val="0"/>
              </a:spcBef>
              <a:spcAft>
                <a:spcPts val="0"/>
              </a:spcAft>
              <a:buClr>
                <a:schemeClr val="dk2"/>
              </a:buClr>
              <a:buSzPts val="1080"/>
              <a:buFont typeface="Courier New"/>
              <a:buNone/>
              <a:defRPr sz="1200" b="0" i="0" u="none" strike="noStrike" cap="none">
                <a:solidFill>
                  <a:schemeClr val="dk1"/>
                </a:solidFill>
                <a:latin typeface="Arial"/>
                <a:ea typeface="Arial"/>
                <a:cs typeface="Arial"/>
                <a:sym typeface="Arial"/>
              </a:defRPr>
            </a:lvl1pPr>
            <a:lvl2pPr marL="914400" marR="0" lvl="1" indent="-228600" algn="l" rtl="0">
              <a:spcBef>
                <a:spcPts val="220"/>
              </a:spcBef>
              <a:spcAft>
                <a:spcPts val="0"/>
              </a:spcAft>
              <a:buClr>
                <a:srgbClr val="F20000"/>
              </a:buClr>
              <a:buSzPts val="960"/>
              <a:buFont typeface="Courier New"/>
              <a:buNone/>
              <a:defRPr sz="1100" b="0" i="1" u="none" strike="noStrike" cap="none">
                <a:solidFill>
                  <a:srgbClr val="E2001A"/>
                </a:solidFill>
                <a:latin typeface="Arial"/>
                <a:ea typeface="Arial"/>
                <a:cs typeface="Arial"/>
                <a:sym typeface="Arial"/>
              </a:defRPr>
            </a:lvl2pPr>
            <a:lvl3pPr marL="1371600" marR="0" lvl="2" indent="-228600" algn="l" rtl="0">
              <a:spcBef>
                <a:spcPts val="180"/>
              </a:spcBef>
              <a:spcAft>
                <a:spcPts val="0"/>
              </a:spcAft>
              <a:buClr>
                <a:srgbClr val="F20000"/>
              </a:buClr>
              <a:buSzPts val="550"/>
              <a:buFont typeface="Courier New"/>
              <a:buNone/>
              <a:defRPr sz="900" b="0" i="0" u="none" strike="noStrike" cap="none">
                <a:solidFill>
                  <a:schemeClr val="dk1"/>
                </a:solidFill>
                <a:latin typeface="Arial"/>
                <a:ea typeface="Arial"/>
                <a:cs typeface="Arial"/>
                <a:sym typeface="Arial"/>
              </a:defRPr>
            </a:lvl3pPr>
            <a:lvl4pPr marL="1828800" marR="0" lvl="3" indent="-228600" algn="l" rtl="0">
              <a:spcBef>
                <a:spcPts val="200"/>
              </a:spcBef>
              <a:spcAft>
                <a:spcPts val="0"/>
              </a:spcAft>
              <a:buClr>
                <a:schemeClr val="dk1"/>
              </a:buClr>
              <a:buSzPts val="1200"/>
              <a:buFont typeface="Arial"/>
              <a:buNone/>
              <a:defRPr sz="1000" b="0" i="0" u="none" strike="noStrike" cap="none">
                <a:solidFill>
                  <a:schemeClr val="dk1"/>
                </a:solidFill>
                <a:latin typeface="Arial"/>
                <a:ea typeface="Arial"/>
                <a:cs typeface="Arial"/>
                <a:sym typeface="Arial"/>
              </a:defRPr>
            </a:lvl4pPr>
            <a:lvl5pPr marL="2286000" marR="0" lvl="4" indent="-228600" algn="l" rtl="0">
              <a:spcBef>
                <a:spcPts val="200"/>
              </a:spcBef>
              <a:spcAft>
                <a:spcPts val="0"/>
              </a:spcAft>
              <a:buClr>
                <a:schemeClr val="dk1"/>
              </a:buClr>
              <a:buSzPts val="1200"/>
              <a:buFont typeface="Arial"/>
              <a:buNone/>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Google Shape;79;p17"/>
          <p:cNvSpPr txBox="1">
            <a:spLocks noGrp="1"/>
          </p:cNvSpPr>
          <p:nvPr>
            <p:ph type="body" idx="3"/>
          </p:nvPr>
        </p:nvSpPr>
        <p:spPr>
          <a:xfrm>
            <a:off x="4884610" y="1211384"/>
            <a:ext cx="3524700" cy="685800"/>
          </a:xfrm>
          <a:prstGeom prst="rect">
            <a:avLst/>
          </a:prstGeom>
          <a:noFill/>
          <a:ln>
            <a:noFill/>
          </a:ln>
        </p:spPr>
        <p:txBody>
          <a:bodyPr spcFirstLastPara="1" wrap="square" lIns="91425" tIns="91425" rIns="91425" bIns="91425" anchor="t" anchorCtr="0"/>
          <a:lstStyle>
            <a:lvl1pPr marL="457200" marR="0" lvl="0" indent="-228600" algn="l" rtl="0">
              <a:lnSpc>
                <a:spcPct val="133333"/>
              </a:lnSpc>
              <a:spcBef>
                <a:spcPts val="0"/>
              </a:spcBef>
              <a:spcAft>
                <a:spcPts val="0"/>
              </a:spcAft>
              <a:buClr>
                <a:schemeClr val="dk2"/>
              </a:buClr>
              <a:buSzPts val="1080"/>
              <a:buFont typeface="Courier New"/>
              <a:buNone/>
              <a:defRPr sz="1200" b="0" i="0" u="none" strike="noStrike" cap="none">
                <a:solidFill>
                  <a:schemeClr val="dk1"/>
                </a:solidFill>
                <a:latin typeface="Arial"/>
                <a:ea typeface="Arial"/>
                <a:cs typeface="Arial"/>
                <a:sym typeface="Arial"/>
              </a:defRPr>
            </a:lvl1pPr>
            <a:lvl2pPr marL="914400" marR="0" lvl="1" indent="-228600" algn="l" rtl="0">
              <a:spcBef>
                <a:spcPts val="220"/>
              </a:spcBef>
              <a:spcAft>
                <a:spcPts val="0"/>
              </a:spcAft>
              <a:buClr>
                <a:srgbClr val="F20000"/>
              </a:buClr>
              <a:buSzPts val="960"/>
              <a:buFont typeface="Courier New"/>
              <a:buNone/>
              <a:defRPr sz="1100" b="0" i="1" u="none" strike="noStrike" cap="none">
                <a:solidFill>
                  <a:srgbClr val="E2001A"/>
                </a:solidFill>
                <a:latin typeface="Arial"/>
                <a:ea typeface="Arial"/>
                <a:cs typeface="Arial"/>
                <a:sym typeface="Arial"/>
              </a:defRPr>
            </a:lvl2pPr>
            <a:lvl3pPr marL="1371600" marR="0" lvl="2" indent="-228600" algn="l" rtl="0">
              <a:spcBef>
                <a:spcPts val="180"/>
              </a:spcBef>
              <a:spcAft>
                <a:spcPts val="0"/>
              </a:spcAft>
              <a:buClr>
                <a:srgbClr val="F20000"/>
              </a:buClr>
              <a:buSzPts val="550"/>
              <a:buFont typeface="Courier New"/>
              <a:buNone/>
              <a:defRPr sz="900" b="0" i="0" u="none" strike="noStrike" cap="none">
                <a:solidFill>
                  <a:schemeClr val="dk1"/>
                </a:solidFill>
                <a:latin typeface="Arial"/>
                <a:ea typeface="Arial"/>
                <a:cs typeface="Arial"/>
                <a:sym typeface="Arial"/>
              </a:defRPr>
            </a:lvl3pPr>
            <a:lvl4pPr marL="1828800" marR="0" lvl="3" indent="-228600" algn="l" rtl="0">
              <a:spcBef>
                <a:spcPts val="200"/>
              </a:spcBef>
              <a:spcAft>
                <a:spcPts val="0"/>
              </a:spcAft>
              <a:buClr>
                <a:schemeClr val="dk1"/>
              </a:buClr>
              <a:buSzPts val="1200"/>
              <a:buFont typeface="Arial"/>
              <a:buNone/>
              <a:defRPr sz="1000" b="0" i="0" u="none" strike="noStrike" cap="none">
                <a:solidFill>
                  <a:schemeClr val="dk1"/>
                </a:solidFill>
                <a:latin typeface="Arial"/>
                <a:ea typeface="Arial"/>
                <a:cs typeface="Arial"/>
                <a:sym typeface="Arial"/>
              </a:defRPr>
            </a:lvl4pPr>
            <a:lvl5pPr marL="2286000" marR="0" lvl="4" indent="-228600" algn="l" rtl="0">
              <a:spcBef>
                <a:spcPts val="200"/>
              </a:spcBef>
              <a:spcAft>
                <a:spcPts val="0"/>
              </a:spcAft>
              <a:buClr>
                <a:schemeClr val="dk1"/>
              </a:buClr>
              <a:buSzPts val="1200"/>
              <a:buFont typeface="Arial"/>
              <a:buNone/>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Google Shape;80;p17"/>
          <p:cNvSpPr>
            <a:spLocks noGrp="1"/>
          </p:cNvSpPr>
          <p:nvPr>
            <p:ph type="chart" idx="4"/>
          </p:nvPr>
        </p:nvSpPr>
        <p:spPr>
          <a:xfrm>
            <a:off x="666481" y="1992923"/>
            <a:ext cx="3202200" cy="2680800"/>
          </a:xfrm>
          <a:prstGeom prst="rect">
            <a:avLst/>
          </a:prstGeom>
          <a:noFill/>
          <a:ln>
            <a:noFill/>
          </a:ln>
        </p:spPr>
        <p:txBody>
          <a:bodyPr spcFirstLastPara="1" wrap="square" lIns="91425" tIns="91425" rIns="91425" bIns="91425" anchor="t" anchorCtr="0"/>
          <a:lstStyle>
            <a:lvl1pPr marL="179387" marR="0" lvl="0" indent="-179387" algn="l" rtl="0">
              <a:spcBef>
                <a:spcPts val="100"/>
              </a:spcBef>
              <a:spcAft>
                <a:spcPts val="0"/>
              </a:spcAft>
              <a:buClr>
                <a:schemeClr val="dk2"/>
              </a:buClr>
              <a:buSzPts val="300"/>
              <a:buFont typeface="Courier New"/>
              <a:buChar char="o"/>
              <a:defRPr sz="500" b="0" i="0" u="none" strike="noStrike" cap="none">
                <a:solidFill>
                  <a:schemeClr val="dk1"/>
                </a:solidFill>
                <a:latin typeface="Arial"/>
                <a:ea typeface="Arial"/>
                <a:cs typeface="Arial"/>
                <a:sym typeface="Arial"/>
              </a:defRPr>
            </a:lvl1pPr>
            <a:lvl2pPr marL="450850" marR="0" lvl="1" indent="-196850" algn="l" rtl="0">
              <a:spcBef>
                <a:spcPts val="320"/>
              </a:spcBef>
              <a:spcAft>
                <a:spcPts val="0"/>
              </a:spcAft>
              <a:buClr>
                <a:srgbClr val="F20000"/>
              </a:buClr>
              <a:buSzPts val="960"/>
              <a:buFont typeface="Courier New"/>
              <a:buChar char="o"/>
              <a:defRPr sz="1600" b="0" i="1" u="none" strike="noStrike" cap="none">
                <a:solidFill>
                  <a:srgbClr val="E2001A"/>
                </a:solidFill>
                <a:latin typeface="Arial"/>
                <a:ea typeface="Arial"/>
                <a:cs typeface="Arial"/>
                <a:sym typeface="Arial"/>
              </a:defRPr>
            </a:lvl2pPr>
            <a:lvl3pPr marL="982662" marR="0" lvl="2" indent="-182562" algn="l" rtl="0">
              <a:spcBef>
                <a:spcPts val="220"/>
              </a:spcBef>
              <a:spcAft>
                <a:spcPts val="0"/>
              </a:spcAft>
              <a:buClr>
                <a:srgbClr val="F20000"/>
              </a:buClr>
              <a:buSzPts val="550"/>
              <a:buFont typeface="Courier New"/>
              <a:buChar char="o"/>
              <a:defRPr sz="1100" b="0" i="0" u="none" strike="noStrike" cap="none">
                <a:solidFill>
                  <a:schemeClr val="dk1"/>
                </a:solidFill>
                <a:latin typeface="Arial"/>
                <a:ea typeface="Arial"/>
                <a:cs typeface="Arial"/>
                <a:sym typeface="Arial"/>
              </a:defRPr>
            </a:lvl3pPr>
            <a:lvl4pPr marL="1600200" marR="0" lvl="3" indent="-2286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057400" marR="0" lvl="4" indent="-2286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17"/>
          <p:cNvSpPr txBox="1">
            <a:spLocks noGrp="1"/>
          </p:cNvSpPr>
          <p:nvPr>
            <p:ph type="ftr" idx="11"/>
          </p:nvPr>
        </p:nvSpPr>
        <p:spPr>
          <a:xfrm>
            <a:off x="602886" y="4800049"/>
            <a:ext cx="28956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800" b="1"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7"/>
          <p:cNvSpPr txBox="1">
            <a:spLocks noGrp="1"/>
          </p:cNvSpPr>
          <p:nvPr>
            <p:ph type="sldNum" idx="12"/>
          </p:nvPr>
        </p:nvSpPr>
        <p:spPr>
          <a:xfrm>
            <a:off x="6701685" y="4800049"/>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1" i="0" u="none" strike="noStrike" cap="none">
                <a:solidFill>
                  <a:srgbClr val="888888"/>
                </a:solidFill>
                <a:latin typeface="Arial"/>
                <a:ea typeface="Arial"/>
                <a:cs typeface="Arial"/>
                <a:sym typeface="Arial"/>
              </a:defRPr>
            </a:lvl1pPr>
            <a:lvl2pPr marL="0" marR="0" lvl="1" indent="0" algn="r" rtl="0">
              <a:spcBef>
                <a:spcPts val="0"/>
              </a:spcBef>
              <a:buNone/>
              <a:defRPr sz="800" b="1" i="0" u="none" strike="noStrike" cap="none">
                <a:solidFill>
                  <a:srgbClr val="888888"/>
                </a:solidFill>
                <a:latin typeface="Arial"/>
                <a:ea typeface="Arial"/>
                <a:cs typeface="Arial"/>
                <a:sym typeface="Arial"/>
              </a:defRPr>
            </a:lvl2pPr>
            <a:lvl3pPr marL="0" marR="0" lvl="2" indent="0" algn="r" rtl="0">
              <a:spcBef>
                <a:spcPts val="0"/>
              </a:spcBef>
              <a:buNone/>
              <a:defRPr sz="800" b="1" i="0" u="none" strike="noStrike" cap="none">
                <a:solidFill>
                  <a:srgbClr val="888888"/>
                </a:solidFill>
                <a:latin typeface="Arial"/>
                <a:ea typeface="Arial"/>
                <a:cs typeface="Arial"/>
                <a:sym typeface="Arial"/>
              </a:defRPr>
            </a:lvl3pPr>
            <a:lvl4pPr marL="0" marR="0" lvl="3" indent="0" algn="r" rtl="0">
              <a:spcBef>
                <a:spcPts val="0"/>
              </a:spcBef>
              <a:buNone/>
              <a:defRPr sz="800" b="1" i="0" u="none" strike="noStrike" cap="none">
                <a:solidFill>
                  <a:srgbClr val="888888"/>
                </a:solidFill>
                <a:latin typeface="Arial"/>
                <a:ea typeface="Arial"/>
                <a:cs typeface="Arial"/>
                <a:sym typeface="Arial"/>
              </a:defRPr>
            </a:lvl4pPr>
            <a:lvl5pPr marL="0" marR="0" lvl="4" indent="0" algn="r" rtl="0">
              <a:spcBef>
                <a:spcPts val="0"/>
              </a:spcBef>
              <a:buNone/>
              <a:defRPr sz="800" b="1" i="0" u="none" strike="noStrike" cap="none">
                <a:solidFill>
                  <a:srgbClr val="888888"/>
                </a:solidFill>
                <a:latin typeface="Arial"/>
                <a:ea typeface="Arial"/>
                <a:cs typeface="Arial"/>
                <a:sym typeface="Arial"/>
              </a:defRPr>
            </a:lvl5pPr>
            <a:lvl6pPr marL="0" marR="0" lvl="5" indent="0" algn="r" rtl="0">
              <a:spcBef>
                <a:spcPts val="0"/>
              </a:spcBef>
              <a:buNone/>
              <a:defRPr sz="800" b="1" i="0" u="none" strike="noStrike" cap="none">
                <a:solidFill>
                  <a:srgbClr val="888888"/>
                </a:solidFill>
                <a:latin typeface="Arial"/>
                <a:ea typeface="Arial"/>
                <a:cs typeface="Arial"/>
                <a:sym typeface="Arial"/>
              </a:defRPr>
            </a:lvl6pPr>
            <a:lvl7pPr marL="0" marR="0" lvl="6" indent="0" algn="r" rtl="0">
              <a:spcBef>
                <a:spcPts val="0"/>
              </a:spcBef>
              <a:buNone/>
              <a:defRPr sz="800" b="1" i="0" u="none" strike="noStrike" cap="none">
                <a:solidFill>
                  <a:srgbClr val="888888"/>
                </a:solidFill>
                <a:latin typeface="Arial"/>
                <a:ea typeface="Arial"/>
                <a:cs typeface="Arial"/>
                <a:sym typeface="Arial"/>
              </a:defRPr>
            </a:lvl7pPr>
            <a:lvl8pPr marL="0" marR="0" lvl="7" indent="0" algn="r" rtl="0">
              <a:spcBef>
                <a:spcPts val="0"/>
              </a:spcBef>
              <a:buNone/>
              <a:defRPr sz="800" b="1" i="0" u="none" strike="noStrike" cap="none">
                <a:solidFill>
                  <a:srgbClr val="888888"/>
                </a:solidFill>
                <a:latin typeface="Arial"/>
                <a:ea typeface="Arial"/>
                <a:cs typeface="Arial"/>
                <a:sym typeface="Arial"/>
              </a:defRPr>
            </a:lvl8pPr>
            <a:lvl9pPr marL="0" marR="0" lvl="8" indent="0" algn="r" rtl="0">
              <a:spcBef>
                <a:spcPts val="0"/>
              </a:spcBef>
              <a:buNone/>
              <a:defRPr sz="8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83"/>
        <p:cNvGrpSpPr/>
        <p:nvPr/>
      </p:nvGrpSpPr>
      <p:grpSpPr>
        <a:xfrm>
          <a:off x="0" y="0"/>
          <a:ext cx="0" cy="0"/>
          <a:chOff x="0" y="0"/>
          <a:chExt cx="0" cy="0"/>
        </a:xfrm>
      </p:grpSpPr>
      <p:sp>
        <p:nvSpPr>
          <p:cNvPr id="84" name="Google Shape;84;p18"/>
          <p:cNvSpPr>
            <a:spLocks noGrp="1"/>
          </p:cNvSpPr>
          <p:nvPr>
            <p:ph type="pic" idx="2"/>
          </p:nvPr>
        </p:nvSpPr>
        <p:spPr>
          <a:xfrm rot="10800000">
            <a:off x="201599" y="1126903"/>
            <a:ext cx="8748000" cy="3893400"/>
          </a:xfrm>
          <a:prstGeom prst="round1Rect">
            <a:avLst>
              <a:gd name="adj" fmla="val 7926"/>
            </a:avLst>
          </a:prstGeom>
          <a:blipFill rotWithShape="0">
            <a:blip r:embed="rId2">
              <a:alphaModFix/>
            </a:blip>
            <a:stretch>
              <a:fillRect l="-2" t="9" r="-2" b="9"/>
            </a:stretch>
          </a:blipFill>
          <a:ln>
            <a:noFill/>
          </a:ln>
        </p:spPr>
        <p:txBody>
          <a:bodyPr spcFirstLastPara="1" wrap="square" lIns="91425" tIns="91425" rIns="91425" bIns="91425" anchor="t" anchorCtr="0"/>
          <a:lstStyle>
            <a:lvl1pPr marL="179387" marR="0" lvl="0" indent="-179387" algn="l" rtl="0">
              <a:spcBef>
                <a:spcPts val="100"/>
              </a:spcBef>
              <a:spcAft>
                <a:spcPts val="0"/>
              </a:spcAft>
              <a:buClr>
                <a:schemeClr val="dk2"/>
              </a:buClr>
              <a:buSzPts val="300"/>
              <a:buFont typeface="Courier New"/>
              <a:buChar char="o"/>
              <a:defRPr sz="500" b="0" i="0" u="none" strike="noStrike" cap="none">
                <a:solidFill>
                  <a:schemeClr val="dk1"/>
                </a:solidFill>
                <a:latin typeface="Arial"/>
                <a:ea typeface="Arial"/>
                <a:cs typeface="Arial"/>
                <a:sym typeface="Arial"/>
              </a:defRPr>
            </a:lvl1pPr>
            <a:lvl2pPr marL="450850" marR="0" lvl="1" indent="-196850" algn="l" rtl="0">
              <a:spcBef>
                <a:spcPts val="320"/>
              </a:spcBef>
              <a:spcAft>
                <a:spcPts val="0"/>
              </a:spcAft>
              <a:buClr>
                <a:srgbClr val="F20000"/>
              </a:buClr>
              <a:buSzPts val="960"/>
              <a:buFont typeface="Courier New"/>
              <a:buChar char="o"/>
              <a:defRPr sz="1600" b="0" i="1" u="none" strike="noStrike" cap="none">
                <a:solidFill>
                  <a:srgbClr val="E2001A"/>
                </a:solidFill>
                <a:latin typeface="Arial"/>
                <a:ea typeface="Arial"/>
                <a:cs typeface="Arial"/>
                <a:sym typeface="Arial"/>
              </a:defRPr>
            </a:lvl2pPr>
            <a:lvl3pPr marL="982662" marR="0" lvl="2" indent="-182562" algn="l" rtl="0">
              <a:spcBef>
                <a:spcPts val="220"/>
              </a:spcBef>
              <a:spcAft>
                <a:spcPts val="0"/>
              </a:spcAft>
              <a:buClr>
                <a:srgbClr val="F20000"/>
              </a:buClr>
              <a:buSzPts val="550"/>
              <a:buFont typeface="Courier New"/>
              <a:buChar char="o"/>
              <a:defRPr sz="1100" b="0" i="0" u="none" strike="noStrike" cap="none">
                <a:solidFill>
                  <a:schemeClr val="dk1"/>
                </a:solidFill>
                <a:latin typeface="Arial"/>
                <a:ea typeface="Arial"/>
                <a:cs typeface="Arial"/>
                <a:sym typeface="Arial"/>
              </a:defRPr>
            </a:lvl3pPr>
            <a:lvl4pPr marL="1600200" marR="0" lvl="3" indent="-2286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057400" marR="0" lvl="4" indent="-2286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 name="Google Shape;85;p18"/>
          <p:cNvSpPr txBox="1">
            <a:spLocks noGrp="1"/>
          </p:cNvSpPr>
          <p:nvPr>
            <p:ph type="body" idx="1"/>
          </p:nvPr>
        </p:nvSpPr>
        <p:spPr>
          <a:xfrm>
            <a:off x="2438397" y="3234794"/>
            <a:ext cx="5972100" cy="1371600"/>
          </a:xfrm>
          <a:prstGeom prst="rect">
            <a:avLst/>
          </a:prstGeom>
          <a:noFill/>
          <a:ln>
            <a:noFill/>
          </a:ln>
        </p:spPr>
        <p:txBody>
          <a:bodyPr spcFirstLastPara="1" wrap="square" lIns="91425" tIns="91425" rIns="91425" bIns="91425" anchor="b" anchorCtr="0"/>
          <a:lstStyle>
            <a:lvl1pPr marL="457200" marR="0" lvl="0" indent="-289560" algn="r" rtl="0">
              <a:spcBef>
                <a:spcPts val="320"/>
              </a:spcBef>
              <a:spcAft>
                <a:spcPts val="0"/>
              </a:spcAft>
              <a:buClr>
                <a:schemeClr val="dk2"/>
              </a:buClr>
              <a:buSzPts val="960"/>
              <a:buFont typeface="Courier New"/>
              <a:buChar char="o"/>
              <a:defRPr sz="1600" b="0" i="1" u="none" strike="noStrike" cap="none">
                <a:solidFill>
                  <a:schemeClr val="lt1"/>
                </a:solidFill>
                <a:latin typeface="Arial"/>
                <a:ea typeface="Arial"/>
                <a:cs typeface="Arial"/>
                <a:sym typeface="Arial"/>
              </a:defRPr>
            </a:lvl1pPr>
            <a:lvl2pPr marL="914400" marR="0" lvl="1" indent="-281940" algn="r" rtl="0">
              <a:spcBef>
                <a:spcPts val="280"/>
              </a:spcBef>
              <a:spcAft>
                <a:spcPts val="0"/>
              </a:spcAft>
              <a:buClr>
                <a:srgbClr val="F20000"/>
              </a:buClr>
              <a:buSzPts val="840"/>
              <a:buFont typeface="Courier New"/>
              <a:buChar char="o"/>
              <a:defRPr sz="1400" b="0" i="1" u="none" strike="noStrike" cap="none">
                <a:solidFill>
                  <a:schemeClr val="lt1"/>
                </a:solidFill>
                <a:latin typeface="Arial"/>
                <a:ea typeface="Arial"/>
                <a:cs typeface="Arial"/>
                <a:sym typeface="Arial"/>
              </a:defRPr>
            </a:lvl2pPr>
            <a:lvl3pPr marL="1371600" marR="0" lvl="2" indent="-266700" algn="r" rtl="0">
              <a:spcBef>
                <a:spcPts val="240"/>
              </a:spcBef>
              <a:spcAft>
                <a:spcPts val="0"/>
              </a:spcAft>
              <a:buClr>
                <a:srgbClr val="F20000"/>
              </a:buClr>
              <a:buSzPts val="600"/>
              <a:buFont typeface="Courier New"/>
              <a:buChar char="o"/>
              <a:defRPr sz="1200" b="0" i="1" u="none" strike="noStrike" cap="none">
                <a:solidFill>
                  <a:schemeClr val="lt1"/>
                </a:solidFill>
                <a:latin typeface="Arial"/>
                <a:ea typeface="Arial"/>
                <a:cs typeface="Arial"/>
                <a:sym typeface="Arial"/>
              </a:defRPr>
            </a:lvl3pPr>
            <a:lvl4pPr marL="1828800" marR="0" lvl="3" indent="-298450" algn="r" rtl="0">
              <a:spcBef>
                <a:spcPts val="220"/>
              </a:spcBef>
              <a:spcAft>
                <a:spcPts val="0"/>
              </a:spcAft>
              <a:buClr>
                <a:schemeClr val="lt1"/>
              </a:buClr>
              <a:buSzPts val="1100"/>
              <a:buFont typeface="Arial"/>
              <a:buChar char="–"/>
              <a:defRPr sz="1100" b="0" i="1" u="none" strike="noStrike" cap="none">
                <a:solidFill>
                  <a:schemeClr val="lt1"/>
                </a:solidFill>
                <a:latin typeface="Arial"/>
                <a:ea typeface="Arial"/>
                <a:cs typeface="Arial"/>
                <a:sym typeface="Arial"/>
              </a:defRPr>
            </a:lvl4pPr>
            <a:lvl5pPr marL="2286000" marR="0" lvl="4" indent="-298450" algn="r" rtl="0">
              <a:spcBef>
                <a:spcPts val="220"/>
              </a:spcBef>
              <a:spcAft>
                <a:spcPts val="0"/>
              </a:spcAft>
              <a:buClr>
                <a:schemeClr val="lt1"/>
              </a:buClr>
              <a:buSzPts val="1100"/>
              <a:buFont typeface="Arial"/>
              <a:buChar char="»"/>
              <a:defRPr sz="1100" b="0" i="1"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6" name="Google Shape;86;p18" descr="C:\Users\griffet.anne\Desktop\veolia2.png"/>
          <p:cNvPicPr preferRelativeResize="0"/>
          <p:nvPr/>
        </p:nvPicPr>
        <p:blipFill rotWithShape="1">
          <a:blip r:embed="rId3">
            <a:alphaModFix/>
          </a:blip>
          <a:srcRect/>
          <a:stretch/>
        </p:blipFill>
        <p:spPr>
          <a:xfrm>
            <a:off x="3819615" y="992893"/>
            <a:ext cx="1504200" cy="546900"/>
          </a:xfrm>
          <a:prstGeom prst="rect">
            <a:avLst/>
          </a:prstGeom>
          <a:noFill/>
          <a:ln>
            <a:noFill/>
          </a:ln>
        </p:spPr>
      </p:pic>
      <p:sp>
        <p:nvSpPr>
          <p:cNvPr id="87" name="Google Shape;87;p18"/>
          <p:cNvSpPr>
            <a:spLocks noGrp="1"/>
          </p:cNvSpPr>
          <p:nvPr>
            <p:ph type="title"/>
          </p:nvPr>
        </p:nvSpPr>
        <p:spPr>
          <a:xfrm>
            <a:off x="201599" y="150131"/>
            <a:ext cx="8748000" cy="913200"/>
          </a:xfrm>
          <a:prstGeom prst="round1Rect">
            <a:avLst>
              <a:gd name="adj" fmla="val 28673"/>
            </a:avLst>
          </a:prstGeom>
          <a:solidFill>
            <a:schemeClr val="accent1"/>
          </a:solidFill>
          <a:ln>
            <a:noFill/>
          </a:ln>
        </p:spPr>
        <p:txBody>
          <a:bodyPr spcFirstLastPara="1" wrap="square" lIns="91425" tIns="91425" rIns="91425" bIns="91425" anchor="ctr" anchorCtr="0"/>
          <a:lstStyle>
            <a:lvl1pPr marL="271462" marR="0" lvl="0" indent="-4762" algn="l" rtl="0">
              <a:spcBef>
                <a:spcPts val="0"/>
              </a:spcBef>
              <a:spcAft>
                <a:spcPts val="0"/>
              </a:spcAft>
              <a:buClr>
                <a:schemeClr val="lt1"/>
              </a:buClr>
              <a:buSzPts val="1400"/>
              <a:buFont typeface="Arial"/>
              <a:buNone/>
              <a:defRPr sz="2800" b="1" i="0" u="none" strike="noStrike" cap="none">
                <a:solidFill>
                  <a:schemeClr val="lt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8" name="Google Shape;88;p18"/>
          <p:cNvSpPr txBox="1">
            <a:spLocks noGrp="1"/>
          </p:cNvSpPr>
          <p:nvPr>
            <p:ph type="sldNum" idx="12"/>
          </p:nvPr>
        </p:nvSpPr>
        <p:spPr>
          <a:xfrm>
            <a:off x="8556784" y="4749851"/>
            <a:ext cx="548700" cy="393600"/>
          </a:xfrm>
          <a:prstGeom prst="rect">
            <a:avLst/>
          </a:prstGeom>
        </p:spPr>
        <p:txBody>
          <a:bodyPr spcFirstLastPara="1" wrap="square" lIns="91425" tIns="45700" rIns="91425" bIns="45700" anchor="t" anchorCtr="0">
            <a:noAutofit/>
          </a:bodyPr>
          <a:lstStyle>
            <a:lvl1pPr lvl="0" rtl="0">
              <a:buNone/>
              <a:defRPr sz="1300">
                <a:solidFill>
                  <a:schemeClr val="lt1"/>
                </a:solidFill>
              </a:defRPr>
            </a:lvl1pPr>
            <a:lvl2pPr lvl="1" rtl="0">
              <a:buNone/>
              <a:defRPr sz="1300">
                <a:solidFill>
                  <a:schemeClr val="lt1"/>
                </a:solidFill>
              </a:defRPr>
            </a:lvl2pPr>
            <a:lvl3pPr lvl="2" rtl="0">
              <a:buNone/>
              <a:defRPr sz="1300">
                <a:solidFill>
                  <a:schemeClr val="lt1"/>
                </a:solidFill>
              </a:defRPr>
            </a:lvl3pPr>
            <a:lvl4pPr lvl="3" rtl="0">
              <a:buNone/>
              <a:defRPr sz="1300">
                <a:solidFill>
                  <a:schemeClr val="lt1"/>
                </a:solidFill>
              </a:defRPr>
            </a:lvl4pPr>
            <a:lvl5pPr lvl="4" rtl="0">
              <a:buNone/>
              <a:defRPr sz="1300">
                <a:solidFill>
                  <a:schemeClr val="lt1"/>
                </a:solidFill>
              </a:defRPr>
            </a:lvl5pPr>
            <a:lvl6pPr lvl="5" rtl="0">
              <a:buNone/>
              <a:defRPr sz="1300">
                <a:solidFill>
                  <a:schemeClr val="lt1"/>
                </a:solidFill>
              </a:defRPr>
            </a:lvl6pPr>
            <a:lvl7pPr lvl="6" rtl="0">
              <a:buNone/>
              <a:defRPr sz="1300">
                <a:solidFill>
                  <a:schemeClr val="lt1"/>
                </a:solidFill>
              </a:defRPr>
            </a:lvl7pPr>
            <a:lvl8pPr lvl="7" rtl="0">
              <a:buNone/>
              <a:defRPr sz="1300">
                <a:solidFill>
                  <a:schemeClr val="lt1"/>
                </a:solidFill>
              </a:defRPr>
            </a:lvl8pPr>
            <a:lvl9pPr lvl="8" rtl="0">
              <a:buNone/>
              <a:defRPr sz="1300">
                <a:solidFill>
                  <a:schemeClr val="lt1"/>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eux contenus">
  <p:cSld name="Deux contenus">
    <p:spTree>
      <p:nvGrpSpPr>
        <p:cNvPr id="1" name="Shape 89"/>
        <p:cNvGrpSpPr/>
        <p:nvPr/>
      </p:nvGrpSpPr>
      <p:grpSpPr>
        <a:xfrm>
          <a:off x="0" y="0"/>
          <a:ext cx="0" cy="0"/>
          <a:chOff x="0" y="0"/>
          <a:chExt cx="0" cy="0"/>
        </a:xfrm>
      </p:grpSpPr>
      <p:sp>
        <p:nvSpPr>
          <p:cNvPr id="90" name="Google Shape;90;p19"/>
          <p:cNvSpPr>
            <a:spLocks noGrp="1"/>
          </p:cNvSpPr>
          <p:nvPr>
            <p:ph type="pic" idx="2"/>
          </p:nvPr>
        </p:nvSpPr>
        <p:spPr>
          <a:xfrm rot="10800000">
            <a:off x="201598" y="949656"/>
            <a:ext cx="4888800" cy="3645900"/>
          </a:xfrm>
          <a:prstGeom prst="round1Rect">
            <a:avLst>
              <a:gd name="adj" fmla="val 4915"/>
            </a:avLst>
          </a:prstGeom>
          <a:blipFill rotWithShape="0">
            <a:blip r:embed="rId2">
              <a:alphaModFix/>
            </a:blip>
            <a:stretch>
              <a:fillRect l="-3" t="5" r="-3" b="5"/>
            </a:stretch>
          </a:blipFill>
          <a:ln>
            <a:noFill/>
          </a:ln>
        </p:spPr>
        <p:txBody>
          <a:bodyPr spcFirstLastPara="1" wrap="square" lIns="91425" tIns="91425" rIns="91425" bIns="91425" anchor="t" anchorCtr="0"/>
          <a:lstStyle>
            <a:lvl1pPr marL="179387" marR="0" lvl="0" indent="-179387" algn="l" rtl="0">
              <a:spcBef>
                <a:spcPts val="100"/>
              </a:spcBef>
              <a:spcAft>
                <a:spcPts val="0"/>
              </a:spcAft>
              <a:buClr>
                <a:schemeClr val="dk2"/>
              </a:buClr>
              <a:buSzPts val="300"/>
              <a:buFont typeface="Courier New"/>
              <a:buChar char="o"/>
              <a:defRPr sz="500" b="0" i="0" u="none" strike="noStrike" cap="none">
                <a:solidFill>
                  <a:schemeClr val="dk1"/>
                </a:solidFill>
                <a:latin typeface="Arial"/>
                <a:ea typeface="Arial"/>
                <a:cs typeface="Arial"/>
                <a:sym typeface="Arial"/>
              </a:defRPr>
            </a:lvl1pPr>
            <a:lvl2pPr marL="450850" marR="0" lvl="1" indent="-196850" algn="l" rtl="0">
              <a:spcBef>
                <a:spcPts val="320"/>
              </a:spcBef>
              <a:spcAft>
                <a:spcPts val="0"/>
              </a:spcAft>
              <a:buClr>
                <a:srgbClr val="F20000"/>
              </a:buClr>
              <a:buSzPts val="960"/>
              <a:buFont typeface="Courier New"/>
              <a:buChar char="o"/>
              <a:defRPr sz="1600" b="0" i="1" u="none" strike="noStrike" cap="none">
                <a:solidFill>
                  <a:srgbClr val="E2001A"/>
                </a:solidFill>
                <a:latin typeface="Arial"/>
                <a:ea typeface="Arial"/>
                <a:cs typeface="Arial"/>
                <a:sym typeface="Arial"/>
              </a:defRPr>
            </a:lvl2pPr>
            <a:lvl3pPr marL="982662" marR="0" lvl="2" indent="-182562" algn="l" rtl="0">
              <a:spcBef>
                <a:spcPts val="220"/>
              </a:spcBef>
              <a:spcAft>
                <a:spcPts val="0"/>
              </a:spcAft>
              <a:buClr>
                <a:srgbClr val="F20000"/>
              </a:buClr>
              <a:buSzPts val="550"/>
              <a:buFont typeface="Courier New"/>
              <a:buChar char="o"/>
              <a:defRPr sz="1100" b="0" i="0" u="none" strike="noStrike" cap="none">
                <a:solidFill>
                  <a:schemeClr val="dk1"/>
                </a:solidFill>
                <a:latin typeface="Arial"/>
                <a:ea typeface="Arial"/>
                <a:cs typeface="Arial"/>
                <a:sym typeface="Arial"/>
              </a:defRPr>
            </a:lvl3pPr>
            <a:lvl4pPr marL="1600200" marR="0" lvl="3" indent="-2286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057400" marR="0" lvl="4" indent="-2286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1" name="Google Shape;91;p19"/>
          <p:cNvSpPr txBox="1">
            <a:spLocks noGrp="1"/>
          </p:cNvSpPr>
          <p:nvPr>
            <p:ph type="body" idx="1"/>
          </p:nvPr>
        </p:nvSpPr>
        <p:spPr>
          <a:xfrm>
            <a:off x="5187600" y="956805"/>
            <a:ext cx="3762000" cy="3638700"/>
          </a:xfrm>
          <a:prstGeom prst="rect">
            <a:avLst/>
          </a:prstGeom>
          <a:solidFill>
            <a:srgbClr val="00AEC7"/>
          </a:solidFill>
          <a:ln>
            <a:noFill/>
          </a:ln>
        </p:spPr>
        <p:txBody>
          <a:bodyPr spcFirstLastPara="1" wrap="square" lIns="91425" tIns="91425" rIns="91425" bIns="91425" anchor="ctr" anchorCtr="0"/>
          <a:lstStyle>
            <a:lvl1pPr marL="457200" marR="0" lvl="0" indent="-289560" algn="l" rtl="0">
              <a:spcBef>
                <a:spcPts val="320"/>
              </a:spcBef>
              <a:spcAft>
                <a:spcPts val="0"/>
              </a:spcAft>
              <a:buClr>
                <a:schemeClr val="accent6"/>
              </a:buClr>
              <a:buSzPts val="960"/>
              <a:buFont typeface="Courier New"/>
              <a:buChar char="o"/>
              <a:defRPr sz="1600" b="1" i="0" u="none" strike="noStrike" cap="none">
                <a:solidFill>
                  <a:schemeClr val="lt1"/>
                </a:solidFill>
                <a:latin typeface="Arial"/>
                <a:ea typeface="Arial"/>
                <a:cs typeface="Arial"/>
                <a:sym typeface="Arial"/>
              </a:defRPr>
            </a:lvl1pPr>
            <a:lvl2pPr marL="914400" marR="0" lvl="1" indent="-274319" algn="l" rtl="0">
              <a:spcBef>
                <a:spcPts val="240"/>
              </a:spcBef>
              <a:spcAft>
                <a:spcPts val="0"/>
              </a:spcAft>
              <a:buClr>
                <a:schemeClr val="accent6"/>
              </a:buClr>
              <a:buSzPts val="720"/>
              <a:buFont typeface="Courier New"/>
              <a:buChar char="o"/>
              <a:defRPr sz="1200" b="1" i="1" u="none" strike="noStrike" cap="none">
                <a:solidFill>
                  <a:schemeClr val="lt1"/>
                </a:solidFill>
                <a:latin typeface="Arial"/>
                <a:ea typeface="Arial"/>
                <a:cs typeface="Arial"/>
                <a:sym typeface="Arial"/>
              </a:defRPr>
            </a:lvl2pPr>
            <a:lvl3pPr marL="1371600" marR="0" lvl="2" indent="-266700" algn="l" rtl="0">
              <a:spcBef>
                <a:spcPts val="240"/>
              </a:spcBef>
              <a:spcAft>
                <a:spcPts val="0"/>
              </a:spcAft>
              <a:buClr>
                <a:schemeClr val="accent6"/>
              </a:buClr>
              <a:buSzPts val="600"/>
              <a:buFont typeface="Courier New"/>
              <a:buChar char="o"/>
              <a:defRPr sz="1200" b="1" i="0" u="none" strike="noStrike" cap="none">
                <a:solidFill>
                  <a:schemeClr val="lt1"/>
                </a:solidFill>
                <a:latin typeface="Arial"/>
                <a:ea typeface="Arial"/>
                <a:cs typeface="Arial"/>
                <a:sym typeface="Arial"/>
              </a:defRPr>
            </a:lvl3pPr>
            <a:lvl4pPr marL="1828800" marR="0" lvl="3" indent="-304800" algn="l" rtl="0">
              <a:spcBef>
                <a:spcPts val="240"/>
              </a:spcBef>
              <a:spcAft>
                <a:spcPts val="0"/>
              </a:spcAft>
              <a:buClr>
                <a:schemeClr val="lt1"/>
              </a:buClr>
              <a:buSzPts val="1200"/>
              <a:buFont typeface="Arial"/>
              <a:buChar char="–"/>
              <a:defRPr sz="1200" b="1" i="0" u="none" strike="noStrike" cap="none">
                <a:solidFill>
                  <a:schemeClr val="lt1"/>
                </a:solidFill>
                <a:latin typeface="Arial"/>
                <a:ea typeface="Arial"/>
                <a:cs typeface="Arial"/>
                <a:sym typeface="Arial"/>
              </a:defRPr>
            </a:lvl4pPr>
            <a:lvl5pPr marL="2286000" marR="0" lvl="4" indent="-304800" algn="l" rtl="0">
              <a:spcBef>
                <a:spcPts val="240"/>
              </a:spcBef>
              <a:spcAft>
                <a:spcPts val="0"/>
              </a:spcAft>
              <a:buClr>
                <a:schemeClr val="lt1"/>
              </a:buClr>
              <a:buSzPts val="1200"/>
              <a:buFont typeface="Arial"/>
              <a:buChar char="»"/>
              <a:defRPr sz="12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Google Shape;92;p19"/>
          <p:cNvSpPr>
            <a:spLocks noGrp="1"/>
          </p:cNvSpPr>
          <p:nvPr>
            <p:ph type="title"/>
          </p:nvPr>
        </p:nvSpPr>
        <p:spPr>
          <a:xfrm>
            <a:off x="201600" y="151200"/>
            <a:ext cx="8748000" cy="729000"/>
          </a:xfrm>
          <a:prstGeom prst="round1Rect">
            <a:avLst>
              <a:gd name="adj" fmla="val 50000"/>
            </a:avLst>
          </a:prstGeom>
          <a:solidFill>
            <a:schemeClr val="accent1"/>
          </a:solidFill>
          <a:ln>
            <a:noFill/>
          </a:ln>
        </p:spPr>
        <p:txBody>
          <a:bodyPr spcFirstLastPara="1" wrap="square" lIns="91425" tIns="91425" rIns="91425" bIns="91425" anchor="ctr" anchorCtr="0"/>
          <a:lstStyle>
            <a:lvl1pPr marL="271462" marR="0" lvl="0" indent="-4762" algn="l" rtl="0">
              <a:spcBef>
                <a:spcPts val="0"/>
              </a:spcBef>
              <a:spcAft>
                <a:spcPts val="0"/>
              </a:spcAft>
              <a:buClr>
                <a:schemeClr val="lt1"/>
              </a:buClr>
              <a:buSzPts val="1400"/>
              <a:buFont typeface="Arial"/>
              <a:buNone/>
              <a:defRPr sz="2800" b="1" i="0" u="none" strike="noStrike" cap="none">
                <a:solidFill>
                  <a:schemeClr val="lt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3" name="Google Shape;93;p19"/>
          <p:cNvSpPr txBox="1">
            <a:spLocks noGrp="1"/>
          </p:cNvSpPr>
          <p:nvPr>
            <p:ph type="ftr" idx="11"/>
          </p:nvPr>
        </p:nvSpPr>
        <p:spPr>
          <a:xfrm>
            <a:off x="602886" y="4800049"/>
            <a:ext cx="28956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800" b="1"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19"/>
          <p:cNvSpPr txBox="1">
            <a:spLocks noGrp="1"/>
          </p:cNvSpPr>
          <p:nvPr>
            <p:ph type="sldNum" idx="12"/>
          </p:nvPr>
        </p:nvSpPr>
        <p:spPr>
          <a:xfrm>
            <a:off x="6701685" y="4800049"/>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1" i="0" u="none" strike="noStrike" cap="none">
                <a:solidFill>
                  <a:srgbClr val="888888"/>
                </a:solidFill>
                <a:latin typeface="Arial"/>
                <a:ea typeface="Arial"/>
                <a:cs typeface="Arial"/>
                <a:sym typeface="Arial"/>
              </a:defRPr>
            </a:lvl1pPr>
            <a:lvl2pPr marL="0" marR="0" lvl="1" indent="0" algn="r" rtl="0">
              <a:spcBef>
                <a:spcPts val="0"/>
              </a:spcBef>
              <a:buNone/>
              <a:defRPr sz="800" b="1" i="0" u="none" strike="noStrike" cap="none">
                <a:solidFill>
                  <a:srgbClr val="888888"/>
                </a:solidFill>
                <a:latin typeface="Arial"/>
                <a:ea typeface="Arial"/>
                <a:cs typeface="Arial"/>
                <a:sym typeface="Arial"/>
              </a:defRPr>
            </a:lvl2pPr>
            <a:lvl3pPr marL="0" marR="0" lvl="2" indent="0" algn="r" rtl="0">
              <a:spcBef>
                <a:spcPts val="0"/>
              </a:spcBef>
              <a:buNone/>
              <a:defRPr sz="800" b="1" i="0" u="none" strike="noStrike" cap="none">
                <a:solidFill>
                  <a:srgbClr val="888888"/>
                </a:solidFill>
                <a:latin typeface="Arial"/>
                <a:ea typeface="Arial"/>
                <a:cs typeface="Arial"/>
                <a:sym typeface="Arial"/>
              </a:defRPr>
            </a:lvl3pPr>
            <a:lvl4pPr marL="0" marR="0" lvl="3" indent="0" algn="r" rtl="0">
              <a:spcBef>
                <a:spcPts val="0"/>
              </a:spcBef>
              <a:buNone/>
              <a:defRPr sz="800" b="1" i="0" u="none" strike="noStrike" cap="none">
                <a:solidFill>
                  <a:srgbClr val="888888"/>
                </a:solidFill>
                <a:latin typeface="Arial"/>
                <a:ea typeface="Arial"/>
                <a:cs typeface="Arial"/>
                <a:sym typeface="Arial"/>
              </a:defRPr>
            </a:lvl4pPr>
            <a:lvl5pPr marL="0" marR="0" lvl="4" indent="0" algn="r" rtl="0">
              <a:spcBef>
                <a:spcPts val="0"/>
              </a:spcBef>
              <a:buNone/>
              <a:defRPr sz="800" b="1" i="0" u="none" strike="noStrike" cap="none">
                <a:solidFill>
                  <a:srgbClr val="888888"/>
                </a:solidFill>
                <a:latin typeface="Arial"/>
                <a:ea typeface="Arial"/>
                <a:cs typeface="Arial"/>
                <a:sym typeface="Arial"/>
              </a:defRPr>
            </a:lvl5pPr>
            <a:lvl6pPr marL="0" marR="0" lvl="5" indent="0" algn="r" rtl="0">
              <a:spcBef>
                <a:spcPts val="0"/>
              </a:spcBef>
              <a:buNone/>
              <a:defRPr sz="800" b="1" i="0" u="none" strike="noStrike" cap="none">
                <a:solidFill>
                  <a:srgbClr val="888888"/>
                </a:solidFill>
                <a:latin typeface="Arial"/>
                <a:ea typeface="Arial"/>
                <a:cs typeface="Arial"/>
                <a:sym typeface="Arial"/>
              </a:defRPr>
            </a:lvl6pPr>
            <a:lvl7pPr marL="0" marR="0" lvl="6" indent="0" algn="r" rtl="0">
              <a:spcBef>
                <a:spcPts val="0"/>
              </a:spcBef>
              <a:buNone/>
              <a:defRPr sz="800" b="1" i="0" u="none" strike="noStrike" cap="none">
                <a:solidFill>
                  <a:srgbClr val="888888"/>
                </a:solidFill>
                <a:latin typeface="Arial"/>
                <a:ea typeface="Arial"/>
                <a:cs typeface="Arial"/>
                <a:sym typeface="Arial"/>
              </a:defRPr>
            </a:lvl7pPr>
            <a:lvl8pPr marL="0" marR="0" lvl="7" indent="0" algn="r" rtl="0">
              <a:spcBef>
                <a:spcPts val="0"/>
              </a:spcBef>
              <a:buNone/>
              <a:defRPr sz="800" b="1" i="0" u="none" strike="noStrike" cap="none">
                <a:solidFill>
                  <a:srgbClr val="888888"/>
                </a:solidFill>
                <a:latin typeface="Arial"/>
                <a:ea typeface="Arial"/>
                <a:cs typeface="Arial"/>
                <a:sym typeface="Arial"/>
              </a:defRPr>
            </a:lvl8pPr>
            <a:lvl9pPr marL="0" marR="0" lvl="8" indent="0" algn="r" rtl="0">
              <a:spcBef>
                <a:spcPts val="0"/>
              </a:spcBef>
              <a:buNone/>
              <a:defRPr sz="8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Deux contenus">
  <p:cSld name="3_Deux contenus">
    <p:spTree>
      <p:nvGrpSpPr>
        <p:cNvPr id="1" name="Shape 95"/>
        <p:cNvGrpSpPr/>
        <p:nvPr/>
      </p:nvGrpSpPr>
      <p:grpSpPr>
        <a:xfrm>
          <a:off x="0" y="0"/>
          <a:ext cx="0" cy="0"/>
          <a:chOff x="0" y="0"/>
          <a:chExt cx="0" cy="0"/>
        </a:xfrm>
      </p:grpSpPr>
      <p:sp>
        <p:nvSpPr>
          <p:cNvPr id="96" name="Google Shape;96;p20"/>
          <p:cNvSpPr txBox="1">
            <a:spLocks noGrp="1"/>
          </p:cNvSpPr>
          <p:nvPr>
            <p:ph type="body" idx="1"/>
          </p:nvPr>
        </p:nvSpPr>
        <p:spPr>
          <a:xfrm>
            <a:off x="609600" y="1447800"/>
            <a:ext cx="3978300" cy="3225900"/>
          </a:xfrm>
          <a:prstGeom prst="rect">
            <a:avLst/>
          </a:prstGeom>
          <a:noFill/>
          <a:ln>
            <a:noFill/>
          </a:ln>
        </p:spPr>
        <p:txBody>
          <a:bodyPr spcFirstLastPara="1" wrap="square" lIns="91425" tIns="91425" rIns="91425" bIns="91425" anchor="t" anchorCtr="0"/>
          <a:lstStyle>
            <a:lvl1pPr marL="457200" marR="0" lvl="0" indent="-308610" algn="l" rtl="0">
              <a:spcBef>
                <a:spcPts val="360"/>
              </a:spcBef>
              <a:spcAft>
                <a:spcPts val="0"/>
              </a:spcAft>
              <a:buClr>
                <a:srgbClr val="9C9E9F"/>
              </a:buClr>
              <a:buSzPts val="1260"/>
              <a:buFont typeface="Courier New"/>
              <a:buChar char="•"/>
              <a:defRPr sz="1800" b="0" i="0" u="none" strike="noStrike" cap="none">
                <a:solidFill>
                  <a:schemeClr val="dk1"/>
                </a:solidFill>
                <a:latin typeface="Arial"/>
                <a:ea typeface="Arial"/>
                <a:cs typeface="Arial"/>
                <a:sym typeface="Arial"/>
              </a:defRPr>
            </a:lvl1pPr>
            <a:lvl2pPr marL="914400" marR="0" lvl="1" indent="-290830" algn="l" rtl="0">
              <a:spcBef>
                <a:spcPts val="280"/>
              </a:spcBef>
              <a:spcAft>
                <a:spcPts val="0"/>
              </a:spcAft>
              <a:buClr>
                <a:srgbClr val="E2001A"/>
              </a:buClr>
              <a:buSzPts val="980"/>
              <a:buFont typeface="Courier New"/>
              <a:buChar char="•"/>
              <a:defRPr sz="1400" b="0" i="1" u="none" strike="noStrike" cap="none">
                <a:solidFill>
                  <a:srgbClr val="E2001A"/>
                </a:solidFill>
                <a:latin typeface="Arial"/>
                <a:ea typeface="Arial"/>
                <a:cs typeface="Arial"/>
                <a:sym typeface="Arial"/>
              </a:defRPr>
            </a:lvl2pPr>
            <a:lvl3pPr marL="1371600" marR="0" lvl="2" indent="-263525" algn="l" rtl="0">
              <a:spcBef>
                <a:spcPts val="220"/>
              </a:spcBef>
              <a:spcAft>
                <a:spcPts val="0"/>
              </a:spcAft>
              <a:buClr>
                <a:srgbClr val="E2001A"/>
              </a:buClr>
              <a:buSzPts val="550"/>
              <a:buFont typeface="Courier New"/>
              <a:buChar char="•"/>
              <a:defRPr sz="1100" b="0" i="0" u="none" strike="noStrike" cap="none">
                <a:solidFill>
                  <a:schemeClr val="dk1"/>
                </a:solidFill>
                <a:latin typeface="Arial"/>
                <a:ea typeface="Arial"/>
                <a:cs typeface="Arial"/>
                <a:sym typeface="Arial"/>
              </a:defRPr>
            </a:lvl3pPr>
            <a:lvl4pPr marL="1828800" marR="0" lvl="3"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p20"/>
          <p:cNvSpPr>
            <a:spLocks noGrp="1"/>
          </p:cNvSpPr>
          <p:nvPr>
            <p:ph type="title"/>
          </p:nvPr>
        </p:nvSpPr>
        <p:spPr>
          <a:xfrm>
            <a:off x="201600" y="151200"/>
            <a:ext cx="8748000" cy="729000"/>
          </a:xfrm>
          <a:prstGeom prst="round2DiagRect">
            <a:avLst>
              <a:gd name="adj1" fmla="val 0"/>
              <a:gd name="adj2" fmla="val 50000"/>
            </a:avLst>
          </a:prstGeom>
          <a:solidFill>
            <a:schemeClr val="accent1"/>
          </a:solidFill>
          <a:ln>
            <a:noFill/>
          </a:ln>
        </p:spPr>
        <p:txBody>
          <a:bodyPr spcFirstLastPara="1" wrap="square" lIns="91425" tIns="91425" rIns="91425" bIns="91425" anchor="ctr" anchorCtr="0"/>
          <a:lstStyle>
            <a:lvl1pPr marL="271462" marR="0" lvl="0" indent="-4762" algn="l" rtl="0">
              <a:spcBef>
                <a:spcPts val="0"/>
              </a:spcBef>
              <a:spcAft>
                <a:spcPts val="0"/>
              </a:spcAft>
              <a:buClr>
                <a:schemeClr val="lt1"/>
              </a:buClr>
              <a:buSzPts val="1400"/>
              <a:buFont typeface="Arial"/>
              <a:buNone/>
              <a:defRPr sz="2800" b="1" i="0" u="none" strike="noStrike" cap="none">
                <a:solidFill>
                  <a:schemeClr val="lt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8" name="Google Shape;98;p20"/>
          <p:cNvSpPr>
            <a:spLocks noGrp="1"/>
          </p:cNvSpPr>
          <p:nvPr>
            <p:ph type="chart" idx="2"/>
          </p:nvPr>
        </p:nvSpPr>
        <p:spPr>
          <a:xfrm>
            <a:off x="4767386" y="1447800"/>
            <a:ext cx="3778200" cy="3225900"/>
          </a:xfrm>
          <a:prstGeom prst="rect">
            <a:avLst/>
          </a:prstGeom>
          <a:noFill/>
          <a:ln>
            <a:noFill/>
          </a:ln>
        </p:spPr>
        <p:txBody>
          <a:bodyPr spcFirstLastPara="1" wrap="square" lIns="91425" tIns="91425" rIns="91425" bIns="91425" anchor="t" anchorCtr="0"/>
          <a:lstStyle>
            <a:lvl1pPr marL="179387" marR="0" lvl="0" indent="-179387" algn="l" rtl="0">
              <a:spcBef>
                <a:spcPts val="100"/>
              </a:spcBef>
              <a:spcAft>
                <a:spcPts val="0"/>
              </a:spcAft>
              <a:buClr>
                <a:schemeClr val="dk2"/>
              </a:buClr>
              <a:buSzPts val="300"/>
              <a:buFont typeface="Courier New"/>
              <a:buChar char="o"/>
              <a:defRPr sz="500" b="0" i="0" u="none" strike="noStrike" cap="none">
                <a:solidFill>
                  <a:schemeClr val="dk1"/>
                </a:solidFill>
                <a:latin typeface="Arial"/>
                <a:ea typeface="Arial"/>
                <a:cs typeface="Arial"/>
                <a:sym typeface="Arial"/>
              </a:defRPr>
            </a:lvl1pPr>
            <a:lvl2pPr marL="450850" marR="0" lvl="1" indent="-196850" algn="l" rtl="0">
              <a:spcBef>
                <a:spcPts val="320"/>
              </a:spcBef>
              <a:spcAft>
                <a:spcPts val="0"/>
              </a:spcAft>
              <a:buClr>
                <a:srgbClr val="F20000"/>
              </a:buClr>
              <a:buSzPts val="960"/>
              <a:buFont typeface="Courier New"/>
              <a:buChar char="o"/>
              <a:defRPr sz="1600" b="0" i="1" u="none" strike="noStrike" cap="none">
                <a:solidFill>
                  <a:srgbClr val="E2001A"/>
                </a:solidFill>
                <a:latin typeface="Arial"/>
                <a:ea typeface="Arial"/>
                <a:cs typeface="Arial"/>
                <a:sym typeface="Arial"/>
              </a:defRPr>
            </a:lvl2pPr>
            <a:lvl3pPr marL="982662" marR="0" lvl="2" indent="-182562" algn="l" rtl="0">
              <a:spcBef>
                <a:spcPts val="220"/>
              </a:spcBef>
              <a:spcAft>
                <a:spcPts val="0"/>
              </a:spcAft>
              <a:buClr>
                <a:srgbClr val="F20000"/>
              </a:buClr>
              <a:buSzPts val="550"/>
              <a:buFont typeface="Courier New"/>
              <a:buChar char="o"/>
              <a:defRPr sz="1100" b="0" i="0" u="none" strike="noStrike" cap="none">
                <a:solidFill>
                  <a:schemeClr val="dk1"/>
                </a:solidFill>
                <a:latin typeface="Arial"/>
                <a:ea typeface="Arial"/>
                <a:cs typeface="Arial"/>
                <a:sym typeface="Arial"/>
              </a:defRPr>
            </a:lvl3pPr>
            <a:lvl4pPr marL="1600200" marR="0" lvl="3" indent="-2286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057400" marR="0" lvl="4" indent="-2286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Google Shape;99;p20"/>
          <p:cNvSpPr txBox="1">
            <a:spLocks noGrp="1"/>
          </p:cNvSpPr>
          <p:nvPr>
            <p:ph type="ftr" idx="11"/>
          </p:nvPr>
        </p:nvSpPr>
        <p:spPr>
          <a:xfrm>
            <a:off x="602886" y="4800049"/>
            <a:ext cx="28956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800" b="1"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20"/>
          <p:cNvSpPr txBox="1">
            <a:spLocks noGrp="1"/>
          </p:cNvSpPr>
          <p:nvPr>
            <p:ph type="sldNum" idx="12"/>
          </p:nvPr>
        </p:nvSpPr>
        <p:spPr>
          <a:xfrm>
            <a:off x="6701685" y="4800049"/>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1" i="0" u="none" strike="noStrike" cap="none">
                <a:solidFill>
                  <a:srgbClr val="888888"/>
                </a:solidFill>
                <a:latin typeface="Arial"/>
                <a:ea typeface="Arial"/>
                <a:cs typeface="Arial"/>
                <a:sym typeface="Arial"/>
              </a:defRPr>
            </a:lvl1pPr>
            <a:lvl2pPr marL="0" marR="0" lvl="1" indent="0" algn="r" rtl="0">
              <a:spcBef>
                <a:spcPts val="0"/>
              </a:spcBef>
              <a:buNone/>
              <a:defRPr sz="800" b="1" i="0" u="none" strike="noStrike" cap="none">
                <a:solidFill>
                  <a:srgbClr val="888888"/>
                </a:solidFill>
                <a:latin typeface="Arial"/>
                <a:ea typeface="Arial"/>
                <a:cs typeface="Arial"/>
                <a:sym typeface="Arial"/>
              </a:defRPr>
            </a:lvl2pPr>
            <a:lvl3pPr marL="0" marR="0" lvl="2" indent="0" algn="r" rtl="0">
              <a:spcBef>
                <a:spcPts val="0"/>
              </a:spcBef>
              <a:buNone/>
              <a:defRPr sz="800" b="1" i="0" u="none" strike="noStrike" cap="none">
                <a:solidFill>
                  <a:srgbClr val="888888"/>
                </a:solidFill>
                <a:latin typeface="Arial"/>
                <a:ea typeface="Arial"/>
                <a:cs typeface="Arial"/>
                <a:sym typeface="Arial"/>
              </a:defRPr>
            </a:lvl3pPr>
            <a:lvl4pPr marL="0" marR="0" lvl="3" indent="0" algn="r" rtl="0">
              <a:spcBef>
                <a:spcPts val="0"/>
              </a:spcBef>
              <a:buNone/>
              <a:defRPr sz="800" b="1" i="0" u="none" strike="noStrike" cap="none">
                <a:solidFill>
                  <a:srgbClr val="888888"/>
                </a:solidFill>
                <a:latin typeface="Arial"/>
                <a:ea typeface="Arial"/>
                <a:cs typeface="Arial"/>
                <a:sym typeface="Arial"/>
              </a:defRPr>
            </a:lvl4pPr>
            <a:lvl5pPr marL="0" marR="0" lvl="4" indent="0" algn="r" rtl="0">
              <a:spcBef>
                <a:spcPts val="0"/>
              </a:spcBef>
              <a:buNone/>
              <a:defRPr sz="800" b="1" i="0" u="none" strike="noStrike" cap="none">
                <a:solidFill>
                  <a:srgbClr val="888888"/>
                </a:solidFill>
                <a:latin typeface="Arial"/>
                <a:ea typeface="Arial"/>
                <a:cs typeface="Arial"/>
                <a:sym typeface="Arial"/>
              </a:defRPr>
            </a:lvl5pPr>
            <a:lvl6pPr marL="0" marR="0" lvl="5" indent="0" algn="r" rtl="0">
              <a:spcBef>
                <a:spcPts val="0"/>
              </a:spcBef>
              <a:buNone/>
              <a:defRPr sz="800" b="1" i="0" u="none" strike="noStrike" cap="none">
                <a:solidFill>
                  <a:srgbClr val="888888"/>
                </a:solidFill>
                <a:latin typeface="Arial"/>
                <a:ea typeface="Arial"/>
                <a:cs typeface="Arial"/>
                <a:sym typeface="Arial"/>
              </a:defRPr>
            </a:lvl6pPr>
            <a:lvl7pPr marL="0" marR="0" lvl="6" indent="0" algn="r" rtl="0">
              <a:spcBef>
                <a:spcPts val="0"/>
              </a:spcBef>
              <a:buNone/>
              <a:defRPr sz="800" b="1" i="0" u="none" strike="noStrike" cap="none">
                <a:solidFill>
                  <a:srgbClr val="888888"/>
                </a:solidFill>
                <a:latin typeface="Arial"/>
                <a:ea typeface="Arial"/>
                <a:cs typeface="Arial"/>
                <a:sym typeface="Arial"/>
              </a:defRPr>
            </a:lvl7pPr>
            <a:lvl8pPr marL="0" marR="0" lvl="7" indent="0" algn="r" rtl="0">
              <a:spcBef>
                <a:spcPts val="0"/>
              </a:spcBef>
              <a:buNone/>
              <a:defRPr sz="800" b="1" i="0" u="none" strike="noStrike" cap="none">
                <a:solidFill>
                  <a:srgbClr val="888888"/>
                </a:solidFill>
                <a:latin typeface="Arial"/>
                <a:ea typeface="Arial"/>
                <a:cs typeface="Arial"/>
                <a:sym typeface="Arial"/>
              </a:defRPr>
            </a:lvl8pPr>
            <a:lvl9pPr marL="0" marR="0" lvl="8" indent="0" algn="r" rtl="0">
              <a:spcBef>
                <a:spcPts val="0"/>
              </a:spcBef>
              <a:buNone/>
              <a:defRPr sz="8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Deux contenus">
  <p:cSld name="2_Deux contenus">
    <p:spTree>
      <p:nvGrpSpPr>
        <p:cNvPr id="1" name="Shape 101"/>
        <p:cNvGrpSpPr/>
        <p:nvPr/>
      </p:nvGrpSpPr>
      <p:grpSpPr>
        <a:xfrm>
          <a:off x="0" y="0"/>
          <a:ext cx="0" cy="0"/>
          <a:chOff x="0" y="0"/>
          <a:chExt cx="0" cy="0"/>
        </a:xfrm>
      </p:grpSpPr>
      <p:sp>
        <p:nvSpPr>
          <p:cNvPr id="102" name="Google Shape;102;p21"/>
          <p:cNvSpPr>
            <a:spLocks noGrp="1"/>
          </p:cNvSpPr>
          <p:nvPr>
            <p:ph type="title"/>
          </p:nvPr>
        </p:nvSpPr>
        <p:spPr>
          <a:xfrm>
            <a:off x="201600" y="151200"/>
            <a:ext cx="8748000" cy="729000"/>
          </a:xfrm>
          <a:prstGeom prst="round2DiagRect">
            <a:avLst>
              <a:gd name="adj1" fmla="val 0"/>
              <a:gd name="adj2" fmla="val 50000"/>
            </a:avLst>
          </a:prstGeom>
          <a:solidFill>
            <a:schemeClr val="accent1"/>
          </a:solidFill>
          <a:ln>
            <a:noFill/>
          </a:ln>
        </p:spPr>
        <p:txBody>
          <a:bodyPr spcFirstLastPara="1" wrap="square" lIns="91425" tIns="91425" rIns="91425" bIns="91425" anchor="ctr" anchorCtr="0"/>
          <a:lstStyle>
            <a:lvl1pPr marL="271462" marR="0" lvl="0" indent="-4762" algn="l" rtl="0">
              <a:spcBef>
                <a:spcPts val="0"/>
              </a:spcBef>
              <a:spcAft>
                <a:spcPts val="0"/>
              </a:spcAft>
              <a:buClr>
                <a:schemeClr val="lt1"/>
              </a:buClr>
              <a:buSzPts val="1400"/>
              <a:buFont typeface="Arial"/>
              <a:buNone/>
              <a:defRPr sz="2800" b="1" i="0" u="none" strike="noStrike" cap="none">
                <a:solidFill>
                  <a:schemeClr val="lt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3" name="Google Shape;103;p21"/>
          <p:cNvSpPr txBox="1">
            <a:spLocks noGrp="1"/>
          </p:cNvSpPr>
          <p:nvPr>
            <p:ph type="ftr" idx="11"/>
          </p:nvPr>
        </p:nvSpPr>
        <p:spPr>
          <a:xfrm>
            <a:off x="602886" y="4800049"/>
            <a:ext cx="28956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800" b="1"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21"/>
          <p:cNvSpPr txBox="1">
            <a:spLocks noGrp="1"/>
          </p:cNvSpPr>
          <p:nvPr>
            <p:ph type="sldNum" idx="12"/>
          </p:nvPr>
        </p:nvSpPr>
        <p:spPr>
          <a:xfrm>
            <a:off x="6701685" y="4800049"/>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1" i="0" u="none" strike="noStrike" cap="none">
                <a:solidFill>
                  <a:srgbClr val="888888"/>
                </a:solidFill>
                <a:latin typeface="Arial"/>
                <a:ea typeface="Arial"/>
                <a:cs typeface="Arial"/>
                <a:sym typeface="Arial"/>
              </a:defRPr>
            </a:lvl1pPr>
            <a:lvl2pPr marL="0" marR="0" lvl="1" indent="0" algn="r" rtl="0">
              <a:spcBef>
                <a:spcPts val="0"/>
              </a:spcBef>
              <a:buNone/>
              <a:defRPr sz="800" b="1" i="0" u="none" strike="noStrike" cap="none">
                <a:solidFill>
                  <a:srgbClr val="888888"/>
                </a:solidFill>
                <a:latin typeface="Arial"/>
                <a:ea typeface="Arial"/>
                <a:cs typeface="Arial"/>
                <a:sym typeface="Arial"/>
              </a:defRPr>
            </a:lvl2pPr>
            <a:lvl3pPr marL="0" marR="0" lvl="2" indent="0" algn="r" rtl="0">
              <a:spcBef>
                <a:spcPts val="0"/>
              </a:spcBef>
              <a:buNone/>
              <a:defRPr sz="800" b="1" i="0" u="none" strike="noStrike" cap="none">
                <a:solidFill>
                  <a:srgbClr val="888888"/>
                </a:solidFill>
                <a:latin typeface="Arial"/>
                <a:ea typeface="Arial"/>
                <a:cs typeface="Arial"/>
                <a:sym typeface="Arial"/>
              </a:defRPr>
            </a:lvl3pPr>
            <a:lvl4pPr marL="0" marR="0" lvl="3" indent="0" algn="r" rtl="0">
              <a:spcBef>
                <a:spcPts val="0"/>
              </a:spcBef>
              <a:buNone/>
              <a:defRPr sz="800" b="1" i="0" u="none" strike="noStrike" cap="none">
                <a:solidFill>
                  <a:srgbClr val="888888"/>
                </a:solidFill>
                <a:latin typeface="Arial"/>
                <a:ea typeface="Arial"/>
                <a:cs typeface="Arial"/>
                <a:sym typeface="Arial"/>
              </a:defRPr>
            </a:lvl4pPr>
            <a:lvl5pPr marL="0" marR="0" lvl="4" indent="0" algn="r" rtl="0">
              <a:spcBef>
                <a:spcPts val="0"/>
              </a:spcBef>
              <a:buNone/>
              <a:defRPr sz="800" b="1" i="0" u="none" strike="noStrike" cap="none">
                <a:solidFill>
                  <a:srgbClr val="888888"/>
                </a:solidFill>
                <a:latin typeface="Arial"/>
                <a:ea typeface="Arial"/>
                <a:cs typeface="Arial"/>
                <a:sym typeface="Arial"/>
              </a:defRPr>
            </a:lvl5pPr>
            <a:lvl6pPr marL="0" marR="0" lvl="5" indent="0" algn="r" rtl="0">
              <a:spcBef>
                <a:spcPts val="0"/>
              </a:spcBef>
              <a:buNone/>
              <a:defRPr sz="800" b="1" i="0" u="none" strike="noStrike" cap="none">
                <a:solidFill>
                  <a:srgbClr val="888888"/>
                </a:solidFill>
                <a:latin typeface="Arial"/>
                <a:ea typeface="Arial"/>
                <a:cs typeface="Arial"/>
                <a:sym typeface="Arial"/>
              </a:defRPr>
            </a:lvl6pPr>
            <a:lvl7pPr marL="0" marR="0" lvl="6" indent="0" algn="r" rtl="0">
              <a:spcBef>
                <a:spcPts val="0"/>
              </a:spcBef>
              <a:buNone/>
              <a:defRPr sz="800" b="1" i="0" u="none" strike="noStrike" cap="none">
                <a:solidFill>
                  <a:srgbClr val="888888"/>
                </a:solidFill>
                <a:latin typeface="Arial"/>
                <a:ea typeface="Arial"/>
                <a:cs typeface="Arial"/>
                <a:sym typeface="Arial"/>
              </a:defRPr>
            </a:lvl7pPr>
            <a:lvl8pPr marL="0" marR="0" lvl="7" indent="0" algn="r" rtl="0">
              <a:spcBef>
                <a:spcPts val="0"/>
              </a:spcBef>
              <a:buNone/>
              <a:defRPr sz="800" b="1" i="0" u="none" strike="noStrike" cap="none">
                <a:solidFill>
                  <a:srgbClr val="888888"/>
                </a:solidFill>
                <a:latin typeface="Arial"/>
                <a:ea typeface="Arial"/>
                <a:cs typeface="Arial"/>
                <a:sym typeface="Arial"/>
              </a:defRPr>
            </a:lvl8pPr>
            <a:lvl9pPr marL="0" marR="0" lvl="8" indent="0" algn="r" rtl="0">
              <a:spcBef>
                <a:spcPts val="0"/>
              </a:spcBef>
              <a:buNone/>
              <a:defRPr sz="8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eux contenus">
  <p:cSld name="1_Deux contenus">
    <p:spTree>
      <p:nvGrpSpPr>
        <p:cNvPr id="1" name="Shape 110"/>
        <p:cNvGrpSpPr/>
        <p:nvPr/>
      </p:nvGrpSpPr>
      <p:grpSpPr>
        <a:xfrm>
          <a:off x="0" y="0"/>
          <a:ext cx="0" cy="0"/>
          <a:chOff x="0" y="0"/>
          <a:chExt cx="0" cy="0"/>
        </a:xfrm>
      </p:grpSpPr>
      <p:sp>
        <p:nvSpPr>
          <p:cNvPr id="111" name="Google Shape;111;p23"/>
          <p:cNvSpPr txBox="1">
            <a:spLocks noGrp="1"/>
          </p:cNvSpPr>
          <p:nvPr>
            <p:ph type="body" idx="1"/>
          </p:nvPr>
        </p:nvSpPr>
        <p:spPr>
          <a:xfrm>
            <a:off x="609600" y="1447800"/>
            <a:ext cx="5668500" cy="3225900"/>
          </a:xfrm>
          <a:prstGeom prst="rect">
            <a:avLst/>
          </a:prstGeom>
          <a:noFill/>
          <a:ln>
            <a:noFill/>
          </a:ln>
        </p:spPr>
        <p:txBody>
          <a:bodyPr spcFirstLastPara="1" wrap="square" lIns="91425" tIns="91425" rIns="91425" bIns="91425" anchor="t" anchorCtr="0"/>
          <a:lstStyle>
            <a:lvl1pPr marL="457200" marR="0" lvl="0" indent="-308610" algn="l" rtl="0">
              <a:lnSpc>
                <a:spcPct val="100000"/>
              </a:lnSpc>
              <a:spcBef>
                <a:spcPts val="360"/>
              </a:spcBef>
              <a:spcAft>
                <a:spcPts val="0"/>
              </a:spcAft>
              <a:buClr>
                <a:srgbClr val="9C9E9F"/>
              </a:buClr>
              <a:buSzPts val="1260"/>
              <a:buFont typeface="Courier New"/>
              <a:buChar char="•"/>
              <a:defRPr sz="1800" b="0" i="0" u="none" strike="noStrike" cap="none">
                <a:solidFill>
                  <a:schemeClr val="dk1"/>
                </a:solidFill>
                <a:latin typeface="Arial"/>
                <a:ea typeface="Arial"/>
                <a:cs typeface="Arial"/>
                <a:sym typeface="Arial"/>
              </a:defRPr>
            </a:lvl1pPr>
            <a:lvl2pPr marL="914400" marR="0" lvl="1" indent="-290830" algn="l" rtl="0">
              <a:lnSpc>
                <a:spcPct val="100000"/>
              </a:lnSpc>
              <a:spcBef>
                <a:spcPts val="280"/>
              </a:spcBef>
              <a:spcAft>
                <a:spcPts val="0"/>
              </a:spcAft>
              <a:buClr>
                <a:srgbClr val="E2001A"/>
              </a:buClr>
              <a:buSzPts val="980"/>
              <a:buFont typeface="Courier New"/>
              <a:buChar char="•"/>
              <a:defRPr sz="1400" b="0" i="1" u="none" strike="noStrike" cap="none">
                <a:solidFill>
                  <a:srgbClr val="E2001A"/>
                </a:solidFill>
                <a:latin typeface="Arial"/>
                <a:ea typeface="Arial"/>
                <a:cs typeface="Arial"/>
                <a:sym typeface="Arial"/>
              </a:defRPr>
            </a:lvl2pPr>
            <a:lvl3pPr marL="1371600" marR="0" lvl="2" indent="-263525" algn="l" rtl="0">
              <a:lnSpc>
                <a:spcPct val="100000"/>
              </a:lnSpc>
              <a:spcBef>
                <a:spcPts val="220"/>
              </a:spcBef>
              <a:spcAft>
                <a:spcPts val="0"/>
              </a:spcAft>
              <a:buClr>
                <a:srgbClr val="E2001A"/>
              </a:buClr>
              <a:buSzPts val="550"/>
              <a:buFont typeface="Courier New"/>
              <a:buChar char="•"/>
              <a:defRPr sz="1100" b="0" i="0" u="none" strike="noStrike" cap="none">
                <a:solidFill>
                  <a:schemeClr val="dk1"/>
                </a:solidFill>
                <a:latin typeface="Arial"/>
                <a:ea typeface="Arial"/>
                <a:cs typeface="Arial"/>
                <a:sym typeface="Arial"/>
              </a:defRPr>
            </a:lvl3pPr>
            <a:lvl4pPr marL="1828800" marR="0" lvl="3"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23"/>
          <p:cNvSpPr txBox="1">
            <a:spLocks noGrp="1"/>
          </p:cNvSpPr>
          <p:nvPr>
            <p:ph type="body" idx="2"/>
          </p:nvPr>
        </p:nvSpPr>
        <p:spPr>
          <a:xfrm>
            <a:off x="6418225" y="1536050"/>
            <a:ext cx="2230800" cy="2938200"/>
          </a:xfrm>
          <a:prstGeom prst="rect">
            <a:avLst/>
          </a:prstGeom>
          <a:solidFill>
            <a:schemeClr val="dk2"/>
          </a:solidFill>
          <a:ln>
            <a:noFill/>
          </a:ln>
        </p:spPr>
        <p:txBody>
          <a:bodyPr spcFirstLastPara="1" wrap="square" lIns="91425" tIns="91425" rIns="91425" bIns="91425" anchor="t" anchorCtr="0"/>
          <a:lstStyle>
            <a:lvl1pPr marL="457200" marR="0" lvl="0" indent="-571500" algn="l" rtl="0">
              <a:lnSpc>
                <a:spcPct val="100000"/>
              </a:lnSpc>
              <a:spcBef>
                <a:spcPts val="360"/>
              </a:spcBef>
              <a:spcAft>
                <a:spcPts val="0"/>
              </a:spcAft>
              <a:buClr>
                <a:srgbClr val="FFFFFF"/>
              </a:buClr>
              <a:buSzPts val="5400"/>
              <a:buFont typeface="Courier New"/>
              <a:buChar char="o"/>
              <a:defRPr sz="5400" b="0" i="0" u="none" strike="noStrike" cap="none">
                <a:solidFill>
                  <a:srgbClr val="FFFFFF"/>
                </a:solidFill>
                <a:latin typeface="Arial"/>
                <a:ea typeface="Arial"/>
                <a:cs typeface="Arial"/>
                <a:sym typeface="Arial"/>
              </a:defRPr>
            </a:lvl1pPr>
            <a:lvl2pPr marL="914400" marR="0" lvl="1" indent="-317500" algn="l" rtl="0">
              <a:lnSpc>
                <a:spcPct val="100000"/>
              </a:lnSpc>
              <a:spcBef>
                <a:spcPts val="320"/>
              </a:spcBef>
              <a:spcAft>
                <a:spcPts val="0"/>
              </a:spcAft>
              <a:buClr>
                <a:srgbClr val="F20000"/>
              </a:buClr>
              <a:buSzPts val="1400"/>
              <a:buFont typeface="Courier New"/>
              <a:buChar char="o"/>
              <a:defRPr sz="1400" b="0" i="1" u="none" strike="noStrike" cap="none">
                <a:solidFill>
                  <a:srgbClr val="E2001A"/>
                </a:solidFill>
                <a:latin typeface="Arial"/>
                <a:ea typeface="Arial"/>
                <a:cs typeface="Arial"/>
                <a:sym typeface="Arial"/>
              </a:defRPr>
            </a:lvl2pPr>
            <a:lvl3pPr marL="1371600" marR="0" lvl="2" indent="-263525" algn="l" rtl="0">
              <a:lnSpc>
                <a:spcPct val="100000"/>
              </a:lnSpc>
              <a:spcBef>
                <a:spcPts val="220"/>
              </a:spcBef>
              <a:spcAft>
                <a:spcPts val="0"/>
              </a:spcAft>
              <a:buClr>
                <a:srgbClr val="F20000"/>
              </a:buClr>
              <a:buSzPts val="550"/>
              <a:buFont typeface="Courier New"/>
              <a:buChar char="o"/>
              <a:defRPr sz="1100" b="0" i="0" u="none" strike="noStrike" cap="none">
                <a:solidFill>
                  <a:schemeClr val="dk1"/>
                </a:solidFill>
                <a:latin typeface="Arial"/>
                <a:ea typeface="Arial"/>
                <a:cs typeface="Arial"/>
                <a:sym typeface="Arial"/>
              </a:defRPr>
            </a:lvl3pPr>
            <a:lvl4pPr marL="1828800" marR="0" lvl="3"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3" name="Google Shape;113;p23"/>
          <p:cNvSpPr>
            <a:spLocks noGrp="1"/>
          </p:cNvSpPr>
          <p:nvPr>
            <p:ph type="title"/>
          </p:nvPr>
        </p:nvSpPr>
        <p:spPr>
          <a:xfrm>
            <a:off x="201600" y="151200"/>
            <a:ext cx="8748000" cy="729300"/>
          </a:xfrm>
          <a:prstGeom prst="round2DiagRect">
            <a:avLst>
              <a:gd name="adj1" fmla="val 0"/>
              <a:gd name="adj2" fmla="val 50000"/>
            </a:avLst>
          </a:prstGeom>
          <a:solidFill>
            <a:schemeClr val="accent1"/>
          </a:solid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4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4" name="Google Shape;114;p23"/>
          <p:cNvSpPr txBox="1">
            <a:spLocks noGrp="1"/>
          </p:cNvSpPr>
          <p:nvPr>
            <p:ph type="sldNum" idx="12"/>
          </p:nvPr>
        </p:nvSpPr>
        <p:spPr>
          <a:xfrm>
            <a:off x="6701685" y="4800049"/>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re et contenu avec fond couleur">
  <p:cSld name="1_Titre et contenu">
    <p:spTree>
      <p:nvGrpSpPr>
        <p:cNvPr id="1" name="Shape 115"/>
        <p:cNvGrpSpPr/>
        <p:nvPr/>
      </p:nvGrpSpPr>
      <p:grpSpPr>
        <a:xfrm>
          <a:off x="0" y="0"/>
          <a:ext cx="0" cy="0"/>
          <a:chOff x="0" y="0"/>
          <a:chExt cx="0" cy="0"/>
        </a:xfrm>
      </p:grpSpPr>
      <p:sp>
        <p:nvSpPr>
          <p:cNvPr id="116" name="Google Shape;116;p24"/>
          <p:cNvSpPr/>
          <p:nvPr/>
        </p:nvSpPr>
        <p:spPr>
          <a:xfrm rot="10800000">
            <a:off x="201600" y="1126304"/>
            <a:ext cx="8748000" cy="3894000"/>
          </a:xfrm>
          <a:prstGeom prst="round1Rect">
            <a:avLst>
              <a:gd name="adj" fmla="val 7152"/>
            </a:avLst>
          </a:prstGeom>
          <a:solidFill>
            <a:srgbClr val="58585A"/>
          </a:solidFill>
          <a:ln>
            <a:noFill/>
          </a:ln>
        </p:spPr>
        <p:txBody>
          <a:bodyPr spcFirstLastPara="1" wrap="square" lIns="91425" tIns="45700" rIns="91425" bIns="45700" anchor="t" anchorCtr="0">
            <a:noAutofit/>
          </a:bodyPr>
          <a:lstStyle/>
          <a:p>
            <a:pPr marL="180975" marR="0" lvl="0" indent="-89535" algn="l" rtl="0">
              <a:lnSpc>
                <a:spcPct val="100000"/>
              </a:lnSpc>
              <a:spcBef>
                <a:spcPts val="0"/>
              </a:spcBef>
              <a:spcAft>
                <a:spcPts val="0"/>
              </a:spcAft>
              <a:buClr>
                <a:schemeClr val="dk2"/>
              </a:buClr>
              <a:buSzPts val="1440"/>
              <a:buFont typeface="Courier New"/>
              <a:buNone/>
            </a:pPr>
            <a:endParaRPr sz="2400" b="0" i="0" u="none" strike="noStrike" cap="none">
              <a:solidFill>
                <a:schemeClr val="dk1"/>
              </a:solidFill>
              <a:latin typeface="Arial"/>
              <a:ea typeface="Arial"/>
              <a:cs typeface="Arial"/>
              <a:sym typeface="Arial"/>
            </a:endParaRPr>
          </a:p>
        </p:txBody>
      </p:sp>
      <p:sp>
        <p:nvSpPr>
          <p:cNvPr id="117" name="Google Shape;117;p24"/>
          <p:cNvSpPr txBox="1">
            <a:spLocks noGrp="1"/>
          </p:cNvSpPr>
          <p:nvPr>
            <p:ph type="body" idx="1"/>
          </p:nvPr>
        </p:nvSpPr>
        <p:spPr>
          <a:xfrm>
            <a:off x="201600" y="1126332"/>
            <a:ext cx="8718600" cy="3894000"/>
          </a:xfrm>
          <a:prstGeom prst="rect">
            <a:avLst/>
          </a:prstGeom>
          <a:noFill/>
          <a:ln>
            <a:noFill/>
          </a:ln>
        </p:spPr>
        <p:txBody>
          <a:bodyPr spcFirstLastPara="1" wrap="square" lIns="91425" tIns="91425" rIns="91425" bIns="91425" anchor="ctr" anchorCtr="0"/>
          <a:lstStyle>
            <a:lvl1pPr marL="457200" marR="0" lvl="0" indent="-298450" algn="l" rtl="0">
              <a:lnSpc>
                <a:spcPct val="100000"/>
              </a:lnSpc>
              <a:spcBef>
                <a:spcPts val="400"/>
              </a:spcBef>
              <a:spcAft>
                <a:spcPts val="0"/>
              </a:spcAft>
              <a:buClr>
                <a:srgbClr val="FFFFFF"/>
              </a:buClr>
              <a:buSzPts val="1100"/>
              <a:buFont typeface="Courier New"/>
              <a:buAutoNum type="arabicPeriod"/>
              <a:defRPr sz="2000" b="0" i="1" u="none" strike="noStrike" cap="none">
                <a:solidFill>
                  <a:schemeClr val="lt1"/>
                </a:solidFill>
                <a:latin typeface="Arial"/>
                <a:ea typeface="Arial"/>
                <a:cs typeface="Arial"/>
                <a:sym typeface="Arial"/>
              </a:defRPr>
            </a:lvl1pPr>
            <a:lvl2pPr marL="914400" marR="0" lvl="1" indent="-228600" algn="l" rtl="0">
              <a:lnSpc>
                <a:spcPct val="100000"/>
              </a:lnSpc>
              <a:spcBef>
                <a:spcPts val="360"/>
              </a:spcBef>
              <a:spcAft>
                <a:spcPts val="0"/>
              </a:spcAft>
              <a:buClr>
                <a:srgbClr val="F20000"/>
              </a:buClr>
              <a:buSzPts val="960"/>
              <a:buFont typeface="Courier New"/>
              <a:buNone/>
              <a:defRPr sz="1800" b="0" i="1" u="none" strike="noStrike" cap="none">
                <a:solidFill>
                  <a:schemeClr val="lt1"/>
                </a:solidFill>
                <a:latin typeface="Arial"/>
                <a:ea typeface="Arial"/>
                <a:cs typeface="Arial"/>
                <a:sym typeface="Arial"/>
              </a:defRPr>
            </a:lvl2pPr>
            <a:lvl3pPr marL="1371600" marR="0" lvl="2" indent="-228600" algn="l" rtl="0">
              <a:lnSpc>
                <a:spcPct val="100000"/>
              </a:lnSpc>
              <a:spcBef>
                <a:spcPts val="320"/>
              </a:spcBef>
              <a:spcAft>
                <a:spcPts val="0"/>
              </a:spcAft>
              <a:buClr>
                <a:srgbClr val="F20000"/>
              </a:buClr>
              <a:buSzPts val="550"/>
              <a:buFont typeface="Courier New"/>
              <a:buNone/>
              <a:defRPr sz="1600" b="0" i="1" u="none" strike="noStrike" cap="none">
                <a:solidFill>
                  <a:schemeClr val="lt1"/>
                </a:solidFill>
                <a:latin typeface="Arial"/>
                <a:ea typeface="Arial"/>
                <a:cs typeface="Arial"/>
                <a:sym typeface="Arial"/>
              </a:defRPr>
            </a:lvl3pPr>
            <a:lvl4pPr marL="1828800" marR="0" lvl="3" indent="-228600" algn="l" rtl="0">
              <a:lnSpc>
                <a:spcPct val="100000"/>
              </a:lnSpc>
              <a:spcBef>
                <a:spcPts val="280"/>
              </a:spcBef>
              <a:spcAft>
                <a:spcPts val="0"/>
              </a:spcAft>
              <a:buClr>
                <a:schemeClr val="lt1"/>
              </a:buClr>
              <a:buSzPts val="1200"/>
              <a:buFont typeface="Arial"/>
              <a:buNone/>
              <a:defRPr sz="1400" b="0" i="1" u="none" strike="noStrike" cap="none">
                <a:solidFill>
                  <a:schemeClr val="lt1"/>
                </a:solidFill>
                <a:latin typeface="Arial"/>
                <a:ea typeface="Arial"/>
                <a:cs typeface="Arial"/>
                <a:sym typeface="Arial"/>
              </a:defRPr>
            </a:lvl4pPr>
            <a:lvl5pPr marL="2286000" marR="0" lvl="4" indent="-228600" algn="l" rtl="0">
              <a:lnSpc>
                <a:spcPct val="100000"/>
              </a:lnSpc>
              <a:spcBef>
                <a:spcPts val="280"/>
              </a:spcBef>
              <a:spcAft>
                <a:spcPts val="0"/>
              </a:spcAft>
              <a:buClr>
                <a:schemeClr val="lt1"/>
              </a:buClr>
              <a:buSzPts val="1200"/>
              <a:buFont typeface="Arial"/>
              <a:buNone/>
              <a:defRPr sz="1400" b="0" i="1"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18" name="Google Shape;118;p24" descr="C:\Users\griffet.anne\Desktop\veolia2.png"/>
          <p:cNvPicPr preferRelativeResize="0"/>
          <p:nvPr/>
        </p:nvPicPr>
        <p:blipFill rotWithShape="1">
          <a:blip r:embed="rId2">
            <a:alphaModFix/>
          </a:blip>
          <a:srcRect/>
          <a:stretch/>
        </p:blipFill>
        <p:spPr>
          <a:xfrm>
            <a:off x="3819615" y="1007407"/>
            <a:ext cx="1128169" cy="410123"/>
          </a:xfrm>
          <a:prstGeom prst="rect">
            <a:avLst/>
          </a:prstGeom>
          <a:noFill/>
          <a:ln>
            <a:noFill/>
          </a:ln>
        </p:spPr>
      </p:pic>
      <p:sp>
        <p:nvSpPr>
          <p:cNvPr id="119" name="Google Shape;119;p24"/>
          <p:cNvSpPr>
            <a:spLocks noGrp="1"/>
          </p:cNvSpPr>
          <p:nvPr>
            <p:ph type="title"/>
          </p:nvPr>
        </p:nvSpPr>
        <p:spPr>
          <a:xfrm>
            <a:off x="201599" y="150131"/>
            <a:ext cx="8748000" cy="913200"/>
          </a:xfrm>
          <a:prstGeom prst="round1Rect">
            <a:avLst>
              <a:gd name="adj" fmla="val 28673"/>
            </a:avLst>
          </a:prstGeom>
          <a:solidFill>
            <a:schemeClr val="accent1"/>
          </a:solid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4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mage avec légende">
  <p:cSld name="Image avec légende">
    <p:bg>
      <p:bgPr>
        <a:solidFill>
          <a:schemeClr val="lt1"/>
        </a:solidFill>
        <a:effectLst/>
      </p:bgPr>
    </p:bg>
    <p:spTree>
      <p:nvGrpSpPr>
        <p:cNvPr id="1" name="Shape 120"/>
        <p:cNvGrpSpPr/>
        <p:nvPr/>
      </p:nvGrpSpPr>
      <p:grpSpPr>
        <a:xfrm>
          <a:off x="0" y="0"/>
          <a:ext cx="0" cy="0"/>
          <a:chOff x="0" y="0"/>
          <a:chExt cx="0" cy="0"/>
        </a:xfrm>
      </p:grpSpPr>
      <p:sp>
        <p:nvSpPr>
          <p:cNvPr id="121" name="Google Shape;121;p25"/>
          <p:cNvSpPr/>
          <p:nvPr/>
        </p:nvSpPr>
        <p:spPr>
          <a:xfrm>
            <a:off x="201600" y="151200"/>
            <a:ext cx="8748000" cy="4869000"/>
          </a:xfrm>
          <a:prstGeom prst="round2DiagRect">
            <a:avLst>
              <a:gd name="adj1" fmla="val 0"/>
              <a:gd name="adj2" fmla="val 5243"/>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2" name="Google Shape;122;p25"/>
          <p:cNvSpPr txBox="1">
            <a:spLocks noGrp="1"/>
          </p:cNvSpPr>
          <p:nvPr>
            <p:ph type="title"/>
          </p:nvPr>
        </p:nvSpPr>
        <p:spPr>
          <a:xfrm>
            <a:off x="1844675" y="2104363"/>
            <a:ext cx="5486400" cy="4251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lt1"/>
              </a:buClr>
              <a:buSzPts val="14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3" name="Google Shape;123;p25"/>
          <p:cNvSpPr txBox="1">
            <a:spLocks noGrp="1"/>
          </p:cNvSpPr>
          <p:nvPr>
            <p:ph type="body" idx="1"/>
          </p:nvPr>
        </p:nvSpPr>
        <p:spPr>
          <a:xfrm>
            <a:off x="1844675" y="2605617"/>
            <a:ext cx="5486400" cy="603600"/>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360"/>
              </a:spcBef>
              <a:spcAft>
                <a:spcPts val="0"/>
              </a:spcAft>
              <a:buClr>
                <a:schemeClr val="dk2"/>
              </a:buClr>
              <a:buSzPts val="1080"/>
              <a:buFont typeface="Courier New"/>
              <a:buNone/>
              <a:defRPr sz="1800" b="0" i="1" u="none" strike="noStrike" cap="none">
                <a:solidFill>
                  <a:schemeClr val="lt1"/>
                </a:solidFill>
                <a:latin typeface="Arial"/>
                <a:ea typeface="Arial"/>
                <a:cs typeface="Arial"/>
                <a:sym typeface="Arial"/>
              </a:defRPr>
            </a:lvl1pPr>
            <a:lvl2pPr marL="914400" marR="0" lvl="1" indent="-228600" algn="l" rtl="0">
              <a:lnSpc>
                <a:spcPct val="100000"/>
              </a:lnSpc>
              <a:spcBef>
                <a:spcPts val="240"/>
              </a:spcBef>
              <a:spcAft>
                <a:spcPts val="0"/>
              </a:spcAft>
              <a:buClr>
                <a:srgbClr val="F20000"/>
              </a:buClr>
              <a:buSzPts val="960"/>
              <a:buFont typeface="Courier New"/>
              <a:buNone/>
              <a:defRPr sz="1200" b="0" i="1" u="none" strike="noStrike" cap="none">
                <a:solidFill>
                  <a:srgbClr val="E2001A"/>
                </a:solidFill>
                <a:latin typeface="Arial"/>
                <a:ea typeface="Arial"/>
                <a:cs typeface="Arial"/>
                <a:sym typeface="Arial"/>
              </a:defRPr>
            </a:lvl2pPr>
            <a:lvl3pPr marL="1371600" marR="0" lvl="2" indent="-228600" algn="l" rtl="0">
              <a:lnSpc>
                <a:spcPct val="100000"/>
              </a:lnSpc>
              <a:spcBef>
                <a:spcPts val="200"/>
              </a:spcBef>
              <a:spcAft>
                <a:spcPts val="0"/>
              </a:spcAft>
              <a:buClr>
                <a:srgbClr val="F20000"/>
              </a:buClr>
              <a:buSzPts val="550"/>
              <a:buFont typeface="Courier New"/>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12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12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pic>
        <p:nvPicPr>
          <p:cNvPr id="124" name="Google Shape;124;p25" descr="C:\Users\griffet.anne\Desktop\veolia2.png"/>
          <p:cNvPicPr preferRelativeResize="0"/>
          <p:nvPr/>
        </p:nvPicPr>
        <p:blipFill rotWithShape="1">
          <a:blip r:embed="rId2">
            <a:alphaModFix/>
          </a:blip>
          <a:srcRect/>
          <a:stretch/>
        </p:blipFill>
        <p:spPr>
          <a:xfrm>
            <a:off x="3819615" y="30480"/>
            <a:ext cx="1128169" cy="41012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eux contenus">
  <p:cSld name="4_Deux contenus">
    <p:spTree>
      <p:nvGrpSpPr>
        <p:cNvPr id="1" name="Shape 125"/>
        <p:cNvGrpSpPr/>
        <p:nvPr/>
      </p:nvGrpSpPr>
      <p:grpSpPr>
        <a:xfrm>
          <a:off x="0" y="0"/>
          <a:ext cx="0" cy="0"/>
          <a:chOff x="0" y="0"/>
          <a:chExt cx="0" cy="0"/>
        </a:xfrm>
      </p:grpSpPr>
      <p:sp>
        <p:nvSpPr>
          <p:cNvPr id="126" name="Google Shape;126;p26"/>
          <p:cNvSpPr>
            <a:spLocks noGrp="1"/>
          </p:cNvSpPr>
          <p:nvPr>
            <p:ph type="title"/>
          </p:nvPr>
        </p:nvSpPr>
        <p:spPr>
          <a:xfrm>
            <a:off x="201600" y="151200"/>
            <a:ext cx="8748000" cy="729300"/>
          </a:xfrm>
          <a:prstGeom prst="round2DiagRect">
            <a:avLst>
              <a:gd name="adj1" fmla="val 0"/>
              <a:gd name="adj2" fmla="val 50000"/>
            </a:avLst>
          </a:prstGeom>
          <a:solidFill>
            <a:schemeClr val="accent1"/>
          </a:solid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4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7" name="Google Shape;127;p26"/>
          <p:cNvSpPr txBox="1">
            <a:spLocks noGrp="1"/>
          </p:cNvSpPr>
          <p:nvPr>
            <p:ph type="body" idx="1"/>
          </p:nvPr>
        </p:nvSpPr>
        <p:spPr>
          <a:xfrm>
            <a:off x="666480" y="1211384"/>
            <a:ext cx="3524700" cy="685800"/>
          </a:xfrm>
          <a:prstGeom prst="rect">
            <a:avLst/>
          </a:prstGeom>
          <a:noFill/>
          <a:ln>
            <a:noFill/>
          </a:ln>
        </p:spPr>
        <p:txBody>
          <a:bodyPr spcFirstLastPara="1" wrap="square" lIns="91425" tIns="91425" rIns="91425" bIns="91425" anchor="t" anchorCtr="0"/>
          <a:lstStyle>
            <a:lvl1pPr marL="457200" marR="0" lvl="0" indent="-228600" algn="l" rtl="0">
              <a:lnSpc>
                <a:spcPct val="133333"/>
              </a:lnSpc>
              <a:spcBef>
                <a:spcPts val="0"/>
              </a:spcBef>
              <a:spcAft>
                <a:spcPts val="0"/>
              </a:spcAft>
              <a:buClr>
                <a:schemeClr val="dk2"/>
              </a:buClr>
              <a:buSzPts val="1080"/>
              <a:buFont typeface="Courier New"/>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20"/>
              </a:spcBef>
              <a:spcAft>
                <a:spcPts val="0"/>
              </a:spcAft>
              <a:buClr>
                <a:srgbClr val="F20000"/>
              </a:buClr>
              <a:buSzPts val="960"/>
              <a:buFont typeface="Courier New"/>
              <a:buNone/>
              <a:defRPr sz="1100" b="0" i="1" u="none" strike="noStrike" cap="none">
                <a:solidFill>
                  <a:srgbClr val="E2001A"/>
                </a:solidFill>
                <a:latin typeface="Arial"/>
                <a:ea typeface="Arial"/>
                <a:cs typeface="Arial"/>
                <a:sym typeface="Arial"/>
              </a:defRPr>
            </a:lvl2pPr>
            <a:lvl3pPr marL="1371600" marR="0" lvl="2" indent="-228600" algn="l" rtl="0">
              <a:lnSpc>
                <a:spcPct val="100000"/>
              </a:lnSpc>
              <a:spcBef>
                <a:spcPts val="180"/>
              </a:spcBef>
              <a:spcAft>
                <a:spcPts val="0"/>
              </a:spcAft>
              <a:buClr>
                <a:srgbClr val="F20000"/>
              </a:buClr>
              <a:buSzPts val="550"/>
              <a:buFont typeface="Courier New"/>
              <a:buNone/>
              <a:defRPr sz="9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8" name="Google Shape;128;p26"/>
          <p:cNvSpPr txBox="1">
            <a:spLocks noGrp="1"/>
          </p:cNvSpPr>
          <p:nvPr>
            <p:ph type="body" idx="2"/>
          </p:nvPr>
        </p:nvSpPr>
        <p:spPr>
          <a:xfrm>
            <a:off x="4884610" y="1211384"/>
            <a:ext cx="3524700" cy="685800"/>
          </a:xfrm>
          <a:prstGeom prst="rect">
            <a:avLst/>
          </a:prstGeom>
          <a:noFill/>
          <a:ln>
            <a:noFill/>
          </a:ln>
        </p:spPr>
        <p:txBody>
          <a:bodyPr spcFirstLastPara="1" wrap="square" lIns="91425" tIns="91425" rIns="91425" bIns="91425" anchor="t" anchorCtr="0"/>
          <a:lstStyle>
            <a:lvl1pPr marL="457200" marR="0" lvl="0" indent="-228600" algn="l" rtl="0">
              <a:lnSpc>
                <a:spcPct val="133333"/>
              </a:lnSpc>
              <a:spcBef>
                <a:spcPts val="0"/>
              </a:spcBef>
              <a:spcAft>
                <a:spcPts val="0"/>
              </a:spcAft>
              <a:buClr>
                <a:schemeClr val="dk2"/>
              </a:buClr>
              <a:buSzPts val="1080"/>
              <a:buFont typeface="Courier New"/>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20"/>
              </a:spcBef>
              <a:spcAft>
                <a:spcPts val="0"/>
              </a:spcAft>
              <a:buClr>
                <a:srgbClr val="F20000"/>
              </a:buClr>
              <a:buSzPts val="960"/>
              <a:buFont typeface="Courier New"/>
              <a:buNone/>
              <a:defRPr sz="1100" b="0" i="1" u="none" strike="noStrike" cap="none">
                <a:solidFill>
                  <a:srgbClr val="E2001A"/>
                </a:solidFill>
                <a:latin typeface="Arial"/>
                <a:ea typeface="Arial"/>
                <a:cs typeface="Arial"/>
                <a:sym typeface="Arial"/>
              </a:defRPr>
            </a:lvl2pPr>
            <a:lvl3pPr marL="1371600" marR="0" lvl="2" indent="-228600" algn="l" rtl="0">
              <a:lnSpc>
                <a:spcPct val="100000"/>
              </a:lnSpc>
              <a:spcBef>
                <a:spcPts val="180"/>
              </a:spcBef>
              <a:spcAft>
                <a:spcPts val="0"/>
              </a:spcAft>
              <a:buClr>
                <a:srgbClr val="F20000"/>
              </a:buClr>
              <a:buSzPts val="550"/>
              <a:buFont typeface="Courier New"/>
              <a:buNone/>
              <a:defRPr sz="9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9" name="Google Shape;129;p26"/>
          <p:cNvSpPr txBox="1">
            <a:spLocks noGrp="1"/>
          </p:cNvSpPr>
          <p:nvPr>
            <p:ph type="sldNum" idx="12"/>
          </p:nvPr>
        </p:nvSpPr>
        <p:spPr>
          <a:xfrm>
            <a:off x="6701685" y="4800049"/>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re et contenu fond image">
  <p:cSld name="Titre et contenu">
    <p:spTree>
      <p:nvGrpSpPr>
        <p:cNvPr id="1" name="Shape 130"/>
        <p:cNvGrpSpPr/>
        <p:nvPr/>
      </p:nvGrpSpPr>
      <p:grpSpPr>
        <a:xfrm>
          <a:off x="0" y="0"/>
          <a:ext cx="0" cy="0"/>
          <a:chOff x="0" y="0"/>
          <a:chExt cx="0" cy="0"/>
        </a:xfrm>
      </p:grpSpPr>
      <p:sp>
        <p:nvSpPr>
          <p:cNvPr id="131" name="Google Shape;131;p27"/>
          <p:cNvSpPr/>
          <p:nvPr/>
        </p:nvSpPr>
        <p:spPr>
          <a:xfrm rot="10800000">
            <a:off x="201600" y="1126903"/>
            <a:ext cx="8748000" cy="3893400"/>
          </a:xfrm>
          <a:prstGeom prst="round1Rect">
            <a:avLst>
              <a:gd name="adj" fmla="val 7926"/>
            </a:avLst>
          </a:prstGeom>
          <a:blipFill rotWithShape="0">
            <a:blip r:embed="rId2">
              <a:alphaModFix/>
            </a:blip>
            <a:stretch>
              <a:fillRect l="-2" t="9" r="-2" b="19"/>
            </a:stretch>
          </a:blipFill>
          <a:ln>
            <a:noFill/>
          </a:ln>
        </p:spPr>
        <p:txBody>
          <a:bodyPr spcFirstLastPara="1" wrap="square" lIns="91425" tIns="91425" rIns="91425" bIns="91425" anchor="t" anchorCtr="0">
            <a:noAutofit/>
          </a:bodyPr>
          <a:lstStyle/>
          <a:p>
            <a:pPr marL="179387" marR="0" lvl="0" indent="-160337" algn="l" rtl="0">
              <a:lnSpc>
                <a:spcPct val="100000"/>
              </a:lnSpc>
              <a:spcBef>
                <a:spcPts val="10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132" name="Google Shape;132;p27"/>
          <p:cNvSpPr txBox="1">
            <a:spLocks noGrp="1"/>
          </p:cNvSpPr>
          <p:nvPr>
            <p:ph type="body" idx="1"/>
          </p:nvPr>
        </p:nvSpPr>
        <p:spPr>
          <a:xfrm>
            <a:off x="2438397" y="3234794"/>
            <a:ext cx="5972100" cy="1371600"/>
          </a:xfrm>
          <a:prstGeom prst="rect">
            <a:avLst/>
          </a:prstGeom>
          <a:noFill/>
          <a:ln>
            <a:noFill/>
          </a:ln>
        </p:spPr>
        <p:txBody>
          <a:bodyPr spcFirstLastPara="1" wrap="square" lIns="91425" tIns="91425" rIns="91425" bIns="91425" anchor="b" anchorCtr="0"/>
          <a:lstStyle>
            <a:lvl1pPr marL="457200" marR="0" lvl="0" indent="-289560" algn="r" rtl="0">
              <a:lnSpc>
                <a:spcPct val="100000"/>
              </a:lnSpc>
              <a:spcBef>
                <a:spcPts val="320"/>
              </a:spcBef>
              <a:spcAft>
                <a:spcPts val="0"/>
              </a:spcAft>
              <a:buClr>
                <a:schemeClr val="dk2"/>
              </a:buClr>
              <a:buSzPts val="960"/>
              <a:buFont typeface="Courier New"/>
              <a:buChar char="o"/>
              <a:defRPr sz="1600" b="0" i="1" u="none" strike="noStrike" cap="none">
                <a:solidFill>
                  <a:schemeClr val="lt1"/>
                </a:solidFill>
                <a:latin typeface="Arial"/>
                <a:ea typeface="Arial"/>
                <a:cs typeface="Arial"/>
                <a:sym typeface="Arial"/>
              </a:defRPr>
            </a:lvl1pPr>
            <a:lvl2pPr marL="914400" marR="0" lvl="1" indent="-281940" algn="r" rtl="0">
              <a:lnSpc>
                <a:spcPct val="100000"/>
              </a:lnSpc>
              <a:spcBef>
                <a:spcPts val="280"/>
              </a:spcBef>
              <a:spcAft>
                <a:spcPts val="0"/>
              </a:spcAft>
              <a:buClr>
                <a:srgbClr val="F20000"/>
              </a:buClr>
              <a:buSzPts val="840"/>
              <a:buFont typeface="Courier New"/>
              <a:buChar char="o"/>
              <a:defRPr sz="1400" b="0" i="1" u="none" strike="noStrike" cap="none">
                <a:solidFill>
                  <a:schemeClr val="lt1"/>
                </a:solidFill>
                <a:latin typeface="Arial"/>
                <a:ea typeface="Arial"/>
                <a:cs typeface="Arial"/>
                <a:sym typeface="Arial"/>
              </a:defRPr>
            </a:lvl2pPr>
            <a:lvl3pPr marL="1371600" marR="0" lvl="2" indent="-266700" algn="r" rtl="0">
              <a:lnSpc>
                <a:spcPct val="100000"/>
              </a:lnSpc>
              <a:spcBef>
                <a:spcPts val="240"/>
              </a:spcBef>
              <a:spcAft>
                <a:spcPts val="0"/>
              </a:spcAft>
              <a:buClr>
                <a:srgbClr val="F20000"/>
              </a:buClr>
              <a:buSzPts val="600"/>
              <a:buFont typeface="Courier New"/>
              <a:buChar char="o"/>
              <a:defRPr sz="1200" b="0" i="1" u="none" strike="noStrike" cap="none">
                <a:solidFill>
                  <a:schemeClr val="lt1"/>
                </a:solidFill>
                <a:latin typeface="Arial"/>
                <a:ea typeface="Arial"/>
                <a:cs typeface="Arial"/>
                <a:sym typeface="Arial"/>
              </a:defRPr>
            </a:lvl3pPr>
            <a:lvl4pPr marL="1828800" marR="0" lvl="3" indent="-298450" algn="r" rtl="0">
              <a:lnSpc>
                <a:spcPct val="100000"/>
              </a:lnSpc>
              <a:spcBef>
                <a:spcPts val="220"/>
              </a:spcBef>
              <a:spcAft>
                <a:spcPts val="0"/>
              </a:spcAft>
              <a:buClr>
                <a:schemeClr val="lt1"/>
              </a:buClr>
              <a:buSzPts val="1100"/>
              <a:buFont typeface="Arial"/>
              <a:buChar char="–"/>
              <a:defRPr sz="1100" b="0" i="1" u="none" strike="noStrike" cap="none">
                <a:solidFill>
                  <a:schemeClr val="lt1"/>
                </a:solidFill>
                <a:latin typeface="Arial"/>
                <a:ea typeface="Arial"/>
                <a:cs typeface="Arial"/>
                <a:sym typeface="Arial"/>
              </a:defRPr>
            </a:lvl4pPr>
            <a:lvl5pPr marL="2286000" marR="0" lvl="4" indent="-298450" algn="r" rtl="0">
              <a:lnSpc>
                <a:spcPct val="100000"/>
              </a:lnSpc>
              <a:spcBef>
                <a:spcPts val="220"/>
              </a:spcBef>
              <a:spcAft>
                <a:spcPts val="0"/>
              </a:spcAft>
              <a:buClr>
                <a:schemeClr val="lt1"/>
              </a:buClr>
              <a:buSzPts val="1100"/>
              <a:buFont typeface="Arial"/>
              <a:buChar char="»"/>
              <a:defRPr sz="1100" b="0" i="1"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3" name="Google Shape;133;p27" descr="C:\Users\griffet.anne\Desktop\veolia2.png"/>
          <p:cNvPicPr preferRelativeResize="0"/>
          <p:nvPr/>
        </p:nvPicPr>
        <p:blipFill rotWithShape="1">
          <a:blip r:embed="rId3">
            <a:alphaModFix/>
          </a:blip>
          <a:srcRect/>
          <a:stretch/>
        </p:blipFill>
        <p:spPr>
          <a:xfrm>
            <a:off x="3819615" y="1007407"/>
            <a:ext cx="1128169" cy="410123"/>
          </a:xfrm>
          <a:prstGeom prst="rect">
            <a:avLst/>
          </a:prstGeom>
          <a:noFill/>
          <a:ln>
            <a:noFill/>
          </a:ln>
        </p:spPr>
      </p:pic>
      <p:sp>
        <p:nvSpPr>
          <p:cNvPr id="134" name="Google Shape;134;p27"/>
          <p:cNvSpPr>
            <a:spLocks noGrp="1"/>
          </p:cNvSpPr>
          <p:nvPr>
            <p:ph type="title"/>
          </p:nvPr>
        </p:nvSpPr>
        <p:spPr>
          <a:xfrm>
            <a:off x="201599" y="150131"/>
            <a:ext cx="8748000" cy="913200"/>
          </a:xfrm>
          <a:prstGeom prst="round1Rect">
            <a:avLst>
              <a:gd name="adj" fmla="val 28673"/>
            </a:avLst>
          </a:prstGeom>
          <a:solidFill>
            <a:schemeClr val="accent1"/>
          </a:solid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4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Deux contenus">
  <p:cSld name="Deux contenus">
    <p:spTree>
      <p:nvGrpSpPr>
        <p:cNvPr id="1" name="Shape 135"/>
        <p:cNvGrpSpPr/>
        <p:nvPr/>
      </p:nvGrpSpPr>
      <p:grpSpPr>
        <a:xfrm>
          <a:off x="0" y="0"/>
          <a:ext cx="0" cy="0"/>
          <a:chOff x="0" y="0"/>
          <a:chExt cx="0" cy="0"/>
        </a:xfrm>
      </p:grpSpPr>
      <p:sp>
        <p:nvSpPr>
          <p:cNvPr id="136" name="Google Shape;136;p28"/>
          <p:cNvSpPr/>
          <p:nvPr/>
        </p:nvSpPr>
        <p:spPr>
          <a:xfrm rot="10800000">
            <a:off x="201598" y="949656"/>
            <a:ext cx="4888800" cy="3645900"/>
          </a:xfrm>
          <a:prstGeom prst="round1Rect">
            <a:avLst>
              <a:gd name="adj" fmla="val 4915"/>
            </a:avLst>
          </a:prstGeom>
          <a:blipFill rotWithShape="0">
            <a:blip r:embed="rId2">
              <a:alphaModFix/>
            </a:blip>
            <a:stretch>
              <a:fillRect l="-3" t="5" r="-3" b="5"/>
            </a:stretch>
          </a:blipFill>
          <a:ln>
            <a:noFill/>
          </a:ln>
        </p:spPr>
        <p:txBody>
          <a:bodyPr spcFirstLastPara="1" wrap="square" lIns="91425" tIns="91425" rIns="91425" bIns="91425" anchor="t" anchorCtr="0">
            <a:noAutofit/>
          </a:bodyPr>
          <a:lstStyle/>
          <a:p>
            <a:pPr marL="179387" marR="0" lvl="0" indent="-160337" algn="l" rtl="0">
              <a:lnSpc>
                <a:spcPct val="100000"/>
              </a:lnSpc>
              <a:spcBef>
                <a:spcPts val="10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137" name="Google Shape;137;p28"/>
          <p:cNvSpPr txBox="1">
            <a:spLocks noGrp="1"/>
          </p:cNvSpPr>
          <p:nvPr>
            <p:ph type="body" idx="1"/>
          </p:nvPr>
        </p:nvSpPr>
        <p:spPr>
          <a:xfrm>
            <a:off x="5187600" y="956805"/>
            <a:ext cx="3762000" cy="3638700"/>
          </a:xfrm>
          <a:prstGeom prst="rect">
            <a:avLst/>
          </a:prstGeom>
          <a:solidFill>
            <a:srgbClr val="00AEC7"/>
          </a:solidFill>
          <a:ln>
            <a:noFill/>
          </a:ln>
        </p:spPr>
        <p:txBody>
          <a:bodyPr spcFirstLastPara="1" wrap="square" lIns="91425" tIns="91425" rIns="91425" bIns="91425" anchor="ctr" anchorCtr="0"/>
          <a:lstStyle>
            <a:lvl1pPr marL="457200" marR="0" lvl="0" indent="-289560" algn="l" rtl="0">
              <a:lnSpc>
                <a:spcPct val="100000"/>
              </a:lnSpc>
              <a:spcBef>
                <a:spcPts val="320"/>
              </a:spcBef>
              <a:spcAft>
                <a:spcPts val="0"/>
              </a:spcAft>
              <a:buClr>
                <a:schemeClr val="accent6"/>
              </a:buClr>
              <a:buSzPts val="960"/>
              <a:buFont typeface="Courier New"/>
              <a:buChar char="o"/>
              <a:defRPr sz="1600" b="1" i="0" u="none" strike="noStrike" cap="none">
                <a:solidFill>
                  <a:schemeClr val="lt1"/>
                </a:solidFill>
                <a:latin typeface="Arial"/>
                <a:ea typeface="Arial"/>
                <a:cs typeface="Arial"/>
                <a:sym typeface="Arial"/>
              </a:defRPr>
            </a:lvl1pPr>
            <a:lvl2pPr marL="914400" marR="0" lvl="1" indent="-274319" algn="l" rtl="0">
              <a:lnSpc>
                <a:spcPct val="100000"/>
              </a:lnSpc>
              <a:spcBef>
                <a:spcPts val="240"/>
              </a:spcBef>
              <a:spcAft>
                <a:spcPts val="0"/>
              </a:spcAft>
              <a:buClr>
                <a:schemeClr val="accent6"/>
              </a:buClr>
              <a:buSzPts val="720"/>
              <a:buFont typeface="Courier New"/>
              <a:buChar char="o"/>
              <a:defRPr sz="1200" b="1" i="1" u="none" strike="noStrike" cap="none">
                <a:solidFill>
                  <a:schemeClr val="lt1"/>
                </a:solidFill>
                <a:latin typeface="Arial"/>
                <a:ea typeface="Arial"/>
                <a:cs typeface="Arial"/>
                <a:sym typeface="Arial"/>
              </a:defRPr>
            </a:lvl2pPr>
            <a:lvl3pPr marL="1371600" marR="0" lvl="2" indent="-266700" algn="l" rtl="0">
              <a:lnSpc>
                <a:spcPct val="100000"/>
              </a:lnSpc>
              <a:spcBef>
                <a:spcPts val="240"/>
              </a:spcBef>
              <a:spcAft>
                <a:spcPts val="0"/>
              </a:spcAft>
              <a:buClr>
                <a:schemeClr val="accent6"/>
              </a:buClr>
              <a:buSzPts val="600"/>
              <a:buFont typeface="Courier New"/>
              <a:buChar char="o"/>
              <a:defRPr sz="1200" b="1" i="0" u="none" strike="noStrike" cap="none">
                <a:solidFill>
                  <a:schemeClr val="lt1"/>
                </a:solidFill>
                <a:latin typeface="Arial"/>
                <a:ea typeface="Arial"/>
                <a:cs typeface="Arial"/>
                <a:sym typeface="Arial"/>
              </a:defRPr>
            </a:lvl3pPr>
            <a:lvl4pPr marL="1828800" marR="0" lvl="3" indent="-304800" algn="l" rtl="0">
              <a:lnSpc>
                <a:spcPct val="100000"/>
              </a:lnSpc>
              <a:spcBef>
                <a:spcPts val="240"/>
              </a:spcBef>
              <a:spcAft>
                <a:spcPts val="0"/>
              </a:spcAft>
              <a:buClr>
                <a:schemeClr val="lt1"/>
              </a:buClr>
              <a:buSzPts val="1200"/>
              <a:buFont typeface="Arial"/>
              <a:buChar char="–"/>
              <a:defRPr sz="1200" b="1" i="0" u="none" strike="noStrike" cap="none">
                <a:solidFill>
                  <a:schemeClr val="lt1"/>
                </a:solidFill>
                <a:latin typeface="Arial"/>
                <a:ea typeface="Arial"/>
                <a:cs typeface="Arial"/>
                <a:sym typeface="Arial"/>
              </a:defRPr>
            </a:lvl4pPr>
            <a:lvl5pPr marL="2286000" marR="0" lvl="4" indent="-304800" algn="l" rtl="0">
              <a:lnSpc>
                <a:spcPct val="100000"/>
              </a:lnSpc>
              <a:spcBef>
                <a:spcPts val="240"/>
              </a:spcBef>
              <a:spcAft>
                <a:spcPts val="0"/>
              </a:spcAft>
              <a:buClr>
                <a:schemeClr val="lt1"/>
              </a:buClr>
              <a:buSzPts val="1200"/>
              <a:buFont typeface="Arial"/>
              <a:buChar char="»"/>
              <a:defRPr sz="1200" b="1"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8" name="Google Shape;138;p28"/>
          <p:cNvSpPr>
            <a:spLocks noGrp="1"/>
          </p:cNvSpPr>
          <p:nvPr>
            <p:ph type="title"/>
          </p:nvPr>
        </p:nvSpPr>
        <p:spPr>
          <a:xfrm>
            <a:off x="201600" y="151200"/>
            <a:ext cx="8748000" cy="729300"/>
          </a:xfrm>
          <a:prstGeom prst="round1Rect">
            <a:avLst>
              <a:gd name="adj" fmla="val 50000"/>
            </a:avLst>
          </a:prstGeom>
          <a:solidFill>
            <a:schemeClr val="accent1"/>
          </a:solid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4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9" name="Google Shape;139;p28"/>
          <p:cNvSpPr txBox="1">
            <a:spLocks noGrp="1"/>
          </p:cNvSpPr>
          <p:nvPr>
            <p:ph type="sldNum" idx="12"/>
          </p:nvPr>
        </p:nvSpPr>
        <p:spPr>
          <a:xfrm>
            <a:off x="6701685" y="4800049"/>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xte + média">
  <p:cSld name="3_Deux contenus">
    <p:spTree>
      <p:nvGrpSpPr>
        <p:cNvPr id="1" name="Shape 140"/>
        <p:cNvGrpSpPr/>
        <p:nvPr/>
      </p:nvGrpSpPr>
      <p:grpSpPr>
        <a:xfrm>
          <a:off x="0" y="0"/>
          <a:ext cx="0" cy="0"/>
          <a:chOff x="0" y="0"/>
          <a:chExt cx="0" cy="0"/>
        </a:xfrm>
      </p:grpSpPr>
      <p:sp>
        <p:nvSpPr>
          <p:cNvPr id="141" name="Google Shape;141;p29"/>
          <p:cNvSpPr txBox="1">
            <a:spLocks noGrp="1"/>
          </p:cNvSpPr>
          <p:nvPr>
            <p:ph type="body" idx="1"/>
          </p:nvPr>
        </p:nvSpPr>
        <p:spPr>
          <a:xfrm>
            <a:off x="609600" y="1447800"/>
            <a:ext cx="3978300" cy="3225900"/>
          </a:xfrm>
          <a:prstGeom prst="rect">
            <a:avLst/>
          </a:prstGeom>
          <a:noFill/>
          <a:ln>
            <a:noFill/>
          </a:ln>
        </p:spPr>
        <p:txBody>
          <a:bodyPr spcFirstLastPara="1" wrap="square" lIns="91425" tIns="91425" rIns="91425" bIns="91425" anchor="t" anchorCtr="0"/>
          <a:lstStyle>
            <a:lvl1pPr marL="457200" marR="0" lvl="0" indent="-308610" algn="l" rtl="0">
              <a:lnSpc>
                <a:spcPct val="100000"/>
              </a:lnSpc>
              <a:spcBef>
                <a:spcPts val="360"/>
              </a:spcBef>
              <a:spcAft>
                <a:spcPts val="0"/>
              </a:spcAft>
              <a:buClr>
                <a:srgbClr val="9C9E9F"/>
              </a:buClr>
              <a:buSzPts val="1260"/>
              <a:buFont typeface="Courier New"/>
              <a:buChar char="•"/>
              <a:defRPr sz="1800" b="0" i="0" u="none" strike="noStrike" cap="none">
                <a:solidFill>
                  <a:schemeClr val="dk1"/>
                </a:solidFill>
                <a:latin typeface="Arial"/>
                <a:ea typeface="Arial"/>
                <a:cs typeface="Arial"/>
                <a:sym typeface="Arial"/>
              </a:defRPr>
            </a:lvl1pPr>
            <a:lvl2pPr marL="914400" marR="0" lvl="1" indent="-290830" algn="l" rtl="0">
              <a:lnSpc>
                <a:spcPct val="100000"/>
              </a:lnSpc>
              <a:spcBef>
                <a:spcPts val="280"/>
              </a:spcBef>
              <a:spcAft>
                <a:spcPts val="0"/>
              </a:spcAft>
              <a:buClr>
                <a:srgbClr val="E2001A"/>
              </a:buClr>
              <a:buSzPts val="980"/>
              <a:buFont typeface="Courier New"/>
              <a:buChar char="•"/>
              <a:defRPr sz="1400" b="0" i="1" u="none" strike="noStrike" cap="none">
                <a:solidFill>
                  <a:srgbClr val="E2001A"/>
                </a:solidFill>
                <a:latin typeface="Arial"/>
                <a:ea typeface="Arial"/>
                <a:cs typeface="Arial"/>
                <a:sym typeface="Arial"/>
              </a:defRPr>
            </a:lvl2pPr>
            <a:lvl3pPr marL="1371600" marR="0" lvl="2" indent="-263525" algn="l" rtl="0">
              <a:lnSpc>
                <a:spcPct val="100000"/>
              </a:lnSpc>
              <a:spcBef>
                <a:spcPts val="220"/>
              </a:spcBef>
              <a:spcAft>
                <a:spcPts val="0"/>
              </a:spcAft>
              <a:buClr>
                <a:srgbClr val="E2001A"/>
              </a:buClr>
              <a:buSzPts val="550"/>
              <a:buFont typeface="Courier New"/>
              <a:buChar char="•"/>
              <a:defRPr sz="1100" b="0" i="0" u="none" strike="noStrike" cap="none">
                <a:solidFill>
                  <a:schemeClr val="dk1"/>
                </a:solidFill>
                <a:latin typeface="Arial"/>
                <a:ea typeface="Arial"/>
                <a:cs typeface="Arial"/>
                <a:sym typeface="Arial"/>
              </a:defRPr>
            </a:lvl3pPr>
            <a:lvl4pPr marL="1828800" marR="0" lvl="3"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 name="Google Shape;142;p29"/>
          <p:cNvSpPr>
            <a:spLocks noGrp="1"/>
          </p:cNvSpPr>
          <p:nvPr>
            <p:ph type="title"/>
          </p:nvPr>
        </p:nvSpPr>
        <p:spPr>
          <a:xfrm>
            <a:off x="201600" y="151200"/>
            <a:ext cx="8748000" cy="729300"/>
          </a:xfrm>
          <a:prstGeom prst="round2DiagRect">
            <a:avLst>
              <a:gd name="adj1" fmla="val 0"/>
              <a:gd name="adj2" fmla="val 50000"/>
            </a:avLst>
          </a:prstGeom>
          <a:solidFill>
            <a:schemeClr val="accent1"/>
          </a:solid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4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3" name="Google Shape;143;p29"/>
          <p:cNvSpPr txBox="1">
            <a:spLocks noGrp="1"/>
          </p:cNvSpPr>
          <p:nvPr>
            <p:ph type="sldNum" idx="12"/>
          </p:nvPr>
        </p:nvSpPr>
        <p:spPr>
          <a:xfrm>
            <a:off x="6701685" y="4800049"/>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ans contenu">
  <p:cSld name="2_Deux contenus">
    <p:spTree>
      <p:nvGrpSpPr>
        <p:cNvPr id="1" name="Shape 144"/>
        <p:cNvGrpSpPr/>
        <p:nvPr/>
      </p:nvGrpSpPr>
      <p:grpSpPr>
        <a:xfrm>
          <a:off x="0" y="0"/>
          <a:ext cx="0" cy="0"/>
          <a:chOff x="0" y="0"/>
          <a:chExt cx="0" cy="0"/>
        </a:xfrm>
      </p:grpSpPr>
      <p:sp>
        <p:nvSpPr>
          <p:cNvPr id="145" name="Google Shape;145;p30"/>
          <p:cNvSpPr>
            <a:spLocks noGrp="1"/>
          </p:cNvSpPr>
          <p:nvPr>
            <p:ph type="title"/>
          </p:nvPr>
        </p:nvSpPr>
        <p:spPr>
          <a:xfrm>
            <a:off x="201600" y="151200"/>
            <a:ext cx="8748000" cy="729300"/>
          </a:xfrm>
          <a:prstGeom prst="round2DiagRect">
            <a:avLst>
              <a:gd name="adj1" fmla="val 0"/>
              <a:gd name="adj2" fmla="val 50000"/>
            </a:avLst>
          </a:prstGeom>
          <a:solidFill>
            <a:schemeClr val="accent1"/>
          </a:solid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4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6" name="Google Shape;146;p30"/>
          <p:cNvSpPr txBox="1">
            <a:spLocks noGrp="1"/>
          </p:cNvSpPr>
          <p:nvPr>
            <p:ph type="sldNum" idx="12"/>
          </p:nvPr>
        </p:nvSpPr>
        <p:spPr>
          <a:xfrm>
            <a:off x="6701685" y="4800049"/>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xte uniquement">
  <p:cSld name="CUSTOM">
    <p:spTree>
      <p:nvGrpSpPr>
        <p:cNvPr id="1" name="Shape 147"/>
        <p:cNvGrpSpPr/>
        <p:nvPr/>
      </p:nvGrpSpPr>
      <p:grpSpPr>
        <a:xfrm>
          <a:off x="0" y="0"/>
          <a:ext cx="0" cy="0"/>
          <a:chOff x="0" y="0"/>
          <a:chExt cx="0" cy="0"/>
        </a:xfrm>
      </p:grpSpPr>
      <p:sp>
        <p:nvSpPr>
          <p:cNvPr id="148" name="Google Shape;148;p31"/>
          <p:cNvSpPr txBox="1">
            <a:spLocks noGrp="1"/>
          </p:cNvSpPr>
          <p:nvPr>
            <p:ph type="body" idx="1"/>
          </p:nvPr>
        </p:nvSpPr>
        <p:spPr>
          <a:xfrm>
            <a:off x="608400" y="1447200"/>
            <a:ext cx="8229600" cy="3079200"/>
          </a:xfrm>
          <a:prstGeom prst="rect">
            <a:avLst/>
          </a:prstGeom>
          <a:noFill/>
          <a:ln>
            <a:noFill/>
          </a:ln>
        </p:spPr>
        <p:txBody>
          <a:bodyPr spcFirstLastPara="1" wrap="square" lIns="91425" tIns="91425" rIns="91425" bIns="91425" anchor="t" anchorCtr="0"/>
          <a:lstStyle>
            <a:lvl1pPr marL="457200" marR="0" lvl="0" indent="-297180" algn="l" rtl="0">
              <a:lnSpc>
                <a:spcPct val="100000"/>
              </a:lnSpc>
              <a:spcBef>
                <a:spcPts val="360"/>
              </a:spcBef>
              <a:spcAft>
                <a:spcPts val="0"/>
              </a:spcAft>
              <a:buClr>
                <a:schemeClr val="dk2"/>
              </a:buClr>
              <a:buSzPts val="1080"/>
              <a:buFont typeface="Courier New"/>
              <a:buChar char="o"/>
              <a:defRPr sz="1800" b="0" i="0" u="none" strike="noStrike" cap="none">
                <a:solidFill>
                  <a:schemeClr val="dk1"/>
                </a:solidFill>
                <a:latin typeface="Arial"/>
                <a:ea typeface="Arial"/>
                <a:cs typeface="Arial"/>
                <a:sym typeface="Arial"/>
              </a:defRPr>
            </a:lvl1pPr>
            <a:lvl2pPr marL="914400" marR="0" lvl="1" indent="-289560" algn="l" rtl="0">
              <a:lnSpc>
                <a:spcPct val="100000"/>
              </a:lnSpc>
              <a:spcBef>
                <a:spcPts val="320"/>
              </a:spcBef>
              <a:spcAft>
                <a:spcPts val="0"/>
              </a:spcAft>
              <a:buClr>
                <a:srgbClr val="F20000"/>
              </a:buClr>
              <a:buSzPts val="960"/>
              <a:buFont typeface="Courier New"/>
              <a:buChar char="o"/>
              <a:defRPr sz="1600" b="0" i="1" u="none" strike="noStrike" cap="none">
                <a:solidFill>
                  <a:srgbClr val="E2001A"/>
                </a:solidFill>
                <a:latin typeface="Arial"/>
                <a:ea typeface="Arial"/>
                <a:cs typeface="Arial"/>
                <a:sym typeface="Arial"/>
              </a:defRPr>
            </a:lvl2pPr>
            <a:lvl3pPr marL="1371600" marR="0" lvl="2" indent="-263525" algn="l" rtl="0">
              <a:lnSpc>
                <a:spcPct val="100000"/>
              </a:lnSpc>
              <a:spcBef>
                <a:spcPts val="220"/>
              </a:spcBef>
              <a:spcAft>
                <a:spcPts val="0"/>
              </a:spcAft>
              <a:buClr>
                <a:srgbClr val="F20000"/>
              </a:buClr>
              <a:buSzPts val="550"/>
              <a:buFont typeface="Courier New"/>
              <a:buChar char="o"/>
              <a:defRPr sz="1100" b="0" i="0" u="none" strike="noStrike" cap="none">
                <a:solidFill>
                  <a:schemeClr val="dk1"/>
                </a:solidFill>
                <a:latin typeface="Arial"/>
                <a:ea typeface="Arial"/>
                <a:cs typeface="Arial"/>
                <a:sym typeface="Arial"/>
              </a:defRPr>
            </a:lvl3pPr>
            <a:lvl4pPr marL="1828800" marR="0" lvl="3"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9" name="Google Shape;149;p31"/>
          <p:cNvSpPr>
            <a:spLocks noGrp="1"/>
          </p:cNvSpPr>
          <p:nvPr>
            <p:ph type="title"/>
          </p:nvPr>
        </p:nvSpPr>
        <p:spPr>
          <a:xfrm>
            <a:off x="201600" y="151200"/>
            <a:ext cx="8748000" cy="729000"/>
          </a:xfrm>
          <a:prstGeom prst="round2DiagRect">
            <a:avLst>
              <a:gd name="adj1" fmla="val 0"/>
              <a:gd name="adj2" fmla="val 50000"/>
            </a:avLst>
          </a:prstGeom>
          <a:solidFill>
            <a:schemeClr val="accent1"/>
          </a:solid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4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0" name="Google Shape;150;p31"/>
          <p:cNvSpPr txBox="1">
            <a:spLocks noGrp="1"/>
          </p:cNvSpPr>
          <p:nvPr>
            <p:ph type="sldNum" idx="12"/>
          </p:nvPr>
        </p:nvSpPr>
        <p:spPr>
          <a:xfrm>
            <a:off x="6701685" y="4800049"/>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Deux contenus">
  <p:cSld name="2_Deux contenus">
    <p:spTree>
      <p:nvGrpSpPr>
        <p:cNvPr id="1" name="Shape 157"/>
        <p:cNvGrpSpPr/>
        <p:nvPr/>
      </p:nvGrpSpPr>
      <p:grpSpPr>
        <a:xfrm>
          <a:off x="0" y="0"/>
          <a:ext cx="0" cy="0"/>
          <a:chOff x="0" y="0"/>
          <a:chExt cx="0" cy="0"/>
        </a:xfrm>
      </p:grpSpPr>
      <p:sp>
        <p:nvSpPr>
          <p:cNvPr id="158" name="Google Shape;158;p33"/>
          <p:cNvSpPr>
            <a:spLocks noGrp="1"/>
          </p:cNvSpPr>
          <p:nvPr>
            <p:ph type="title"/>
          </p:nvPr>
        </p:nvSpPr>
        <p:spPr>
          <a:xfrm>
            <a:off x="201600" y="151200"/>
            <a:ext cx="8748000" cy="729000"/>
          </a:xfrm>
          <a:prstGeom prst="round2DiagRect">
            <a:avLst>
              <a:gd name="adj1" fmla="val 0"/>
              <a:gd name="adj2" fmla="val 50000"/>
            </a:avLst>
          </a:prstGeom>
          <a:solidFill>
            <a:schemeClr val="lt2"/>
          </a:solid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625"/>
              <a:buFont typeface="Arial"/>
              <a:buNone/>
              <a:defRPr sz="2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9pPr>
          </a:lstStyle>
          <a:p>
            <a:endParaRPr/>
          </a:p>
        </p:txBody>
      </p:sp>
      <p:sp>
        <p:nvSpPr>
          <p:cNvPr id="159" name="Google Shape;159;p33"/>
          <p:cNvSpPr txBox="1">
            <a:spLocks noGrp="1"/>
          </p:cNvSpPr>
          <p:nvPr>
            <p:ph type="ftr" idx="11"/>
          </p:nvPr>
        </p:nvSpPr>
        <p:spPr>
          <a:xfrm>
            <a:off x="602885" y="4800049"/>
            <a:ext cx="2895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500"/>
              <a:buFont typeface="Arial"/>
              <a:buNone/>
              <a:defRPr sz="700" b="1"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9pPr>
          </a:lstStyle>
          <a:p>
            <a:endParaRPr/>
          </a:p>
        </p:txBody>
      </p:sp>
      <p:sp>
        <p:nvSpPr>
          <p:cNvPr id="160" name="Google Shape;160;p33"/>
          <p:cNvSpPr txBox="1">
            <a:spLocks noGrp="1"/>
          </p:cNvSpPr>
          <p:nvPr>
            <p:ph type="sldNum" idx="12"/>
          </p:nvPr>
        </p:nvSpPr>
        <p:spPr>
          <a:xfrm>
            <a:off x="6701684" y="4800049"/>
            <a:ext cx="2133600" cy="273900"/>
          </a:xfrm>
          <a:prstGeom prst="rect">
            <a:avLst/>
          </a:prstGeom>
          <a:noFill/>
          <a:ln>
            <a:noFill/>
          </a:ln>
        </p:spPr>
        <p:txBody>
          <a:bodyPr spcFirstLastPara="1" wrap="square" lIns="81650" tIns="40825" rIns="81650" bIns="40825" anchor="ctr" anchorCtr="0">
            <a:noAutofit/>
          </a:bodyPr>
          <a:lstStyle>
            <a:lvl1pPr marL="0" marR="0" lvl="0" indent="0" algn="ctr" rtl="0">
              <a:lnSpc>
                <a:spcPct val="100000"/>
              </a:lnSpc>
              <a:spcBef>
                <a:spcPts val="0"/>
              </a:spcBef>
              <a:spcAft>
                <a:spcPts val="0"/>
              </a:spcAft>
              <a:buClr>
                <a:srgbClr val="888888"/>
              </a:buClr>
              <a:buSzPts val="1875"/>
              <a:buFont typeface="Arial"/>
              <a:buNone/>
              <a:defRPr sz="1875" b="0"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888888"/>
              </a:buClr>
              <a:buSzPts val="1875"/>
              <a:buFont typeface="Arial"/>
              <a:buNone/>
              <a:defRPr sz="1875" b="0"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888888"/>
              </a:buClr>
              <a:buSzPts val="1875"/>
              <a:buFont typeface="Arial"/>
              <a:buNone/>
              <a:defRPr sz="1875" b="0"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888888"/>
              </a:buClr>
              <a:buSzPts val="1875"/>
              <a:buFont typeface="Arial"/>
              <a:buNone/>
              <a:defRPr sz="1875" b="0"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888888"/>
              </a:buClr>
              <a:buSzPts val="1875"/>
              <a:buFont typeface="Arial"/>
              <a:buNone/>
              <a:defRPr sz="1875" b="0"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888888"/>
              </a:buClr>
              <a:buSzPts val="1875"/>
              <a:buFont typeface="Arial"/>
              <a:buNone/>
              <a:defRPr sz="1875" b="0"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888888"/>
              </a:buClr>
              <a:buSzPts val="1875"/>
              <a:buFont typeface="Arial"/>
              <a:buNone/>
              <a:defRPr sz="1875" b="0"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888888"/>
              </a:buClr>
              <a:buSzPts val="1875"/>
              <a:buFont typeface="Arial"/>
              <a:buNone/>
              <a:defRPr sz="1875" b="0"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888888"/>
              </a:buClr>
              <a:buSzPts val="1875"/>
              <a:buFont typeface="Arial"/>
              <a:buNone/>
              <a:defRPr sz="1875"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
              <a:t>‹N°›</a:t>
            </a:fld>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9_Deux contenus">
  <p:cSld name="9_Deux contenus">
    <p:spTree>
      <p:nvGrpSpPr>
        <p:cNvPr id="1" name="Shape 161"/>
        <p:cNvGrpSpPr/>
        <p:nvPr/>
      </p:nvGrpSpPr>
      <p:grpSpPr>
        <a:xfrm>
          <a:off x="0" y="0"/>
          <a:ext cx="0" cy="0"/>
          <a:chOff x="0" y="0"/>
          <a:chExt cx="0" cy="0"/>
        </a:xfrm>
      </p:grpSpPr>
      <p:sp>
        <p:nvSpPr>
          <p:cNvPr id="162" name="Google Shape;162;p34"/>
          <p:cNvSpPr/>
          <p:nvPr/>
        </p:nvSpPr>
        <p:spPr>
          <a:xfrm>
            <a:off x="1588" y="1588"/>
            <a:ext cx="1500" cy="1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34"/>
          <p:cNvSpPr>
            <a:spLocks noGrp="1"/>
          </p:cNvSpPr>
          <p:nvPr>
            <p:ph type="title"/>
          </p:nvPr>
        </p:nvSpPr>
        <p:spPr>
          <a:xfrm>
            <a:off x="201600" y="151200"/>
            <a:ext cx="8748000" cy="729000"/>
          </a:xfrm>
          <a:prstGeom prst="round2DiagRect">
            <a:avLst>
              <a:gd name="adj1" fmla="val 0"/>
              <a:gd name="adj2" fmla="val 50000"/>
            </a:avLst>
          </a:prstGeom>
          <a:solidFill>
            <a:schemeClr val="lt2"/>
          </a:solid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625"/>
              <a:buFont typeface="Arial"/>
              <a:buNone/>
              <a:defRPr sz="2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9pPr>
          </a:lstStyle>
          <a:p>
            <a:endParaRPr/>
          </a:p>
        </p:txBody>
      </p:sp>
      <p:sp>
        <p:nvSpPr>
          <p:cNvPr id="164" name="Google Shape;164;p34"/>
          <p:cNvSpPr txBox="1">
            <a:spLocks noGrp="1"/>
          </p:cNvSpPr>
          <p:nvPr>
            <p:ph type="ftr" idx="11"/>
          </p:nvPr>
        </p:nvSpPr>
        <p:spPr>
          <a:xfrm>
            <a:off x="602885" y="4800049"/>
            <a:ext cx="2895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500"/>
              <a:buFont typeface="Arial"/>
              <a:buNone/>
              <a:defRPr sz="700" b="1"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9pPr>
          </a:lstStyle>
          <a:p>
            <a:endParaRPr/>
          </a:p>
        </p:txBody>
      </p:sp>
      <p:sp>
        <p:nvSpPr>
          <p:cNvPr id="165" name="Google Shape;165;p34"/>
          <p:cNvSpPr txBox="1">
            <a:spLocks noGrp="1"/>
          </p:cNvSpPr>
          <p:nvPr>
            <p:ph type="sldNum" idx="12"/>
          </p:nvPr>
        </p:nvSpPr>
        <p:spPr>
          <a:xfrm>
            <a:off x="6701684" y="4800049"/>
            <a:ext cx="2133600" cy="273900"/>
          </a:xfrm>
          <a:prstGeom prst="rect">
            <a:avLst/>
          </a:prstGeom>
          <a:noFill/>
          <a:ln>
            <a:noFill/>
          </a:ln>
        </p:spPr>
        <p:txBody>
          <a:bodyPr spcFirstLastPara="1" wrap="square" lIns="81650" tIns="40825" rIns="81650" bIns="40825" anchor="ctr" anchorCtr="0">
            <a:noAutofit/>
          </a:bodyPr>
          <a:lstStyle>
            <a:lvl1pPr marL="0" marR="0" lvl="0" indent="0" algn="ctr" rtl="0">
              <a:lnSpc>
                <a:spcPct val="100000"/>
              </a:lnSpc>
              <a:spcBef>
                <a:spcPts val="0"/>
              </a:spcBef>
              <a:spcAft>
                <a:spcPts val="0"/>
              </a:spcAft>
              <a:buClr>
                <a:srgbClr val="000000"/>
              </a:buClr>
              <a:buSzPts val="1875"/>
              <a:buFont typeface="Arial"/>
              <a:buNone/>
              <a:defRPr sz="1875" b="0"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875"/>
              <a:buFont typeface="Arial"/>
              <a:buNone/>
              <a:defRPr sz="1875" b="0"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875"/>
              <a:buFont typeface="Arial"/>
              <a:buNone/>
              <a:defRPr sz="1875" b="0"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875"/>
              <a:buFont typeface="Arial"/>
              <a:buNone/>
              <a:defRPr sz="1875" b="0"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875"/>
              <a:buFont typeface="Arial"/>
              <a:buNone/>
              <a:defRPr sz="1875" b="0"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875"/>
              <a:buFont typeface="Arial"/>
              <a:buNone/>
              <a:defRPr sz="1875" b="0"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875"/>
              <a:buFont typeface="Arial"/>
              <a:buNone/>
              <a:defRPr sz="1875" b="0"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875"/>
              <a:buFont typeface="Arial"/>
              <a:buNone/>
              <a:defRPr sz="1875" b="0"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875"/>
              <a:buFont typeface="Arial"/>
              <a:buNone/>
              <a:defRPr sz="1875"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
              <a:t>‹N°›</a:t>
            </a:fld>
            <a:endParaRPr/>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8_Deux contenus">
  <p:cSld name="8_Deux contenus">
    <p:spTree>
      <p:nvGrpSpPr>
        <p:cNvPr id="1" name="Shape 166"/>
        <p:cNvGrpSpPr/>
        <p:nvPr/>
      </p:nvGrpSpPr>
      <p:grpSpPr>
        <a:xfrm>
          <a:off x="0" y="0"/>
          <a:ext cx="0" cy="0"/>
          <a:chOff x="0" y="0"/>
          <a:chExt cx="0" cy="0"/>
        </a:xfrm>
      </p:grpSpPr>
      <p:sp>
        <p:nvSpPr>
          <p:cNvPr id="167" name="Google Shape;167;p35"/>
          <p:cNvSpPr/>
          <p:nvPr/>
        </p:nvSpPr>
        <p:spPr>
          <a:xfrm>
            <a:off x="1588" y="1588"/>
            <a:ext cx="1500" cy="1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35"/>
          <p:cNvSpPr>
            <a:spLocks noGrp="1"/>
          </p:cNvSpPr>
          <p:nvPr>
            <p:ph type="title"/>
          </p:nvPr>
        </p:nvSpPr>
        <p:spPr>
          <a:xfrm>
            <a:off x="201600" y="151200"/>
            <a:ext cx="8748000" cy="729000"/>
          </a:xfrm>
          <a:prstGeom prst="round2DiagRect">
            <a:avLst>
              <a:gd name="adj1" fmla="val 0"/>
              <a:gd name="adj2" fmla="val 50000"/>
            </a:avLst>
          </a:prstGeom>
          <a:solidFill>
            <a:schemeClr val="lt2"/>
          </a:solid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625"/>
              <a:buFont typeface="Arial"/>
              <a:buNone/>
              <a:defRPr sz="2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9pPr>
          </a:lstStyle>
          <a:p>
            <a:endParaRPr/>
          </a:p>
        </p:txBody>
      </p:sp>
      <p:sp>
        <p:nvSpPr>
          <p:cNvPr id="169" name="Google Shape;169;p35"/>
          <p:cNvSpPr txBox="1">
            <a:spLocks noGrp="1"/>
          </p:cNvSpPr>
          <p:nvPr>
            <p:ph type="ftr" idx="11"/>
          </p:nvPr>
        </p:nvSpPr>
        <p:spPr>
          <a:xfrm>
            <a:off x="602885" y="4800049"/>
            <a:ext cx="2895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500"/>
              <a:buFont typeface="Arial"/>
              <a:buNone/>
              <a:defRPr sz="700" b="1"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9pPr>
          </a:lstStyle>
          <a:p>
            <a:endParaRPr/>
          </a:p>
        </p:txBody>
      </p:sp>
      <p:sp>
        <p:nvSpPr>
          <p:cNvPr id="170" name="Google Shape;170;p35"/>
          <p:cNvSpPr txBox="1">
            <a:spLocks noGrp="1"/>
          </p:cNvSpPr>
          <p:nvPr>
            <p:ph type="sldNum" idx="12"/>
          </p:nvPr>
        </p:nvSpPr>
        <p:spPr>
          <a:xfrm>
            <a:off x="6701684" y="4800049"/>
            <a:ext cx="2133600" cy="273900"/>
          </a:xfrm>
          <a:prstGeom prst="rect">
            <a:avLst/>
          </a:prstGeom>
          <a:noFill/>
          <a:ln>
            <a:noFill/>
          </a:ln>
        </p:spPr>
        <p:txBody>
          <a:bodyPr spcFirstLastPara="1" wrap="square" lIns="81650" tIns="40825" rIns="81650" bIns="40825" anchor="ctr" anchorCtr="0">
            <a:noAutofit/>
          </a:bodyPr>
          <a:lstStyle>
            <a:lvl1pPr marL="0" marR="0" lvl="0" indent="0" algn="ctr" rtl="0">
              <a:lnSpc>
                <a:spcPct val="100000"/>
              </a:lnSpc>
              <a:spcBef>
                <a:spcPts val="0"/>
              </a:spcBef>
              <a:spcAft>
                <a:spcPts val="0"/>
              </a:spcAft>
              <a:buClr>
                <a:srgbClr val="000000"/>
              </a:buClr>
              <a:buSzPts val="1875"/>
              <a:buFont typeface="Arial"/>
              <a:buNone/>
              <a:defRPr sz="1875" b="0"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875"/>
              <a:buFont typeface="Arial"/>
              <a:buNone/>
              <a:defRPr sz="1875" b="0"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875"/>
              <a:buFont typeface="Arial"/>
              <a:buNone/>
              <a:defRPr sz="1875" b="0"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875"/>
              <a:buFont typeface="Arial"/>
              <a:buNone/>
              <a:defRPr sz="1875" b="0"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875"/>
              <a:buFont typeface="Arial"/>
              <a:buNone/>
              <a:defRPr sz="1875" b="0"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875"/>
              <a:buFont typeface="Arial"/>
              <a:buNone/>
              <a:defRPr sz="1875" b="0"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875"/>
              <a:buFont typeface="Arial"/>
              <a:buNone/>
              <a:defRPr sz="1875" b="0"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875"/>
              <a:buFont typeface="Arial"/>
              <a:buNone/>
              <a:defRPr sz="1875" b="0"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875"/>
              <a:buFont typeface="Arial"/>
              <a:buNone/>
              <a:defRPr sz="1875"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
              <a:t>‹N°›</a:t>
            </a:fld>
            <a:endParaRPr/>
          </a:p>
        </p:txBody>
      </p:sp>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_Deux contenus">
  <p:cSld name="3_Deux contenus">
    <p:spTree>
      <p:nvGrpSpPr>
        <p:cNvPr id="1" name="Shape 171"/>
        <p:cNvGrpSpPr/>
        <p:nvPr/>
      </p:nvGrpSpPr>
      <p:grpSpPr>
        <a:xfrm>
          <a:off x="0" y="0"/>
          <a:ext cx="0" cy="0"/>
          <a:chOff x="0" y="0"/>
          <a:chExt cx="0" cy="0"/>
        </a:xfrm>
      </p:grpSpPr>
      <p:sp>
        <p:nvSpPr>
          <p:cNvPr id="172" name="Google Shape;172;p36"/>
          <p:cNvSpPr/>
          <p:nvPr/>
        </p:nvSpPr>
        <p:spPr>
          <a:xfrm>
            <a:off x="1589" y="1589"/>
            <a:ext cx="1500" cy="1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36"/>
          <p:cNvSpPr>
            <a:spLocks noGrp="1"/>
          </p:cNvSpPr>
          <p:nvPr>
            <p:ph type="title"/>
          </p:nvPr>
        </p:nvSpPr>
        <p:spPr>
          <a:xfrm>
            <a:off x="201600" y="151202"/>
            <a:ext cx="8748000" cy="729000"/>
          </a:xfrm>
          <a:prstGeom prst="round2DiagRect">
            <a:avLst>
              <a:gd name="adj1" fmla="val 0"/>
              <a:gd name="adj2" fmla="val 50000"/>
            </a:avLst>
          </a:prstGeom>
          <a:solidFill>
            <a:schemeClr val="lt2"/>
          </a:solid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625"/>
              <a:buFont typeface="Arial"/>
              <a:buNone/>
              <a:defRPr sz="2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9pPr>
          </a:lstStyle>
          <a:p>
            <a:endParaRPr/>
          </a:p>
        </p:txBody>
      </p:sp>
      <p:sp>
        <p:nvSpPr>
          <p:cNvPr id="174" name="Google Shape;174;p36"/>
          <p:cNvSpPr txBox="1">
            <a:spLocks noGrp="1"/>
          </p:cNvSpPr>
          <p:nvPr>
            <p:ph type="ftr" idx="11"/>
          </p:nvPr>
        </p:nvSpPr>
        <p:spPr>
          <a:xfrm>
            <a:off x="602895" y="4800050"/>
            <a:ext cx="2895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500"/>
              <a:buFont typeface="Arial"/>
              <a:buNone/>
              <a:defRPr sz="700" b="1"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9pPr>
          </a:lstStyle>
          <a:p>
            <a:endParaRPr/>
          </a:p>
        </p:txBody>
      </p:sp>
      <p:sp>
        <p:nvSpPr>
          <p:cNvPr id="175" name="Google Shape;175;p36"/>
          <p:cNvSpPr txBox="1">
            <a:spLocks noGrp="1"/>
          </p:cNvSpPr>
          <p:nvPr>
            <p:ph type="sldNum" idx="12"/>
          </p:nvPr>
        </p:nvSpPr>
        <p:spPr>
          <a:xfrm>
            <a:off x="6701684" y="4800050"/>
            <a:ext cx="2133600" cy="273900"/>
          </a:xfrm>
          <a:prstGeom prst="rect">
            <a:avLst/>
          </a:prstGeom>
          <a:noFill/>
          <a:ln>
            <a:noFill/>
          </a:ln>
        </p:spPr>
        <p:txBody>
          <a:bodyPr spcFirstLastPara="1" wrap="square" lIns="81650" tIns="40825" rIns="81650" bIns="40825" anchor="ctr" anchorCtr="0">
            <a:noAutofit/>
          </a:bodyPr>
          <a:lstStyle>
            <a:lvl1pPr marL="0" marR="0" lvl="0" indent="0" algn="ctr" rtl="0">
              <a:lnSpc>
                <a:spcPct val="100000"/>
              </a:lnSpc>
              <a:spcBef>
                <a:spcPts val="0"/>
              </a:spcBef>
              <a:spcAft>
                <a:spcPts val="0"/>
              </a:spcAft>
              <a:buClr>
                <a:srgbClr val="000000"/>
              </a:buClr>
              <a:buSzPts val="1875"/>
              <a:buFont typeface="Arial"/>
              <a:buNone/>
              <a:defRPr sz="1875" b="0"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875"/>
              <a:buFont typeface="Arial"/>
              <a:buNone/>
              <a:defRPr sz="1875" b="0"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875"/>
              <a:buFont typeface="Arial"/>
              <a:buNone/>
              <a:defRPr sz="1875" b="0"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875"/>
              <a:buFont typeface="Arial"/>
              <a:buNone/>
              <a:defRPr sz="1875" b="0"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875"/>
              <a:buFont typeface="Arial"/>
              <a:buNone/>
              <a:defRPr sz="1875" b="0"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875"/>
              <a:buFont typeface="Arial"/>
              <a:buNone/>
              <a:defRPr sz="1875" b="0"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875"/>
              <a:buFont typeface="Arial"/>
              <a:buNone/>
              <a:defRPr sz="1875" b="0"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875"/>
              <a:buFont typeface="Arial"/>
              <a:buNone/>
              <a:defRPr sz="1875" b="0"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875"/>
              <a:buFont typeface="Arial"/>
              <a:buNone/>
              <a:defRPr sz="1875"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
              <a:t>‹N°›</a:t>
            </a:fld>
            <a:endParaRPr/>
          </a:p>
        </p:txBody>
      </p:sp>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Deux contenus">
  <p:cSld name="1_Deux contenus">
    <p:spTree>
      <p:nvGrpSpPr>
        <p:cNvPr id="1" name="Shape 176"/>
        <p:cNvGrpSpPr/>
        <p:nvPr/>
      </p:nvGrpSpPr>
      <p:grpSpPr>
        <a:xfrm>
          <a:off x="0" y="0"/>
          <a:ext cx="0" cy="0"/>
          <a:chOff x="0" y="0"/>
          <a:chExt cx="0" cy="0"/>
        </a:xfrm>
      </p:grpSpPr>
      <p:sp>
        <p:nvSpPr>
          <p:cNvPr id="177" name="Google Shape;177;p37"/>
          <p:cNvSpPr txBox="1">
            <a:spLocks noGrp="1"/>
          </p:cNvSpPr>
          <p:nvPr>
            <p:ph type="body" idx="1"/>
          </p:nvPr>
        </p:nvSpPr>
        <p:spPr>
          <a:xfrm>
            <a:off x="609601" y="1447801"/>
            <a:ext cx="7936200" cy="32259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300"/>
              </a:spcBef>
              <a:spcAft>
                <a:spcPts val="0"/>
              </a:spcAft>
              <a:buClr>
                <a:srgbClr val="9C9E9F"/>
              </a:buClr>
              <a:buSzPts val="1400"/>
              <a:buFont typeface="Courier New"/>
              <a:buChar char="•"/>
              <a:defRPr sz="2000" b="0" i="0" u="none" strike="noStrike" cap="none">
                <a:solidFill>
                  <a:schemeClr val="dk1"/>
                </a:solidFill>
                <a:latin typeface="Arial"/>
                <a:ea typeface="Arial"/>
                <a:cs typeface="Arial"/>
                <a:sym typeface="Arial"/>
              </a:defRPr>
            </a:lvl1pPr>
            <a:lvl2pPr marL="914400" marR="0" lvl="1" indent="-299719" algn="l" rtl="0">
              <a:lnSpc>
                <a:spcPct val="100000"/>
              </a:lnSpc>
              <a:spcBef>
                <a:spcPts val="300"/>
              </a:spcBef>
              <a:spcAft>
                <a:spcPts val="0"/>
              </a:spcAft>
              <a:buClr>
                <a:srgbClr val="E2001A"/>
              </a:buClr>
              <a:buSzPts val="1120"/>
              <a:buFont typeface="Courier New"/>
              <a:buChar char="•"/>
              <a:defRPr sz="1600" b="0" i="1" u="none" strike="noStrike" cap="none">
                <a:solidFill>
                  <a:srgbClr val="E2001A"/>
                </a:solidFill>
                <a:latin typeface="Arial"/>
                <a:ea typeface="Arial"/>
                <a:cs typeface="Arial"/>
                <a:sym typeface="Arial"/>
              </a:defRPr>
            </a:lvl2pPr>
            <a:lvl3pPr marL="1371600" marR="0" lvl="2" indent="-266700" algn="l" rtl="0">
              <a:lnSpc>
                <a:spcPct val="100000"/>
              </a:lnSpc>
              <a:spcBef>
                <a:spcPts val="200"/>
              </a:spcBef>
              <a:spcAft>
                <a:spcPts val="0"/>
              </a:spcAft>
              <a:buClr>
                <a:srgbClr val="E2001A"/>
              </a:buClr>
              <a:buSzPts val="600"/>
              <a:buFont typeface="Courier New"/>
              <a:buChar char="•"/>
              <a:defRPr sz="1200" b="0" i="0" u="none" strike="noStrike" cap="none">
                <a:solidFill>
                  <a:schemeClr val="dk1"/>
                </a:solidFill>
                <a:latin typeface="Arial"/>
                <a:ea typeface="Arial"/>
                <a:cs typeface="Arial"/>
                <a:sym typeface="Arial"/>
              </a:defRPr>
            </a:lvl3pPr>
            <a:lvl4pPr marL="1828800" marR="0" lvl="3" indent="-298450" algn="l" rtl="0">
              <a:lnSpc>
                <a:spcPct val="100000"/>
              </a:lnSpc>
              <a:spcBef>
                <a:spcPts val="200"/>
              </a:spcBef>
              <a:spcAft>
                <a:spcPts val="0"/>
              </a:spcAft>
              <a:buClr>
                <a:schemeClr val="dk1"/>
              </a:buClr>
              <a:buSzPts val="1100"/>
              <a:buFont typeface="Arial"/>
              <a:buChar char="–"/>
              <a:defRPr sz="1400" b="0" i="0" u="none" strike="noStrike" cap="none">
                <a:solidFill>
                  <a:schemeClr val="dk1"/>
                </a:solidFill>
                <a:latin typeface="Arial"/>
                <a:ea typeface="Arial"/>
                <a:cs typeface="Arial"/>
                <a:sym typeface="Arial"/>
              </a:defRPr>
            </a:lvl4pPr>
            <a:lvl5pPr marL="2286000" marR="0" lvl="4" indent="-298450" algn="l" rtl="0">
              <a:lnSpc>
                <a:spcPct val="100000"/>
              </a:lnSpc>
              <a:spcBef>
                <a:spcPts val="200"/>
              </a:spcBef>
              <a:spcAft>
                <a:spcPts val="0"/>
              </a:spcAft>
              <a:buClr>
                <a:schemeClr val="dk1"/>
              </a:buClr>
              <a:buSzPts val="11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8" name="Google Shape;178;p37"/>
          <p:cNvSpPr>
            <a:spLocks noGrp="1"/>
          </p:cNvSpPr>
          <p:nvPr>
            <p:ph type="title"/>
          </p:nvPr>
        </p:nvSpPr>
        <p:spPr>
          <a:xfrm>
            <a:off x="201600" y="151200"/>
            <a:ext cx="8748000" cy="729000"/>
          </a:xfrm>
          <a:prstGeom prst="round2DiagRect">
            <a:avLst>
              <a:gd name="adj1" fmla="val 0"/>
              <a:gd name="adj2" fmla="val 50000"/>
            </a:avLst>
          </a:prstGeom>
          <a:solidFill>
            <a:schemeClr val="accent5"/>
          </a:solid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625"/>
              <a:buFont typeface="Arial"/>
              <a:buNone/>
              <a:defRPr sz="2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9pPr>
          </a:lstStyle>
          <a:p>
            <a:endParaRPr/>
          </a:p>
        </p:txBody>
      </p:sp>
      <p:sp>
        <p:nvSpPr>
          <p:cNvPr id="179" name="Google Shape;179;p37"/>
          <p:cNvSpPr txBox="1">
            <a:spLocks noGrp="1"/>
          </p:cNvSpPr>
          <p:nvPr>
            <p:ph type="ftr" idx="11"/>
          </p:nvPr>
        </p:nvSpPr>
        <p:spPr>
          <a:xfrm>
            <a:off x="602886" y="4800050"/>
            <a:ext cx="2895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500"/>
              <a:buFont typeface="Arial"/>
              <a:buNone/>
              <a:defRPr sz="800" b="1"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9pPr>
          </a:lstStyle>
          <a:p>
            <a:endParaRPr/>
          </a:p>
        </p:txBody>
      </p:sp>
      <p:sp>
        <p:nvSpPr>
          <p:cNvPr id="180" name="Google Shape;180;p37"/>
          <p:cNvSpPr txBox="1">
            <a:spLocks noGrp="1"/>
          </p:cNvSpPr>
          <p:nvPr>
            <p:ph type="sldNum" idx="12"/>
          </p:nvPr>
        </p:nvSpPr>
        <p:spPr>
          <a:xfrm>
            <a:off x="6701685" y="4800050"/>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75"/>
              <a:buFont typeface="Arial"/>
              <a:buNone/>
              <a:defRPr sz="800" b="1"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75"/>
              <a:buFont typeface="Arial"/>
              <a:buNone/>
              <a:defRPr sz="800" b="1"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75"/>
              <a:buFont typeface="Arial"/>
              <a:buNone/>
              <a:defRPr sz="800" b="1"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75"/>
              <a:buFont typeface="Arial"/>
              <a:buNone/>
              <a:defRPr sz="800" b="1"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75"/>
              <a:buFont typeface="Arial"/>
              <a:buNone/>
              <a:defRPr sz="800" b="1"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75"/>
              <a:buFont typeface="Arial"/>
              <a:buNone/>
              <a:defRPr sz="800" b="1"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75"/>
              <a:buFont typeface="Arial"/>
              <a:buNone/>
              <a:defRPr sz="800" b="1"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75"/>
              <a:buFont typeface="Arial"/>
              <a:buNone/>
              <a:defRPr sz="800" b="1"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75"/>
              <a:buFont typeface="Arial"/>
              <a:buNone/>
              <a:defRPr sz="8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Diapositive de titre">
  <p:cSld name="1_Diapositive de titre">
    <p:spTree>
      <p:nvGrpSpPr>
        <p:cNvPr id="1" name="Shape 181"/>
        <p:cNvGrpSpPr/>
        <p:nvPr/>
      </p:nvGrpSpPr>
      <p:grpSpPr>
        <a:xfrm>
          <a:off x="0" y="0"/>
          <a:ext cx="0" cy="0"/>
          <a:chOff x="0" y="0"/>
          <a:chExt cx="0" cy="0"/>
        </a:xfrm>
      </p:grpSpPr>
      <p:sp>
        <p:nvSpPr>
          <p:cNvPr id="182" name="Google Shape;182;p38"/>
          <p:cNvSpPr>
            <a:spLocks noGrp="1"/>
          </p:cNvSpPr>
          <p:nvPr>
            <p:ph type="pic" idx="2"/>
          </p:nvPr>
        </p:nvSpPr>
        <p:spPr>
          <a:xfrm flipH="1">
            <a:off x="200811" y="150516"/>
            <a:ext cx="8748000" cy="4870800"/>
          </a:xfrm>
          <a:prstGeom prst="round2DiagRect">
            <a:avLst>
              <a:gd name="adj1" fmla="val 7450"/>
              <a:gd name="adj2" fmla="val 0"/>
            </a:avLst>
          </a:prstGeom>
          <a:blipFill rotWithShape="1">
            <a:blip r:embed="rId2">
              <a:alphaModFix/>
            </a:blip>
            <a:stretch>
              <a:fillRect l="100000" r="100000"/>
            </a:stretch>
          </a:blipFill>
          <a:ln>
            <a:noFill/>
          </a:ln>
        </p:spPr>
        <p:txBody>
          <a:bodyPr spcFirstLastPara="1" wrap="square" lIns="91425" tIns="91425" rIns="91425" bIns="91425" anchor="t" anchorCtr="0"/>
          <a:lstStyle>
            <a:lvl1pPr marR="0" lvl="0" algn="l" rtl="0">
              <a:lnSpc>
                <a:spcPct val="100000"/>
              </a:lnSpc>
              <a:spcBef>
                <a:spcPts val="300"/>
              </a:spcBef>
              <a:spcAft>
                <a:spcPts val="0"/>
              </a:spcAft>
              <a:buClr>
                <a:schemeClr val="dk2"/>
              </a:buClr>
              <a:buSzPts val="313"/>
              <a:buFont typeface="Courier New"/>
              <a:buNone/>
              <a:defRPr sz="500" b="0" i="0" u="none" strike="noStrike" cap="none">
                <a:solidFill>
                  <a:schemeClr val="dk1"/>
                </a:solidFill>
                <a:latin typeface="Arial"/>
                <a:ea typeface="Arial"/>
                <a:cs typeface="Arial"/>
                <a:sym typeface="Arial"/>
              </a:defRPr>
            </a:lvl1pPr>
            <a:lvl2pPr marR="0" lvl="1" algn="l" rtl="0">
              <a:lnSpc>
                <a:spcPct val="100000"/>
              </a:lnSpc>
              <a:spcBef>
                <a:spcPts val="300"/>
              </a:spcBef>
              <a:spcAft>
                <a:spcPts val="0"/>
              </a:spcAft>
              <a:buClr>
                <a:srgbClr val="F20000"/>
              </a:buClr>
              <a:buSzPts val="900"/>
              <a:buFont typeface="Courier New"/>
              <a:buChar char="o"/>
              <a:defRPr sz="1400" b="0" i="1" u="none" strike="noStrike" cap="none">
                <a:solidFill>
                  <a:srgbClr val="E2001A"/>
                </a:solidFill>
                <a:latin typeface="Arial"/>
                <a:ea typeface="Arial"/>
                <a:cs typeface="Arial"/>
                <a:sym typeface="Arial"/>
              </a:defRPr>
            </a:lvl2pPr>
            <a:lvl3pPr marR="0" lvl="2" algn="l" rtl="0">
              <a:lnSpc>
                <a:spcPct val="100000"/>
              </a:lnSpc>
              <a:spcBef>
                <a:spcPts val="200"/>
              </a:spcBef>
              <a:spcAft>
                <a:spcPts val="0"/>
              </a:spcAft>
              <a:buClr>
                <a:srgbClr val="F20000"/>
              </a:buClr>
              <a:buSzPts val="500"/>
              <a:buFont typeface="Courier New"/>
              <a:buChar char="o"/>
              <a:defRPr sz="1000" b="0" i="0" u="none" strike="noStrike" cap="none">
                <a:solidFill>
                  <a:schemeClr val="dk1"/>
                </a:solidFill>
                <a:latin typeface="Arial"/>
                <a:ea typeface="Arial"/>
                <a:cs typeface="Arial"/>
                <a:sym typeface="Arial"/>
              </a:defRPr>
            </a:lvl3pPr>
            <a:lvl4pPr marR="0" lvl="3" algn="l" rtl="0">
              <a:lnSpc>
                <a:spcPct val="100000"/>
              </a:lnSpc>
              <a:spcBef>
                <a:spcPts val="2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R="0" lvl="4" algn="l" rtl="0">
              <a:lnSpc>
                <a:spcPct val="100000"/>
              </a:lnSpc>
              <a:spcBef>
                <a:spcPts val="2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3" name="Google Shape;183;p38"/>
          <p:cNvSpPr txBox="1">
            <a:spLocks noGrp="1"/>
          </p:cNvSpPr>
          <p:nvPr>
            <p:ph type="ctrTitle"/>
          </p:nvPr>
        </p:nvSpPr>
        <p:spPr>
          <a:xfrm>
            <a:off x="2301975" y="349238"/>
            <a:ext cx="4583400" cy="9285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lt1"/>
              </a:buClr>
              <a:buSzPts val="700"/>
              <a:buFont typeface="Arial"/>
              <a:buNone/>
              <a:defRPr sz="2800" b="1" i="0" u="none" strike="noStrike" cap="none">
                <a:solidFill>
                  <a:srgbClr val="595959"/>
                </a:solidFill>
                <a:latin typeface="Arial"/>
                <a:ea typeface="Arial"/>
                <a:cs typeface="Arial"/>
                <a:sym typeface="Arial"/>
              </a:defRPr>
            </a:lvl1pPr>
            <a:lvl2pPr marR="0" lvl="1"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9pPr>
          </a:lstStyle>
          <a:p>
            <a:endParaRPr/>
          </a:p>
        </p:txBody>
      </p:sp>
      <p:sp>
        <p:nvSpPr>
          <p:cNvPr id="184" name="Google Shape;184;p38"/>
          <p:cNvSpPr txBox="1">
            <a:spLocks noGrp="1"/>
          </p:cNvSpPr>
          <p:nvPr>
            <p:ph type="subTitle" idx="1"/>
          </p:nvPr>
        </p:nvSpPr>
        <p:spPr>
          <a:xfrm>
            <a:off x="2301975" y="1296994"/>
            <a:ext cx="4583400" cy="738600"/>
          </a:xfrm>
          <a:prstGeom prst="rect">
            <a:avLst/>
          </a:prstGeom>
          <a:noFill/>
          <a:ln>
            <a:noFill/>
          </a:ln>
        </p:spPr>
        <p:txBody>
          <a:bodyPr spcFirstLastPara="1" wrap="square" lIns="91425" tIns="91425" rIns="91425" bIns="91425" anchor="t" anchorCtr="0"/>
          <a:lstStyle>
            <a:lvl1pPr marR="0" lvl="0" algn="ctr" rtl="0">
              <a:lnSpc>
                <a:spcPct val="100000"/>
              </a:lnSpc>
              <a:spcBef>
                <a:spcPts val="300"/>
              </a:spcBef>
              <a:spcAft>
                <a:spcPts val="0"/>
              </a:spcAft>
              <a:buClr>
                <a:schemeClr val="dk2"/>
              </a:buClr>
              <a:buSzPts val="1125"/>
              <a:buFont typeface="Courier New"/>
              <a:buNone/>
              <a:defRPr sz="1800" b="0" i="1" u="none" strike="noStrike" cap="none">
                <a:solidFill>
                  <a:srgbClr val="595959"/>
                </a:solidFill>
                <a:latin typeface="Arial"/>
                <a:ea typeface="Arial"/>
                <a:cs typeface="Arial"/>
                <a:sym typeface="Arial"/>
              </a:defRPr>
            </a:lvl1pPr>
            <a:lvl2pPr marR="0" lvl="1" algn="ctr" rtl="0">
              <a:lnSpc>
                <a:spcPct val="100000"/>
              </a:lnSpc>
              <a:spcBef>
                <a:spcPts val="300"/>
              </a:spcBef>
              <a:spcAft>
                <a:spcPts val="0"/>
              </a:spcAft>
              <a:buClr>
                <a:srgbClr val="F20000"/>
              </a:buClr>
              <a:buSzPts val="900"/>
              <a:buFont typeface="Courier New"/>
              <a:buNone/>
              <a:defRPr sz="1400" b="0" i="1" u="none" strike="noStrike" cap="none">
                <a:solidFill>
                  <a:srgbClr val="888888"/>
                </a:solidFill>
                <a:latin typeface="Arial"/>
                <a:ea typeface="Arial"/>
                <a:cs typeface="Arial"/>
                <a:sym typeface="Arial"/>
              </a:defRPr>
            </a:lvl2pPr>
            <a:lvl3pPr marR="0" lvl="2" algn="ctr" rtl="0">
              <a:lnSpc>
                <a:spcPct val="100000"/>
              </a:lnSpc>
              <a:spcBef>
                <a:spcPts val="200"/>
              </a:spcBef>
              <a:spcAft>
                <a:spcPts val="0"/>
              </a:spcAft>
              <a:buClr>
                <a:srgbClr val="F20000"/>
              </a:buClr>
              <a:buSzPts val="500"/>
              <a:buFont typeface="Courier New"/>
              <a:buNone/>
              <a:defRPr sz="1000" b="0" i="0" u="none" strike="noStrike" cap="none">
                <a:solidFill>
                  <a:srgbClr val="888888"/>
                </a:solidFill>
                <a:latin typeface="Arial"/>
                <a:ea typeface="Arial"/>
                <a:cs typeface="Arial"/>
                <a:sym typeface="Arial"/>
              </a:defRPr>
            </a:lvl3pPr>
            <a:lvl4pPr marR="0" lvl="3" algn="ctr" rtl="0">
              <a:lnSpc>
                <a:spcPct val="100000"/>
              </a:lnSpc>
              <a:spcBef>
                <a:spcPts val="200"/>
              </a:spcBef>
              <a:spcAft>
                <a:spcPts val="0"/>
              </a:spcAft>
              <a:buClr>
                <a:schemeClr val="dk1"/>
              </a:buClr>
              <a:buSzPts val="1100"/>
              <a:buFont typeface="Arial"/>
              <a:buNone/>
              <a:defRPr sz="1100" b="0" i="0" u="none" strike="noStrike" cap="none">
                <a:solidFill>
                  <a:srgbClr val="888888"/>
                </a:solidFill>
                <a:latin typeface="Arial"/>
                <a:ea typeface="Arial"/>
                <a:cs typeface="Arial"/>
                <a:sym typeface="Arial"/>
              </a:defRPr>
            </a:lvl4pPr>
            <a:lvl5pPr marR="0" lvl="4" algn="ctr" rtl="0">
              <a:lnSpc>
                <a:spcPct val="100000"/>
              </a:lnSpc>
              <a:spcBef>
                <a:spcPts val="200"/>
              </a:spcBef>
              <a:spcAft>
                <a:spcPts val="0"/>
              </a:spcAft>
              <a:buClr>
                <a:schemeClr val="dk1"/>
              </a:buClr>
              <a:buSzPts val="1100"/>
              <a:buFont typeface="Arial"/>
              <a:buNone/>
              <a:defRPr sz="1100" b="0" i="0" u="none" strike="noStrike" cap="none">
                <a:solidFill>
                  <a:srgbClr val="888888"/>
                </a:solidFill>
                <a:latin typeface="Arial"/>
                <a:ea typeface="Arial"/>
                <a:cs typeface="Arial"/>
                <a:sym typeface="Arial"/>
              </a:defRPr>
            </a:lvl5pPr>
            <a:lvl6pPr marR="0" lvl="5" algn="ctr" rtl="0">
              <a:lnSpc>
                <a:spcPct val="100000"/>
              </a:lnSpc>
              <a:spcBef>
                <a:spcPts val="400"/>
              </a:spcBef>
              <a:spcAft>
                <a:spcPts val="0"/>
              </a:spcAft>
              <a:buClr>
                <a:schemeClr val="dk1"/>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chemeClr val="dk1"/>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chemeClr val="dk1"/>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chemeClr val="dk1"/>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pic>
        <p:nvPicPr>
          <p:cNvPr id="185" name="Google Shape;185;p38" descr="C:\Users\griffet.anne\Desktop\veolia2.png"/>
          <p:cNvPicPr preferRelativeResize="0"/>
          <p:nvPr/>
        </p:nvPicPr>
        <p:blipFill rotWithShape="1">
          <a:blip r:embed="rId3">
            <a:alphaModFix/>
          </a:blip>
          <a:srcRect/>
          <a:stretch/>
        </p:blipFill>
        <p:spPr>
          <a:xfrm>
            <a:off x="3819616" y="23224"/>
            <a:ext cx="1128169" cy="410123"/>
          </a:xfrm>
          <a:prstGeom prst="rect">
            <a:avLst/>
          </a:prstGeom>
          <a:noFill/>
          <a:ln>
            <a:noFill/>
          </a:ln>
        </p:spPr>
      </p:pic>
    </p:spTree>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Disposition personnalisée">
  <p:cSld name="Disposition personnalisée">
    <p:spTree>
      <p:nvGrpSpPr>
        <p:cNvPr id="1" name="Shape 186"/>
        <p:cNvGrpSpPr/>
        <p:nvPr/>
      </p:nvGrpSpPr>
      <p:grpSpPr>
        <a:xfrm>
          <a:off x="0" y="0"/>
          <a:ext cx="0" cy="0"/>
          <a:chOff x="0" y="0"/>
          <a:chExt cx="0" cy="0"/>
        </a:xfrm>
      </p:grpSpPr>
      <p:sp>
        <p:nvSpPr>
          <p:cNvPr id="187" name="Google Shape;187;p39"/>
          <p:cNvSpPr>
            <a:spLocks noGrp="1"/>
          </p:cNvSpPr>
          <p:nvPr>
            <p:ph type="title"/>
          </p:nvPr>
        </p:nvSpPr>
        <p:spPr>
          <a:xfrm>
            <a:off x="201600" y="151200"/>
            <a:ext cx="8748000" cy="729000"/>
          </a:xfrm>
          <a:prstGeom prst="round2DiagRect">
            <a:avLst>
              <a:gd name="adj1" fmla="val 0"/>
              <a:gd name="adj2" fmla="val 50000"/>
            </a:avLst>
          </a:prstGeom>
          <a:solidFill>
            <a:schemeClr val="dk1">
              <a:alpha val="32159"/>
            </a:schemeClr>
          </a:solid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625"/>
              <a:buFont typeface="Arial"/>
              <a:buNone/>
              <a:defRPr sz="2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9pPr>
          </a:lstStyle>
          <a:p>
            <a:endParaRPr/>
          </a:p>
        </p:txBody>
      </p:sp>
      <p:sp>
        <p:nvSpPr>
          <p:cNvPr id="188" name="Google Shape;188;p39"/>
          <p:cNvSpPr txBox="1">
            <a:spLocks noGrp="1"/>
          </p:cNvSpPr>
          <p:nvPr>
            <p:ph type="ftr" idx="11"/>
          </p:nvPr>
        </p:nvSpPr>
        <p:spPr>
          <a:xfrm>
            <a:off x="602885" y="4800049"/>
            <a:ext cx="2895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500"/>
              <a:buFont typeface="Arial"/>
              <a:buNone/>
              <a:defRPr sz="7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9pPr>
          </a:lstStyle>
          <a:p>
            <a:endParaRPr/>
          </a:p>
        </p:txBody>
      </p:sp>
      <p:sp>
        <p:nvSpPr>
          <p:cNvPr id="189" name="Google Shape;189;p39"/>
          <p:cNvSpPr txBox="1">
            <a:spLocks noGrp="1"/>
          </p:cNvSpPr>
          <p:nvPr>
            <p:ph type="sldNum" idx="12"/>
          </p:nvPr>
        </p:nvSpPr>
        <p:spPr>
          <a:xfrm>
            <a:off x="6701684" y="4800049"/>
            <a:ext cx="2133600" cy="273900"/>
          </a:xfrm>
          <a:prstGeom prst="rect">
            <a:avLst/>
          </a:prstGeom>
          <a:noFill/>
          <a:ln>
            <a:noFill/>
          </a:ln>
        </p:spPr>
        <p:txBody>
          <a:bodyPr spcFirstLastPara="1" wrap="square" lIns="81650" tIns="40825" rIns="81650" bIns="40825" anchor="ctr" anchorCtr="0">
            <a:noAutofit/>
          </a:bodyPr>
          <a:lstStyle>
            <a:lvl1pPr marL="0" marR="0" lvl="0"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
              <a:t>‹N°›</a:t>
            </a:fld>
            <a:endParaRPr/>
          </a:p>
        </p:txBody>
      </p:sp>
      <p:pic>
        <p:nvPicPr>
          <p:cNvPr id="190" name="Google Shape;190;p39"/>
          <p:cNvPicPr preferRelativeResize="0"/>
          <p:nvPr/>
        </p:nvPicPr>
        <p:blipFill rotWithShape="1">
          <a:blip r:embed="rId2">
            <a:alphaModFix/>
          </a:blip>
          <a:srcRect/>
          <a:stretch/>
        </p:blipFill>
        <p:spPr>
          <a:xfrm>
            <a:off x="533656" y="4888929"/>
            <a:ext cx="81000" cy="80999"/>
          </a:xfrm>
          <a:prstGeom prst="rect">
            <a:avLst/>
          </a:prstGeom>
          <a:noFill/>
          <a:ln>
            <a:noFill/>
          </a:ln>
        </p:spPr>
      </p:pic>
    </p:spTree>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191"/>
        <p:cNvGrpSpPr/>
        <p:nvPr/>
      </p:nvGrpSpPr>
      <p:grpSpPr>
        <a:xfrm>
          <a:off x="0" y="0"/>
          <a:ext cx="0" cy="0"/>
          <a:chOff x="0" y="0"/>
          <a:chExt cx="0" cy="0"/>
        </a:xfrm>
      </p:grpSpPr>
      <p:sp>
        <p:nvSpPr>
          <p:cNvPr id="192" name="Google Shape;192;p40"/>
          <p:cNvSpPr>
            <a:spLocks noGrp="1"/>
          </p:cNvSpPr>
          <p:nvPr>
            <p:ph type="body" idx="1"/>
          </p:nvPr>
        </p:nvSpPr>
        <p:spPr>
          <a:xfrm rot="10800000">
            <a:off x="201590" y="1126302"/>
            <a:ext cx="8717700" cy="3894000"/>
          </a:xfrm>
          <a:prstGeom prst="round1Rect">
            <a:avLst>
              <a:gd name="adj" fmla="val 8310"/>
            </a:avLst>
          </a:prstGeom>
          <a:blipFill rotWithShape="0">
            <a:blip r:embed="rId2">
              <a:alphaModFix/>
            </a:blip>
            <a:stretch>
              <a:fillRect l="-2" t="29" r="-2" b="39"/>
            </a:stretch>
          </a:blipFill>
          <a:ln>
            <a:noFill/>
          </a:ln>
        </p:spPr>
        <p:txBody>
          <a:bodyPr spcFirstLastPara="1" wrap="square" lIns="91425" tIns="91425" rIns="91425" bIns="91425" anchor="t" anchorCtr="0"/>
          <a:lstStyle>
            <a:lvl1pPr marL="457200" marR="0" lvl="0" indent="-228600" algn="l" rtl="0">
              <a:lnSpc>
                <a:spcPct val="100000"/>
              </a:lnSpc>
              <a:spcBef>
                <a:spcPts val="100"/>
              </a:spcBef>
              <a:spcAft>
                <a:spcPts val="0"/>
              </a:spcAft>
              <a:buClr>
                <a:schemeClr val="dk2"/>
              </a:buClr>
              <a:buSzPts val="313"/>
              <a:buFont typeface="Courier New"/>
              <a:buNone/>
              <a:defRPr sz="500" b="0" i="0" u="none" strike="noStrike" cap="none">
                <a:solidFill>
                  <a:schemeClr val="dk1"/>
                </a:solidFill>
                <a:latin typeface="Arial"/>
                <a:ea typeface="Arial"/>
                <a:cs typeface="Arial"/>
                <a:sym typeface="Arial"/>
              </a:defRPr>
            </a:lvl1pPr>
            <a:lvl2pPr marL="914400" marR="0" lvl="1" indent="-311150" algn="l" rtl="0">
              <a:lnSpc>
                <a:spcPct val="100000"/>
              </a:lnSpc>
              <a:spcBef>
                <a:spcPts val="400"/>
              </a:spcBef>
              <a:spcAft>
                <a:spcPts val="0"/>
              </a:spcAft>
              <a:buClr>
                <a:srgbClr val="F20000"/>
              </a:buClr>
              <a:buSzPts val="1300"/>
              <a:buFont typeface="Courier New"/>
              <a:buChar char="o"/>
              <a:defRPr sz="2100" b="0" i="1" u="none" strike="noStrike" cap="none">
                <a:solidFill>
                  <a:srgbClr val="E2001A"/>
                </a:solidFill>
                <a:latin typeface="Arial"/>
                <a:ea typeface="Arial"/>
                <a:cs typeface="Arial"/>
                <a:sym typeface="Arial"/>
              </a:defRPr>
            </a:lvl2pPr>
            <a:lvl3pPr marL="1371600" marR="0" lvl="2" indent="-285750" algn="l" rtl="0">
              <a:lnSpc>
                <a:spcPct val="100000"/>
              </a:lnSpc>
              <a:spcBef>
                <a:spcPts val="400"/>
              </a:spcBef>
              <a:spcAft>
                <a:spcPts val="0"/>
              </a:spcAft>
              <a:buClr>
                <a:srgbClr val="F20000"/>
              </a:buClr>
              <a:buSzPts val="900"/>
              <a:buFont typeface="Courier New"/>
              <a:buChar char="o"/>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93" name="Google Shape;193;p40"/>
          <p:cNvSpPr>
            <a:spLocks noGrp="1"/>
          </p:cNvSpPr>
          <p:nvPr>
            <p:ph type="pic" idx="2"/>
          </p:nvPr>
        </p:nvSpPr>
        <p:spPr>
          <a:xfrm rot="10800000">
            <a:off x="201598" y="1126901"/>
            <a:ext cx="8748000" cy="3893400"/>
          </a:xfrm>
          <a:prstGeom prst="round1Rect">
            <a:avLst>
              <a:gd name="adj" fmla="val 7926"/>
            </a:avLst>
          </a:prstGeom>
          <a:blipFill rotWithShape="0">
            <a:blip r:embed="rId2">
              <a:alphaModFix/>
            </a:blip>
            <a:stretch>
              <a:fillRect l="-2" t="29" r="-2" b="39"/>
            </a:stretch>
          </a:blipFill>
          <a:ln>
            <a:noFill/>
          </a:ln>
        </p:spPr>
        <p:txBody>
          <a:bodyPr spcFirstLastPara="1" wrap="square" lIns="91425" tIns="91425" rIns="91425" bIns="91425" anchor="t" anchorCtr="0"/>
          <a:lstStyle>
            <a:lvl1pPr marR="0" lvl="0" algn="l" rtl="0">
              <a:lnSpc>
                <a:spcPct val="100000"/>
              </a:lnSpc>
              <a:spcBef>
                <a:spcPts val="100"/>
              </a:spcBef>
              <a:spcAft>
                <a:spcPts val="0"/>
              </a:spcAft>
              <a:buClr>
                <a:schemeClr val="dk2"/>
              </a:buClr>
              <a:buSzPts val="500"/>
              <a:buFont typeface="Courier New"/>
              <a:buNone/>
              <a:defRPr sz="500" b="0" i="0" u="none" strike="noStrike" cap="none">
                <a:solidFill>
                  <a:schemeClr val="dk1"/>
                </a:solidFill>
                <a:latin typeface="Arial"/>
                <a:ea typeface="Arial"/>
                <a:cs typeface="Arial"/>
                <a:sym typeface="Arial"/>
              </a:defRPr>
            </a:lvl1pPr>
            <a:lvl2pPr marR="0" lvl="1" algn="l" rtl="0">
              <a:lnSpc>
                <a:spcPct val="100000"/>
              </a:lnSpc>
              <a:spcBef>
                <a:spcPts val="300"/>
              </a:spcBef>
              <a:spcAft>
                <a:spcPts val="0"/>
              </a:spcAft>
              <a:buClr>
                <a:srgbClr val="F20000"/>
              </a:buClr>
              <a:buSzPts val="900"/>
              <a:buFont typeface="Courier New"/>
              <a:buChar char="o"/>
              <a:defRPr sz="1400" b="0" i="1" u="none" strike="noStrike" cap="none">
                <a:solidFill>
                  <a:srgbClr val="E2001A"/>
                </a:solidFill>
                <a:latin typeface="Arial"/>
                <a:ea typeface="Arial"/>
                <a:cs typeface="Arial"/>
                <a:sym typeface="Arial"/>
              </a:defRPr>
            </a:lvl2pPr>
            <a:lvl3pPr marR="0" lvl="2" algn="l" rtl="0">
              <a:lnSpc>
                <a:spcPct val="100000"/>
              </a:lnSpc>
              <a:spcBef>
                <a:spcPts val="200"/>
              </a:spcBef>
              <a:spcAft>
                <a:spcPts val="0"/>
              </a:spcAft>
              <a:buClr>
                <a:srgbClr val="F20000"/>
              </a:buClr>
              <a:buSzPts val="500"/>
              <a:buFont typeface="Courier New"/>
              <a:buChar char="o"/>
              <a:defRPr sz="1000" b="0" i="0" u="none" strike="noStrike" cap="none">
                <a:solidFill>
                  <a:schemeClr val="dk1"/>
                </a:solidFill>
                <a:latin typeface="Arial"/>
                <a:ea typeface="Arial"/>
                <a:cs typeface="Arial"/>
                <a:sym typeface="Arial"/>
              </a:defRPr>
            </a:lvl3pPr>
            <a:lvl4pPr marR="0" lvl="3" algn="l" rtl="0">
              <a:lnSpc>
                <a:spcPct val="100000"/>
              </a:lnSpc>
              <a:spcBef>
                <a:spcPts val="2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R="0" lvl="4" algn="l" rtl="0">
              <a:lnSpc>
                <a:spcPct val="100000"/>
              </a:lnSpc>
              <a:spcBef>
                <a:spcPts val="2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4" name="Google Shape;194;p40"/>
          <p:cNvSpPr txBox="1">
            <a:spLocks noGrp="1"/>
          </p:cNvSpPr>
          <p:nvPr>
            <p:ph type="body" idx="3"/>
          </p:nvPr>
        </p:nvSpPr>
        <p:spPr>
          <a:xfrm>
            <a:off x="2438396" y="3234794"/>
            <a:ext cx="5972100" cy="1371600"/>
          </a:xfrm>
          <a:prstGeom prst="rect">
            <a:avLst/>
          </a:prstGeom>
          <a:noFill/>
          <a:ln>
            <a:noFill/>
          </a:ln>
        </p:spPr>
        <p:txBody>
          <a:bodyPr spcFirstLastPara="1" wrap="square" lIns="91425" tIns="91425" rIns="91425" bIns="91425" anchor="b" anchorCtr="0"/>
          <a:lstStyle>
            <a:lvl1pPr marL="457200" marR="0" lvl="0" indent="-285750" algn="r" rtl="0">
              <a:lnSpc>
                <a:spcPct val="100000"/>
              </a:lnSpc>
              <a:spcBef>
                <a:spcPts val="300"/>
              </a:spcBef>
              <a:spcAft>
                <a:spcPts val="0"/>
              </a:spcAft>
              <a:buClr>
                <a:schemeClr val="dk2"/>
              </a:buClr>
              <a:buSzPts val="900"/>
              <a:buFont typeface="Courier New"/>
              <a:buChar char="o"/>
              <a:defRPr sz="1400" b="0" i="1" u="none" strike="noStrike" cap="none">
                <a:solidFill>
                  <a:schemeClr val="lt1"/>
                </a:solidFill>
                <a:latin typeface="Arial"/>
                <a:ea typeface="Arial"/>
                <a:cs typeface="Arial"/>
                <a:sym typeface="Arial"/>
              </a:defRPr>
            </a:lvl1pPr>
            <a:lvl2pPr marL="914400" marR="0" lvl="1" indent="-273050" algn="r" rtl="0">
              <a:lnSpc>
                <a:spcPct val="100000"/>
              </a:lnSpc>
              <a:spcBef>
                <a:spcPts val="200"/>
              </a:spcBef>
              <a:spcAft>
                <a:spcPts val="0"/>
              </a:spcAft>
              <a:buClr>
                <a:srgbClr val="F20000"/>
              </a:buClr>
              <a:buSzPts val="700"/>
              <a:buFont typeface="Courier New"/>
              <a:buChar char="o"/>
              <a:defRPr sz="1200" b="0" i="1" u="none" strike="noStrike" cap="none">
                <a:solidFill>
                  <a:schemeClr val="lt1"/>
                </a:solidFill>
                <a:latin typeface="Arial"/>
                <a:ea typeface="Arial"/>
                <a:cs typeface="Arial"/>
                <a:sym typeface="Arial"/>
              </a:defRPr>
            </a:lvl2pPr>
            <a:lvl3pPr marL="1371600" marR="0" lvl="2" indent="-260350" algn="r" rtl="0">
              <a:lnSpc>
                <a:spcPct val="100000"/>
              </a:lnSpc>
              <a:spcBef>
                <a:spcPts val="200"/>
              </a:spcBef>
              <a:spcAft>
                <a:spcPts val="0"/>
              </a:spcAft>
              <a:buClr>
                <a:srgbClr val="F20000"/>
              </a:buClr>
              <a:buSzPts val="500"/>
              <a:buFont typeface="Courier New"/>
              <a:buChar char="o"/>
              <a:defRPr sz="1100" b="0" i="1" u="none" strike="noStrike" cap="none">
                <a:solidFill>
                  <a:schemeClr val="lt1"/>
                </a:solidFill>
                <a:latin typeface="Arial"/>
                <a:ea typeface="Arial"/>
                <a:cs typeface="Arial"/>
                <a:sym typeface="Arial"/>
              </a:defRPr>
            </a:lvl3pPr>
            <a:lvl4pPr marL="1828800" marR="0" lvl="3" indent="-292100" algn="r" rtl="0">
              <a:lnSpc>
                <a:spcPct val="100000"/>
              </a:lnSpc>
              <a:spcBef>
                <a:spcPts val="200"/>
              </a:spcBef>
              <a:spcAft>
                <a:spcPts val="0"/>
              </a:spcAft>
              <a:buClr>
                <a:schemeClr val="lt1"/>
              </a:buClr>
              <a:buSzPts val="1000"/>
              <a:buFont typeface="Arial"/>
              <a:buChar char="–"/>
              <a:defRPr sz="1000" b="0" i="1" u="none" strike="noStrike" cap="none">
                <a:solidFill>
                  <a:schemeClr val="lt1"/>
                </a:solidFill>
                <a:latin typeface="Arial"/>
                <a:ea typeface="Arial"/>
                <a:cs typeface="Arial"/>
                <a:sym typeface="Arial"/>
              </a:defRPr>
            </a:lvl4pPr>
            <a:lvl5pPr marL="2286000" marR="0" lvl="4" indent="-292100" algn="r" rtl="0">
              <a:lnSpc>
                <a:spcPct val="100000"/>
              </a:lnSpc>
              <a:spcBef>
                <a:spcPts val="200"/>
              </a:spcBef>
              <a:spcAft>
                <a:spcPts val="0"/>
              </a:spcAft>
              <a:buClr>
                <a:schemeClr val="lt1"/>
              </a:buClr>
              <a:buSzPts val="1000"/>
              <a:buFont typeface="Arial"/>
              <a:buChar char="»"/>
              <a:defRPr sz="1000" b="0" i="1" u="none" strike="noStrike" cap="none">
                <a:solidFill>
                  <a:schemeClr val="lt1"/>
                </a:solidFill>
                <a:latin typeface="Arial"/>
                <a:ea typeface="Arial"/>
                <a:cs typeface="Arial"/>
                <a:sym typeface="Arial"/>
              </a:defRPr>
            </a:lvl5pPr>
            <a:lvl6pPr marL="2743200" marR="0" lvl="5"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5" name="Google Shape;195;p40" descr="C:\Users\griffet.anne\Desktop\veolia2.png"/>
          <p:cNvPicPr preferRelativeResize="0"/>
          <p:nvPr/>
        </p:nvPicPr>
        <p:blipFill rotWithShape="1">
          <a:blip r:embed="rId3">
            <a:alphaModFix/>
          </a:blip>
          <a:srcRect/>
          <a:stretch/>
        </p:blipFill>
        <p:spPr>
          <a:xfrm>
            <a:off x="3464015" y="988169"/>
            <a:ext cx="1666194" cy="605710"/>
          </a:xfrm>
          <a:prstGeom prst="rect">
            <a:avLst/>
          </a:prstGeom>
          <a:noFill/>
          <a:ln>
            <a:noFill/>
          </a:ln>
        </p:spPr>
      </p:pic>
      <p:sp>
        <p:nvSpPr>
          <p:cNvPr id="196" name="Google Shape;196;p40"/>
          <p:cNvSpPr>
            <a:spLocks noGrp="1"/>
          </p:cNvSpPr>
          <p:nvPr>
            <p:ph type="title"/>
          </p:nvPr>
        </p:nvSpPr>
        <p:spPr>
          <a:xfrm>
            <a:off x="201598" y="150130"/>
            <a:ext cx="8748000" cy="913200"/>
          </a:xfrm>
          <a:prstGeom prst="round1Rect">
            <a:avLst>
              <a:gd name="adj" fmla="val 28673"/>
            </a:avLst>
          </a:prstGeom>
          <a:solidFill>
            <a:schemeClr val="lt2"/>
          </a:solid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625"/>
              <a:buFont typeface="Arial"/>
              <a:buNone/>
              <a:defRPr sz="2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9pPr>
          </a:lstStyle>
          <a:p>
            <a:endParaRPr/>
          </a:p>
        </p:txBody>
      </p:sp>
      <p:sp>
        <p:nvSpPr>
          <p:cNvPr id="197" name="Google Shape;197;p40"/>
          <p:cNvSpPr txBox="1">
            <a:spLocks noGrp="1"/>
          </p:cNvSpPr>
          <p:nvPr>
            <p:ph type="sldNum" idx="12"/>
          </p:nvPr>
        </p:nvSpPr>
        <p:spPr>
          <a:xfrm>
            <a:off x="8556783" y="4749850"/>
            <a:ext cx="548700" cy="393600"/>
          </a:xfrm>
          <a:prstGeom prst="rect">
            <a:avLst/>
          </a:prstGeom>
          <a:noFill/>
          <a:ln>
            <a:noFill/>
          </a:ln>
        </p:spPr>
        <p:txBody>
          <a:bodyPr spcFirstLastPara="1" wrap="square" lIns="81650" tIns="40825" rIns="81650" bIns="40825" anchor="ctr" anchorCtr="0">
            <a:noAutofit/>
          </a:bodyPr>
          <a:lstStyle>
            <a:lvl1pPr marL="0" marR="0" lvl="0"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
              <a:t>‹N°›</a:t>
            </a:fld>
            <a:endParaRPr/>
          </a:p>
        </p:txBody>
      </p:sp>
    </p:spTree>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Deux contenus">
  <p:cSld name="Deux contenus">
    <p:spTree>
      <p:nvGrpSpPr>
        <p:cNvPr id="1" name="Shape 198"/>
        <p:cNvGrpSpPr/>
        <p:nvPr/>
      </p:nvGrpSpPr>
      <p:grpSpPr>
        <a:xfrm>
          <a:off x="0" y="0"/>
          <a:ext cx="0" cy="0"/>
          <a:chOff x="0" y="0"/>
          <a:chExt cx="0" cy="0"/>
        </a:xfrm>
      </p:grpSpPr>
      <p:sp>
        <p:nvSpPr>
          <p:cNvPr id="199" name="Google Shape;199;p41"/>
          <p:cNvSpPr>
            <a:spLocks noGrp="1"/>
          </p:cNvSpPr>
          <p:nvPr>
            <p:ph type="pic" idx="2"/>
          </p:nvPr>
        </p:nvSpPr>
        <p:spPr>
          <a:xfrm rot="10800000">
            <a:off x="201598" y="949655"/>
            <a:ext cx="4888800" cy="3645900"/>
          </a:xfrm>
          <a:prstGeom prst="round1Rect">
            <a:avLst>
              <a:gd name="adj" fmla="val 4915"/>
            </a:avLst>
          </a:prstGeom>
          <a:blipFill rotWithShape="0">
            <a:blip r:embed="rId2">
              <a:alphaModFix/>
            </a:blip>
            <a:stretch>
              <a:fillRect l="-3" t="35" r="-3" b="5"/>
            </a:stretch>
          </a:blipFill>
          <a:ln>
            <a:noFill/>
          </a:ln>
        </p:spPr>
        <p:txBody>
          <a:bodyPr spcFirstLastPara="1" wrap="square" lIns="91425" tIns="91425" rIns="91425" bIns="91425" anchor="t" anchorCtr="0"/>
          <a:lstStyle>
            <a:lvl1pPr marR="0" lvl="0" algn="l" rtl="0">
              <a:lnSpc>
                <a:spcPct val="100000"/>
              </a:lnSpc>
              <a:spcBef>
                <a:spcPts val="100"/>
              </a:spcBef>
              <a:spcAft>
                <a:spcPts val="0"/>
              </a:spcAft>
              <a:buClr>
                <a:schemeClr val="dk2"/>
              </a:buClr>
              <a:buSzPts val="500"/>
              <a:buFont typeface="Courier New"/>
              <a:buNone/>
              <a:defRPr sz="500" b="0" i="0" u="none" strike="noStrike" cap="none">
                <a:solidFill>
                  <a:schemeClr val="dk1"/>
                </a:solidFill>
                <a:latin typeface="Arial"/>
                <a:ea typeface="Arial"/>
                <a:cs typeface="Arial"/>
                <a:sym typeface="Arial"/>
              </a:defRPr>
            </a:lvl1pPr>
            <a:lvl2pPr marR="0" lvl="1" algn="l" rtl="0">
              <a:lnSpc>
                <a:spcPct val="100000"/>
              </a:lnSpc>
              <a:spcBef>
                <a:spcPts val="300"/>
              </a:spcBef>
              <a:spcAft>
                <a:spcPts val="0"/>
              </a:spcAft>
              <a:buClr>
                <a:srgbClr val="F20000"/>
              </a:buClr>
              <a:buSzPts val="900"/>
              <a:buFont typeface="Courier New"/>
              <a:buChar char="o"/>
              <a:defRPr sz="1400" b="0" i="1" u="none" strike="noStrike" cap="none">
                <a:solidFill>
                  <a:srgbClr val="E2001A"/>
                </a:solidFill>
                <a:latin typeface="Arial"/>
                <a:ea typeface="Arial"/>
                <a:cs typeface="Arial"/>
                <a:sym typeface="Arial"/>
              </a:defRPr>
            </a:lvl2pPr>
            <a:lvl3pPr marR="0" lvl="2" algn="l" rtl="0">
              <a:lnSpc>
                <a:spcPct val="100000"/>
              </a:lnSpc>
              <a:spcBef>
                <a:spcPts val="200"/>
              </a:spcBef>
              <a:spcAft>
                <a:spcPts val="0"/>
              </a:spcAft>
              <a:buClr>
                <a:srgbClr val="F20000"/>
              </a:buClr>
              <a:buSzPts val="500"/>
              <a:buFont typeface="Courier New"/>
              <a:buChar char="o"/>
              <a:defRPr sz="1000" b="0" i="0" u="none" strike="noStrike" cap="none">
                <a:solidFill>
                  <a:schemeClr val="dk1"/>
                </a:solidFill>
                <a:latin typeface="Arial"/>
                <a:ea typeface="Arial"/>
                <a:cs typeface="Arial"/>
                <a:sym typeface="Arial"/>
              </a:defRPr>
            </a:lvl3pPr>
            <a:lvl4pPr marR="0" lvl="3" algn="l" rtl="0">
              <a:lnSpc>
                <a:spcPct val="100000"/>
              </a:lnSpc>
              <a:spcBef>
                <a:spcPts val="2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R="0" lvl="4" algn="l" rtl="0">
              <a:lnSpc>
                <a:spcPct val="100000"/>
              </a:lnSpc>
              <a:spcBef>
                <a:spcPts val="2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0" name="Google Shape;200;p41"/>
          <p:cNvSpPr txBox="1">
            <a:spLocks noGrp="1"/>
          </p:cNvSpPr>
          <p:nvPr>
            <p:ph type="body" idx="1"/>
          </p:nvPr>
        </p:nvSpPr>
        <p:spPr>
          <a:xfrm>
            <a:off x="5187600" y="956805"/>
            <a:ext cx="3762000" cy="3638700"/>
          </a:xfrm>
          <a:prstGeom prst="rect">
            <a:avLst/>
          </a:prstGeom>
          <a:solidFill>
            <a:schemeClr val="accent6"/>
          </a:solidFill>
          <a:ln>
            <a:noFill/>
          </a:ln>
        </p:spPr>
        <p:txBody>
          <a:bodyPr spcFirstLastPara="1" wrap="square" lIns="91425" tIns="91425" rIns="91425" bIns="91425" anchor="ctr" anchorCtr="0"/>
          <a:lstStyle>
            <a:lvl1pPr marL="457200" marR="0" lvl="0" indent="-285750" algn="l" rtl="0">
              <a:lnSpc>
                <a:spcPct val="100000"/>
              </a:lnSpc>
              <a:spcBef>
                <a:spcPts val="300"/>
              </a:spcBef>
              <a:spcAft>
                <a:spcPts val="0"/>
              </a:spcAft>
              <a:buClr>
                <a:schemeClr val="accent6"/>
              </a:buClr>
              <a:buSzPts val="900"/>
              <a:buFont typeface="Courier New"/>
              <a:buChar char="o"/>
              <a:defRPr sz="1400" b="1" i="0" u="none" strike="noStrike" cap="none">
                <a:solidFill>
                  <a:schemeClr val="lt1"/>
                </a:solidFill>
                <a:latin typeface="Arial"/>
                <a:ea typeface="Arial"/>
                <a:cs typeface="Arial"/>
                <a:sym typeface="Arial"/>
              </a:defRPr>
            </a:lvl1pPr>
            <a:lvl2pPr marL="914400" marR="0" lvl="1" indent="-273050" algn="l" rtl="0">
              <a:lnSpc>
                <a:spcPct val="100000"/>
              </a:lnSpc>
              <a:spcBef>
                <a:spcPts val="200"/>
              </a:spcBef>
              <a:spcAft>
                <a:spcPts val="0"/>
              </a:spcAft>
              <a:buClr>
                <a:schemeClr val="accent6"/>
              </a:buClr>
              <a:buSzPts val="700"/>
              <a:buFont typeface="Courier New"/>
              <a:buChar char="o"/>
              <a:defRPr sz="1100" b="1" i="1" u="none" strike="noStrike" cap="none">
                <a:solidFill>
                  <a:schemeClr val="lt1"/>
                </a:solidFill>
                <a:latin typeface="Arial"/>
                <a:ea typeface="Arial"/>
                <a:cs typeface="Arial"/>
                <a:sym typeface="Arial"/>
              </a:defRPr>
            </a:lvl2pPr>
            <a:lvl3pPr marL="1371600" marR="0" lvl="2" indent="-260350" algn="l" rtl="0">
              <a:lnSpc>
                <a:spcPct val="100000"/>
              </a:lnSpc>
              <a:spcBef>
                <a:spcPts val="200"/>
              </a:spcBef>
              <a:spcAft>
                <a:spcPts val="0"/>
              </a:spcAft>
              <a:buClr>
                <a:schemeClr val="accent6"/>
              </a:buClr>
              <a:buSzPts val="500"/>
              <a:buFont typeface="Courier New"/>
              <a:buChar char="o"/>
              <a:defRPr sz="1100" b="1" i="0" u="none" strike="noStrike" cap="none">
                <a:solidFill>
                  <a:schemeClr val="lt1"/>
                </a:solidFill>
                <a:latin typeface="Arial"/>
                <a:ea typeface="Arial"/>
                <a:cs typeface="Arial"/>
                <a:sym typeface="Arial"/>
              </a:defRPr>
            </a:lvl3pPr>
            <a:lvl4pPr marL="1828800" marR="0" lvl="3" indent="-298450" algn="l" rtl="0">
              <a:lnSpc>
                <a:spcPct val="100000"/>
              </a:lnSpc>
              <a:spcBef>
                <a:spcPts val="200"/>
              </a:spcBef>
              <a:spcAft>
                <a:spcPts val="0"/>
              </a:spcAft>
              <a:buClr>
                <a:schemeClr val="lt1"/>
              </a:buClr>
              <a:buSzPts val="1100"/>
              <a:buFont typeface="Arial"/>
              <a:buChar char="–"/>
              <a:defRPr sz="1100" b="1" i="0" u="none" strike="noStrike" cap="none">
                <a:solidFill>
                  <a:schemeClr val="lt1"/>
                </a:solidFill>
                <a:latin typeface="Arial"/>
                <a:ea typeface="Arial"/>
                <a:cs typeface="Arial"/>
                <a:sym typeface="Arial"/>
              </a:defRPr>
            </a:lvl4pPr>
            <a:lvl5pPr marL="2286000" marR="0" lvl="4" indent="-298450" algn="l" rtl="0">
              <a:lnSpc>
                <a:spcPct val="100000"/>
              </a:lnSpc>
              <a:spcBef>
                <a:spcPts val="200"/>
              </a:spcBef>
              <a:spcAft>
                <a:spcPts val="0"/>
              </a:spcAft>
              <a:buClr>
                <a:schemeClr val="lt1"/>
              </a:buClr>
              <a:buSzPts val="1100"/>
              <a:buFont typeface="Arial"/>
              <a:buChar char="»"/>
              <a:defRPr sz="1100" b="1" i="0" u="none" strike="noStrike" cap="none">
                <a:solidFill>
                  <a:schemeClr val="lt1"/>
                </a:solidFill>
                <a:latin typeface="Arial"/>
                <a:ea typeface="Arial"/>
                <a:cs typeface="Arial"/>
                <a:sym typeface="Arial"/>
              </a:defRPr>
            </a:lvl5pPr>
            <a:lvl6pPr marL="2743200" marR="0" lvl="5"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1" name="Google Shape;201;p41"/>
          <p:cNvSpPr>
            <a:spLocks noGrp="1"/>
          </p:cNvSpPr>
          <p:nvPr>
            <p:ph type="title"/>
          </p:nvPr>
        </p:nvSpPr>
        <p:spPr>
          <a:xfrm>
            <a:off x="201600" y="151200"/>
            <a:ext cx="8748000" cy="729000"/>
          </a:xfrm>
          <a:prstGeom prst="round1Rect">
            <a:avLst>
              <a:gd name="adj" fmla="val 50000"/>
            </a:avLst>
          </a:prstGeom>
          <a:solidFill>
            <a:schemeClr val="lt2"/>
          </a:solid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625"/>
              <a:buFont typeface="Arial"/>
              <a:buNone/>
              <a:defRPr sz="2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9pPr>
          </a:lstStyle>
          <a:p>
            <a:endParaRPr/>
          </a:p>
        </p:txBody>
      </p:sp>
      <p:sp>
        <p:nvSpPr>
          <p:cNvPr id="202" name="Google Shape;202;p41"/>
          <p:cNvSpPr txBox="1">
            <a:spLocks noGrp="1"/>
          </p:cNvSpPr>
          <p:nvPr>
            <p:ph type="ftr" idx="11"/>
          </p:nvPr>
        </p:nvSpPr>
        <p:spPr>
          <a:xfrm>
            <a:off x="602885" y="4800049"/>
            <a:ext cx="2895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500"/>
              <a:buFont typeface="Arial"/>
              <a:buNone/>
              <a:defRPr sz="700" b="1"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9pPr>
          </a:lstStyle>
          <a:p>
            <a:endParaRPr/>
          </a:p>
        </p:txBody>
      </p:sp>
      <p:sp>
        <p:nvSpPr>
          <p:cNvPr id="203" name="Google Shape;203;p41"/>
          <p:cNvSpPr txBox="1">
            <a:spLocks noGrp="1"/>
          </p:cNvSpPr>
          <p:nvPr>
            <p:ph type="sldNum" idx="12"/>
          </p:nvPr>
        </p:nvSpPr>
        <p:spPr>
          <a:xfrm>
            <a:off x="6701684" y="4800049"/>
            <a:ext cx="2133600" cy="273900"/>
          </a:xfrm>
          <a:prstGeom prst="rect">
            <a:avLst/>
          </a:prstGeom>
          <a:noFill/>
          <a:ln>
            <a:noFill/>
          </a:ln>
        </p:spPr>
        <p:txBody>
          <a:bodyPr spcFirstLastPara="1" wrap="square" lIns="81650" tIns="40825" rIns="81650" bIns="40825" anchor="ctr" anchorCtr="0">
            <a:noAutofit/>
          </a:bodyPr>
          <a:lstStyle>
            <a:lvl1pPr marL="0" marR="0" lvl="0"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
              <a:t>‹N°›</a:t>
            </a:fld>
            <a:endParaRPr/>
          </a:p>
        </p:txBody>
      </p:sp>
    </p:spTree>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4_Deux contenus">
  <p:cSld name="4_Deux contenus">
    <p:spTree>
      <p:nvGrpSpPr>
        <p:cNvPr id="1" name="Shape 204"/>
        <p:cNvGrpSpPr/>
        <p:nvPr/>
      </p:nvGrpSpPr>
      <p:grpSpPr>
        <a:xfrm>
          <a:off x="0" y="0"/>
          <a:ext cx="0" cy="0"/>
          <a:chOff x="0" y="0"/>
          <a:chExt cx="0" cy="0"/>
        </a:xfrm>
      </p:grpSpPr>
      <p:sp>
        <p:nvSpPr>
          <p:cNvPr id="205" name="Google Shape;205;p42"/>
          <p:cNvSpPr>
            <a:spLocks noGrp="1"/>
          </p:cNvSpPr>
          <p:nvPr>
            <p:ph type="title"/>
          </p:nvPr>
        </p:nvSpPr>
        <p:spPr>
          <a:xfrm>
            <a:off x="201600" y="151200"/>
            <a:ext cx="8748000" cy="729000"/>
          </a:xfrm>
          <a:prstGeom prst="round2DiagRect">
            <a:avLst>
              <a:gd name="adj1" fmla="val 0"/>
              <a:gd name="adj2" fmla="val 50000"/>
            </a:avLst>
          </a:prstGeom>
          <a:solidFill>
            <a:schemeClr val="lt2"/>
          </a:solid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625"/>
              <a:buFont typeface="Arial"/>
              <a:buNone/>
              <a:defRPr sz="2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9pPr>
          </a:lstStyle>
          <a:p>
            <a:endParaRPr/>
          </a:p>
        </p:txBody>
      </p:sp>
      <p:sp>
        <p:nvSpPr>
          <p:cNvPr id="206" name="Google Shape;206;p42"/>
          <p:cNvSpPr>
            <a:spLocks noGrp="1"/>
          </p:cNvSpPr>
          <p:nvPr>
            <p:ph type="chart" idx="2"/>
          </p:nvPr>
        </p:nvSpPr>
        <p:spPr>
          <a:xfrm>
            <a:off x="4884610" y="1992923"/>
            <a:ext cx="3778200" cy="2680800"/>
          </a:xfrm>
          <a:prstGeom prst="rect">
            <a:avLst/>
          </a:prstGeom>
          <a:noFill/>
          <a:ln>
            <a:noFill/>
          </a:ln>
        </p:spPr>
        <p:txBody>
          <a:bodyPr spcFirstLastPara="1" wrap="square" lIns="91425" tIns="91425" rIns="91425" bIns="91425" anchor="t" anchorCtr="0"/>
          <a:lstStyle>
            <a:lvl1pPr marR="0" lvl="0" algn="l" rtl="0">
              <a:lnSpc>
                <a:spcPct val="100000"/>
              </a:lnSpc>
              <a:spcBef>
                <a:spcPts val="100"/>
              </a:spcBef>
              <a:spcAft>
                <a:spcPts val="0"/>
              </a:spcAft>
              <a:buClr>
                <a:schemeClr val="dk2"/>
              </a:buClr>
              <a:buSzPts val="300"/>
              <a:buFont typeface="Courier New"/>
              <a:buChar char="o"/>
              <a:defRPr sz="500" b="0" i="0" u="none" strike="noStrike" cap="none">
                <a:solidFill>
                  <a:schemeClr val="dk1"/>
                </a:solidFill>
                <a:latin typeface="Arial"/>
                <a:ea typeface="Arial"/>
                <a:cs typeface="Arial"/>
                <a:sym typeface="Arial"/>
              </a:defRPr>
            </a:lvl1pPr>
            <a:lvl2pPr marR="0" lvl="1" algn="l" rtl="0">
              <a:lnSpc>
                <a:spcPct val="100000"/>
              </a:lnSpc>
              <a:spcBef>
                <a:spcPts val="300"/>
              </a:spcBef>
              <a:spcAft>
                <a:spcPts val="0"/>
              </a:spcAft>
              <a:buClr>
                <a:srgbClr val="F20000"/>
              </a:buClr>
              <a:buSzPts val="900"/>
              <a:buFont typeface="Courier New"/>
              <a:buChar char="o"/>
              <a:defRPr sz="1400" b="0" i="1" u="none" strike="noStrike" cap="none">
                <a:solidFill>
                  <a:srgbClr val="E2001A"/>
                </a:solidFill>
                <a:latin typeface="Arial"/>
                <a:ea typeface="Arial"/>
                <a:cs typeface="Arial"/>
                <a:sym typeface="Arial"/>
              </a:defRPr>
            </a:lvl2pPr>
            <a:lvl3pPr marR="0" lvl="2" algn="l" rtl="0">
              <a:lnSpc>
                <a:spcPct val="100000"/>
              </a:lnSpc>
              <a:spcBef>
                <a:spcPts val="200"/>
              </a:spcBef>
              <a:spcAft>
                <a:spcPts val="0"/>
              </a:spcAft>
              <a:buClr>
                <a:srgbClr val="F20000"/>
              </a:buClr>
              <a:buSzPts val="500"/>
              <a:buFont typeface="Courier New"/>
              <a:buChar char="o"/>
              <a:defRPr sz="1000" b="0" i="0" u="none" strike="noStrike" cap="none">
                <a:solidFill>
                  <a:schemeClr val="dk1"/>
                </a:solidFill>
                <a:latin typeface="Arial"/>
                <a:ea typeface="Arial"/>
                <a:cs typeface="Arial"/>
                <a:sym typeface="Arial"/>
              </a:defRPr>
            </a:lvl3pPr>
            <a:lvl4pPr marR="0" lvl="3" algn="l" rtl="0">
              <a:lnSpc>
                <a:spcPct val="100000"/>
              </a:lnSpc>
              <a:spcBef>
                <a:spcPts val="2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R="0" lvl="4" algn="l" rtl="0">
              <a:lnSpc>
                <a:spcPct val="100000"/>
              </a:lnSpc>
              <a:spcBef>
                <a:spcPts val="2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7" name="Google Shape;207;p42"/>
          <p:cNvSpPr txBox="1">
            <a:spLocks noGrp="1"/>
          </p:cNvSpPr>
          <p:nvPr>
            <p:ph type="body" idx="1"/>
          </p:nvPr>
        </p:nvSpPr>
        <p:spPr>
          <a:xfrm>
            <a:off x="666480" y="1211383"/>
            <a:ext cx="3524700" cy="685800"/>
          </a:xfrm>
          <a:prstGeom prst="rect">
            <a:avLst/>
          </a:prstGeom>
          <a:noFill/>
          <a:ln>
            <a:noFill/>
          </a:ln>
        </p:spPr>
        <p:txBody>
          <a:bodyPr spcFirstLastPara="1" wrap="square" lIns="91425" tIns="91425" rIns="91425" bIns="91425" anchor="t" anchorCtr="0"/>
          <a:lstStyle>
            <a:lvl1pPr marL="457200" marR="0" lvl="0" indent="-228600" algn="l" rtl="0">
              <a:lnSpc>
                <a:spcPct val="131344"/>
              </a:lnSpc>
              <a:spcBef>
                <a:spcPts val="0"/>
              </a:spcBef>
              <a:spcAft>
                <a:spcPts val="0"/>
              </a:spcAft>
              <a:buClr>
                <a:schemeClr val="dk2"/>
              </a:buClr>
              <a:buSzPts val="688"/>
              <a:buFont typeface="Courier New"/>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rgbClr val="F20000"/>
              </a:buClr>
              <a:buSzPts val="643"/>
              <a:buFont typeface="Courier New"/>
              <a:buNone/>
              <a:defRPr sz="1000" b="0" i="1" u="none" strike="noStrike" cap="none">
                <a:solidFill>
                  <a:srgbClr val="E2001A"/>
                </a:solidFill>
                <a:latin typeface="Arial"/>
                <a:ea typeface="Arial"/>
                <a:cs typeface="Arial"/>
                <a:sym typeface="Arial"/>
              </a:defRPr>
            </a:lvl2pPr>
            <a:lvl3pPr marL="1371600" marR="0" lvl="2" indent="-228600" algn="l" rtl="0">
              <a:lnSpc>
                <a:spcPct val="100000"/>
              </a:lnSpc>
              <a:spcBef>
                <a:spcPts val="200"/>
              </a:spcBef>
              <a:spcAft>
                <a:spcPts val="0"/>
              </a:spcAft>
              <a:buClr>
                <a:srgbClr val="F20000"/>
              </a:buClr>
              <a:buSzPts val="400"/>
              <a:buFont typeface="Courier New"/>
              <a:buNone/>
              <a:defRPr sz="8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42"/>
          <p:cNvSpPr txBox="1">
            <a:spLocks noGrp="1"/>
          </p:cNvSpPr>
          <p:nvPr>
            <p:ph type="body" idx="3"/>
          </p:nvPr>
        </p:nvSpPr>
        <p:spPr>
          <a:xfrm>
            <a:off x="4884610" y="1211383"/>
            <a:ext cx="3524700" cy="685800"/>
          </a:xfrm>
          <a:prstGeom prst="rect">
            <a:avLst/>
          </a:prstGeom>
          <a:noFill/>
          <a:ln>
            <a:noFill/>
          </a:ln>
        </p:spPr>
        <p:txBody>
          <a:bodyPr spcFirstLastPara="1" wrap="square" lIns="91425" tIns="91425" rIns="91425" bIns="91425" anchor="t" anchorCtr="0"/>
          <a:lstStyle>
            <a:lvl1pPr marL="457200" marR="0" lvl="0" indent="-228600" algn="l" rtl="0">
              <a:lnSpc>
                <a:spcPct val="131344"/>
              </a:lnSpc>
              <a:spcBef>
                <a:spcPts val="0"/>
              </a:spcBef>
              <a:spcAft>
                <a:spcPts val="0"/>
              </a:spcAft>
              <a:buClr>
                <a:schemeClr val="dk2"/>
              </a:buClr>
              <a:buSzPts val="688"/>
              <a:buFont typeface="Courier New"/>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rgbClr val="F20000"/>
              </a:buClr>
              <a:buSzPts val="643"/>
              <a:buFont typeface="Courier New"/>
              <a:buNone/>
              <a:defRPr sz="1000" b="0" i="1" u="none" strike="noStrike" cap="none">
                <a:solidFill>
                  <a:srgbClr val="E2001A"/>
                </a:solidFill>
                <a:latin typeface="Arial"/>
                <a:ea typeface="Arial"/>
                <a:cs typeface="Arial"/>
                <a:sym typeface="Arial"/>
              </a:defRPr>
            </a:lvl2pPr>
            <a:lvl3pPr marL="1371600" marR="0" lvl="2" indent="-228600" algn="l" rtl="0">
              <a:lnSpc>
                <a:spcPct val="100000"/>
              </a:lnSpc>
              <a:spcBef>
                <a:spcPts val="200"/>
              </a:spcBef>
              <a:spcAft>
                <a:spcPts val="0"/>
              </a:spcAft>
              <a:buClr>
                <a:srgbClr val="F20000"/>
              </a:buClr>
              <a:buSzPts val="400"/>
              <a:buFont typeface="Courier New"/>
              <a:buNone/>
              <a:defRPr sz="8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42"/>
          <p:cNvSpPr>
            <a:spLocks noGrp="1"/>
          </p:cNvSpPr>
          <p:nvPr>
            <p:ph type="chart" idx="4"/>
          </p:nvPr>
        </p:nvSpPr>
        <p:spPr>
          <a:xfrm>
            <a:off x="666480" y="1992923"/>
            <a:ext cx="3202200" cy="2680800"/>
          </a:xfrm>
          <a:prstGeom prst="rect">
            <a:avLst/>
          </a:prstGeom>
          <a:noFill/>
          <a:ln>
            <a:noFill/>
          </a:ln>
        </p:spPr>
        <p:txBody>
          <a:bodyPr spcFirstLastPara="1" wrap="square" lIns="91425" tIns="91425" rIns="91425" bIns="91425" anchor="t" anchorCtr="0"/>
          <a:lstStyle>
            <a:lvl1pPr marR="0" lvl="0" algn="l" rtl="0">
              <a:lnSpc>
                <a:spcPct val="100000"/>
              </a:lnSpc>
              <a:spcBef>
                <a:spcPts val="100"/>
              </a:spcBef>
              <a:spcAft>
                <a:spcPts val="0"/>
              </a:spcAft>
              <a:buClr>
                <a:schemeClr val="dk2"/>
              </a:buClr>
              <a:buSzPts val="300"/>
              <a:buFont typeface="Courier New"/>
              <a:buChar char="o"/>
              <a:defRPr sz="500" b="0" i="0" u="none" strike="noStrike" cap="none">
                <a:solidFill>
                  <a:schemeClr val="dk1"/>
                </a:solidFill>
                <a:latin typeface="Arial"/>
                <a:ea typeface="Arial"/>
                <a:cs typeface="Arial"/>
                <a:sym typeface="Arial"/>
              </a:defRPr>
            </a:lvl1pPr>
            <a:lvl2pPr marR="0" lvl="1" algn="l" rtl="0">
              <a:lnSpc>
                <a:spcPct val="100000"/>
              </a:lnSpc>
              <a:spcBef>
                <a:spcPts val="300"/>
              </a:spcBef>
              <a:spcAft>
                <a:spcPts val="0"/>
              </a:spcAft>
              <a:buClr>
                <a:srgbClr val="F20000"/>
              </a:buClr>
              <a:buSzPts val="900"/>
              <a:buFont typeface="Courier New"/>
              <a:buChar char="o"/>
              <a:defRPr sz="1400" b="0" i="1" u="none" strike="noStrike" cap="none">
                <a:solidFill>
                  <a:srgbClr val="E2001A"/>
                </a:solidFill>
                <a:latin typeface="Arial"/>
                <a:ea typeface="Arial"/>
                <a:cs typeface="Arial"/>
                <a:sym typeface="Arial"/>
              </a:defRPr>
            </a:lvl2pPr>
            <a:lvl3pPr marR="0" lvl="2" algn="l" rtl="0">
              <a:lnSpc>
                <a:spcPct val="100000"/>
              </a:lnSpc>
              <a:spcBef>
                <a:spcPts val="200"/>
              </a:spcBef>
              <a:spcAft>
                <a:spcPts val="0"/>
              </a:spcAft>
              <a:buClr>
                <a:srgbClr val="F20000"/>
              </a:buClr>
              <a:buSzPts val="500"/>
              <a:buFont typeface="Courier New"/>
              <a:buChar char="o"/>
              <a:defRPr sz="1000" b="0" i="0" u="none" strike="noStrike" cap="none">
                <a:solidFill>
                  <a:schemeClr val="dk1"/>
                </a:solidFill>
                <a:latin typeface="Arial"/>
                <a:ea typeface="Arial"/>
                <a:cs typeface="Arial"/>
                <a:sym typeface="Arial"/>
              </a:defRPr>
            </a:lvl3pPr>
            <a:lvl4pPr marR="0" lvl="3" algn="l" rtl="0">
              <a:lnSpc>
                <a:spcPct val="100000"/>
              </a:lnSpc>
              <a:spcBef>
                <a:spcPts val="2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R="0" lvl="4" algn="l" rtl="0">
              <a:lnSpc>
                <a:spcPct val="100000"/>
              </a:lnSpc>
              <a:spcBef>
                <a:spcPts val="2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0" name="Google Shape;210;p42"/>
          <p:cNvSpPr txBox="1">
            <a:spLocks noGrp="1"/>
          </p:cNvSpPr>
          <p:nvPr>
            <p:ph type="ftr" idx="11"/>
          </p:nvPr>
        </p:nvSpPr>
        <p:spPr>
          <a:xfrm>
            <a:off x="602885" y="4800049"/>
            <a:ext cx="2895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500"/>
              <a:buFont typeface="Arial"/>
              <a:buNone/>
              <a:defRPr sz="700" b="1"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9pPr>
          </a:lstStyle>
          <a:p>
            <a:endParaRPr/>
          </a:p>
        </p:txBody>
      </p:sp>
      <p:sp>
        <p:nvSpPr>
          <p:cNvPr id="211" name="Google Shape;211;p42"/>
          <p:cNvSpPr txBox="1">
            <a:spLocks noGrp="1"/>
          </p:cNvSpPr>
          <p:nvPr>
            <p:ph type="sldNum" idx="12"/>
          </p:nvPr>
        </p:nvSpPr>
        <p:spPr>
          <a:xfrm>
            <a:off x="6701684" y="4800049"/>
            <a:ext cx="2133600" cy="273900"/>
          </a:xfrm>
          <a:prstGeom prst="rect">
            <a:avLst/>
          </a:prstGeom>
          <a:noFill/>
          <a:ln>
            <a:noFill/>
          </a:ln>
        </p:spPr>
        <p:txBody>
          <a:bodyPr spcFirstLastPara="1" wrap="square" lIns="81650" tIns="40825" rIns="81650" bIns="40825" anchor="ctr" anchorCtr="0">
            <a:noAutofit/>
          </a:bodyPr>
          <a:lstStyle>
            <a:lvl1pPr marL="0" marR="0" lvl="0"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
              <a:t>‹N°›</a:t>
            </a:fld>
            <a:endParaRPr/>
          </a:p>
        </p:txBody>
      </p:sp>
    </p:spTree>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5_Deux contenus">
  <p:cSld name="5_Deux contenus">
    <p:spTree>
      <p:nvGrpSpPr>
        <p:cNvPr id="1" name="Shape 212"/>
        <p:cNvGrpSpPr/>
        <p:nvPr/>
      </p:nvGrpSpPr>
      <p:grpSpPr>
        <a:xfrm>
          <a:off x="0" y="0"/>
          <a:ext cx="0" cy="0"/>
          <a:chOff x="0" y="0"/>
          <a:chExt cx="0" cy="0"/>
        </a:xfrm>
      </p:grpSpPr>
      <p:sp>
        <p:nvSpPr>
          <p:cNvPr id="213" name="Google Shape;213;p43"/>
          <p:cNvSpPr txBox="1">
            <a:spLocks noGrp="1"/>
          </p:cNvSpPr>
          <p:nvPr>
            <p:ph type="body" idx="1"/>
          </p:nvPr>
        </p:nvSpPr>
        <p:spPr>
          <a:xfrm>
            <a:off x="609600" y="1447801"/>
            <a:ext cx="3978300" cy="3225900"/>
          </a:xfrm>
          <a:prstGeom prst="rect">
            <a:avLst/>
          </a:prstGeom>
          <a:noFill/>
          <a:ln>
            <a:noFill/>
          </a:ln>
        </p:spPr>
        <p:txBody>
          <a:bodyPr spcFirstLastPara="1" wrap="square" lIns="91425" tIns="91425" rIns="91425" bIns="91425" anchor="t" anchorCtr="0"/>
          <a:lstStyle>
            <a:lvl1pPr marL="457200" marR="0" lvl="0" indent="-300291" algn="l" rtl="0">
              <a:lnSpc>
                <a:spcPct val="100000"/>
              </a:lnSpc>
              <a:spcBef>
                <a:spcPts val="300"/>
              </a:spcBef>
              <a:spcAft>
                <a:spcPts val="0"/>
              </a:spcAft>
              <a:buClr>
                <a:srgbClr val="9C9E9F"/>
              </a:buClr>
              <a:buSzPts val="1129"/>
              <a:buFont typeface="Courier New"/>
              <a:buChar char="•"/>
              <a:defRPr sz="1612" b="0" i="0" u="none" strike="noStrike" cap="none">
                <a:solidFill>
                  <a:schemeClr val="dk1"/>
                </a:solidFill>
                <a:latin typeface="Arial"/>
                <a:ea typeface="Arial"/>
                <a:cs typeface="Arial"/>
                <a:sym typeface="Arial"/>
              </a:defRPr>
            </a:lvl1pPr>
            <a:lvl2pPr marL="914400" marR="0" lvl="1" indent="-283654" algn="l" rtl="0">
              <a:lnSpc>
                <a:spcPct val="100000"/>
              </a:lnSpc>
              <a:spcBef>
                <a:spcPts val="300"/>
              </a:spcBef>
              <a:spcAft>
                <a:spcPts val="0"/>
              </a:spcAft>
              <a:buClr>
                <a:srgbClr val="E2001A"/>
              </a:buClr>
              <a:buSzPts val="867"/>
              <a:buFont typeface="Courier New"/>
              <a:buChar char="•"/>
              <a:defRPr sz="1238" b="0" i="1" u="none" strike="noStrike" cap="none">
                <a:solidFill>
                  <a:srgbClr val="E2001A"/>
                </a:solidFill>
                <a:latin typeface="Arial"/>
                <a:ea typeface="Arial"/>
                <a:cs typeface="Arial"/>
                <a:sym typeface="Arial"/>
              </a:defRPr>
            </a:lvl2pPr>
            <a:lvl3pPr marL="1371600" marR="0" lvl="2" indent="-259588" algn="l" rtl="0">
              <a:lnSpc>
                <a:spcPct val="100000"/>
              </a:lnSpc>
              <a:spcBef>
                <a:spcPts val="200"/>
              </a:spcBef>
              <a:spcAft>
                <a:spcPts val="0"/>
              </a:spcAft>
              <a:buClr>
                <a:srgbClr val="E2001A"/>
              </a:buClr>
              <a:buSzPts val="488"/>
              <a:buFont typeface="Courier New"/>
              <a:buChar char="•"/>
              <a:defRPr sz="975" b="0" i="0" u="none" strike="noStrike" cap="none">
                <a:solidFill>
                  <a:schemeClr val="dk1"/>
                </a:solidFill>
                <a:latin typeface="Arial"/>
                <a:ea typeface="Arial"/>
                <a:cs typeface="Arial"/>
                <a:sym typeface="Arial"/>
              </a:defRPr>
            </a:lvl3pPr>
            <a:lvl4pPr marL="1828800" marR="0" lvl="3" indent="-297688" algn="l" rtl="0">
              <a:lnSpc>
                <a:spcPct val="100000"/>
              </a:lnSpc>
              <a:spcBef>
                <a:spcPts val="200"/>
              </a:spcBef>
              <a:spcAft>
                <a:spcPts val="0"/>
              </a:spcAft>
              <a:buClr>
                <a:schemeClr val="dk1"/>
              </a:buClr>
              <a:buSzPts val="1088"/>
              <a:buFont typeface="Arial"/>
              <a:buChar char="–"/>
              <a:defRPr sz="1088" b="0" i="0" u="none" strike="noStrike" cap="none">
                <a:solidFill>
                  <a:schemeClr val="dk1"/>
                </a:solidFill>
                <a:latin typeface="Arial"/>
                <a:ea typeface="Arial"/>
                <a:cs typeface="Arial"/>
                <a:sym typeface="Arial"/>
              </a:defRPr>
            </a:lvl4pPr>
            <a:lvl5pPr marL="2286000" marR="0" lvl="4" indent="-297688" algn="l" rtl="0">
              <a:lnSpc>
                <a:spcPct val="100000"/>
              </a:lnSpc>
              <a:spcBef>
                <a:spcPts val="200"/>
              </a:spcBef>
              <a:spcAft>
                <a:spcPts val="0"/>
              </a:spcAft>
              <a:buClr>
                <a:schemeClr val="dk1"/>
              </a:buClr>
              <a:buSzPts val="1088"/>
              <a:buFont typeface="Arial"/>
              <a:buChar char="»"/>
              <a:defRPr sz="1088" b="0" i="0" u="none" strike="noStrike" cap="none">
                <a:solidFill>
                  <a:schemeClr val="dk1"/>
                </a:solidFill>
                <a:latin typeface="Arial"/>
                <a:ea typeface="Arial"/>
                <a:cs typeface="Arial"/>
                <a:sym typeface="Arial"/>
              </a:defRPr>
            </a:lvl5pPr>
            <a:lvl6pPr marL="2743200" marR="0" lvl="5" indent="-331025" algn="l" rtl="0">
              <a:lnSpc>
                <a:spcPct val="100000"/>
              </a:lnSpc>
              <a:spcBef>
                <a:spcPts val="400"/>
              </a:spcBef>
              <a:spcAft>
                <a:spcPts val="0"/>
              </a:spcAft>
              <a:buClr>
                <a:schemeClr val="dk1"/>
              </a:buClr>
              <a:buSzPts val="1613"/>
              <a:buFont typeface="Arial"/>
              <a:buChar char="•"/>
              <a:defRPr sz="1612" b="0" i="0" u="none" strike="noStrike" cap="none">
                <a:solidFill>
                  <a:schemeClr val="dk1"/>
                </a:solidFill>
                <a:latin typeface="Calibri"/>
                <a:ea typeface="Calibri"/>
                <a:cs typeface="Calibri"/>
                <a:sym typeface="Calibri"/>
              </a:defRPr>
            </a:lvl6pPr>
            <a:lvl7pPr marL="3200400" marR="0" lvl="6" indent="-331025" algn="l" rtl="0">
              <a:lnSpc>
                <a:spcPct val="100000"/>
              </a:lnSpc>
              <a:spcBef>
                <a:spcPts val="400"/>
              </a:spcBef>
              <a:spcAft>
                <a:spcPts val="0"/>
              </a:spcAft>
              <a:buClr>
                <a:schemeClr val="dk1"/>
              </a:buClr>
              <a:buSzPts val="1613"/>
              <a:buFont typeface="Arial"/>
              <a:buChar char="•"/>
              <a:defRPr sz="1612" b="0" i="0" u="none" strike="noStrike" cap="none">
                <a:solidFill>
                  <a:schemeClr val="dk1"/>
                </a:solidFill>
                <a:latin typeface="Calibri"/>
                <a:ea typeface="Calibri"/>
                <a:cs typeface="Calibri"/>
                <a:sym typeface="Calibri"/>
              </a:defRPr>
            </a:lvl7pPr>
            <a:lvl8pPr marL="3657600" marR="0" lvl="7" indent="-331025" algn="l" rtl="0">
              <a:lnSpc>
                <a:spcPct val="100000"/>
              </a:lnSpc>
              <a:spcBef>
                <a:spcPts val="400"/>
              </a:spcBef>
              <a:spcAft>
                <a:spcPts val="0"/>
              </a:spcAft>
              <a:buClr>
                <a:schemeClr val="dk1"/>
              </a:buClr>
              <a:buSzPts val="1613"/>
              <a:buFont typeface="Arial"/>
              <a:buChar char="•"/>
              <a:defRPr sz="1612" b="0" i="0" u="none" strike="noStrike" cap="none">
                <a:solidFill>
                  <a:schemeClr val="dk1"/>
                </a:solidFill>
                <a:latin typeface="Calibri"/>
                <a:ea typeface="Calibri"/>
                <a:cs typeface="Calibri"/>
                <a:sym typeface="Calibri"/>
              </a:defRPr>
            </a:lvl8pPr>
            <a:lvl9pPr marL="4114800" marR="0" lvl="8" indent="-331025" algn="l" rtl="0">
              <a:lnSpc>
                <a:spcPct val="100000"/>
              </a:lnSpc>
              <a:spcBef>
                <a:spcPts val="400"/>
              </a:spcBef>
              <a:spcAft>
                <a:spcPts val="0"/>
              </a:spcAft>
              <a:buClr>
                <a:schemeClr val="dk1"/>
              </a:buClr>
              <a:buSzPts val="1613"/>
              <a:buFont typeface="Arial"/>
              <a:buChar char="•"/>
              <a:defRPr sz="1612" b="0" i="0" u="none" strike="noStrike" cap="none">
                <a:solidFill>
                  <a:schemeClr val="dk1"/>
                </a:solidFill>
                <a:latin typeface="Calibri"/>
                <a:ea typeface="Calibri"/>
                <a:cs typeface="Calibri"/>
                <a:sym typeface="Calibri"/>
              </a:defRPr>
            </a:lvl9pPr>
          </a:lstStyle>
          <a:p>
            <a:endParaRPr/>
          </a:p>
        </p:txBody>
      </p:sp>
      <p:sp>
        <p:nvSpPr>
          <p:cNvPr id="214" name="Google Shape;214;p43"/>
          <p:cNvSpPr>
            <a:spLocks noGrp="1"/>
          </p:cNvSpPr>
          <p:nvPr>
            <p:ph type="title"/>
          </p:nvPr>
        </p:nvSpPr>
        <p:spPr>
          <a:xfrm>
            <a:off x="201600" y="151200"/>
            <a:ext cx="8748000" cy="729000"/>
          </a:xfrm>
          <a:prstGeom prst="round2DiagRect">
            <a:avLst>
              <a:gd name="adj1" fmla="val 0"/>
              <a:gd name="adj2" fmla="val 50000"/>
            </a:avLst>
          </a:prstGeom>
          <a:solidFill>
            <a:schemeClr val="accent4"/>
          </a:solid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625"/>
              <a:buFont typeface="Arial"/>
              <a:buNone/>
              <a:defRPr sz="2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9pPr>
          </a:lstStyle>
          <a:p>
            <a:endParaRPr/>
          </a:p>
        </p:txBody>
      </p:sp>
      <p:sp>
        <p:nvSpPr>
          <p:cNvPr id="215" name="Google Shape;215;p43"/>
          <p:cNvSpPr>
            <a:spLocks noGrp="1"/>
          </p:cNvSpPr>
          <p:nvPr>
            <p:ph type="chart" idx="2"/>
          </p:nvPr>
        </p:nvSpPr>
        <p:spPr>
          <a:xfrm>
            <a:off x="4767386" y="1447801"/>
            <a:ext cx="3778200" cy="3225900"/>
          </a:xfrm>
          <a:prstGeom prst="rect">
            <a:avLst/>
          </a:prstGeom>
          <a:noFill/>
          <a:ln>
            <a:noFill/>
          </a:ln>
        </p:spPr>
        <p:txBody>
          <a:bodyPr spcFirstLastPara="1" wrap="square" lIns="91425" tIns="91425" rIns="91425" bIns="91425" anchor="t" anchorCtr="0"/>
          <a:lstStyle>
            <a:lvl1pPr marR="0" lvl="0" algn="l" rtl="0">
              <a:lnSpc>
                <a:spcPct val="100000"/>
              </a:lnSpc>
              <a:spcBef>
                <a:spcPts val="300"/>
              </a:spcBef>
              <a:spcAft>
                <a:spcPts val="0"/>
              </a:spcAft>
              <a:buClr>
                <a:schemeClr val="dk2"/>
              </a:buClr>
              <a:buSzPts val="328"/>
              <a:buFont typeface="Courier New"/>
              <a:buChar char="o"/>
              <a:defRPr sz="525" b="0" i="0" u="none" strike="noStrike" cap="none">
                <a:solidFill>
                  <a:schemeClr val="dk1"/>
                </a:solidFill>
                <a:latin typeface="Arial"/>
                <a:ea typeface="Arial"/>
                <a:cs typeface="Arial"/>
                <a:sym typeface="Arial"/>
              </a:defRPr>
            </a:lvl1pPr>
            <a:lvl2pPr marR="0" lvl="1" algn="l" rtl="0">
              <a:lnSpc>
                <a:spcPct val="100000"/>
              </a:lnSpc>
              <a:spcBef>
                <a:spcPts val="300"/>
              </a:spcBef>
              <a:spcAft>
                <a:spcPts val="0"/>
              </a:spcAft>
              <a:buClr>
                <a:srgbClr val="F20000"/>
              </a:buClr>
              <a:buSzPts val="900"/>
              <a:buFont typeface="Courier New"/>
              <a:buChar char="o"/>
              <a:defRPr sz="1400" b="0" i="1" u="none" strike="noStrike" cap="none">
                <a:solidFill>
                  <a:srgbClr val="E2001A"/>
                </a:solidFill>
                <a:latin typeface="Arial"/>
                <a:ea typeface="Arial"/>
                <a:cs typeface="Arial"/>
                <a:sym typeface="Arial"/>
              </a:defRPr>
            </a:lvl2pPr>
            <a:lvl3pPr marR="0" lvl="2" algn="l" rtl="0">
              <a:lnSpc>
                <a:spcPct val="100000"/>
              </a:lnSpc>
              <a:spcBef>
                <a:spcPts val="200"/>
              </a:spcBef>
              <a:spcAft>
                <a:spcPts val="0"/>
              </a:spcAft>
              <a:buClr>
                <a:srgbClr val="F20000"/>
              </a:buClr>
              <a:buSzPts val="500"/>
              <a:buFont typeface="Courier New"/>
              <a:buChar char="o"/>
              <a:defRPr sz="1000" b="0" i="0" u="none" strike="noStrike" cap="none">
                <a:solidFill>
                  <a:schemeClr val="dk1"/>
                </a:solidFill>
                <a:latin typeface="Arial"/>
                <a:ea typeface="Arial"/>
                <a:cs typeface="Arial"/>
                <a:sym typeface="Arial"/>
              </a:defRPr>
            </a:lvl3pPr>
            <a:lvl4pPr marR="0" lvl="3" algn="l" rtl="0">
              <a:lnSpc>
                <a:spcPct val="100000"/>
              </a:lnSpc>
              <a:spcBef>
                <a:spcPts val="2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R="0" lvl="4" algn="l" rtl="0">
              <a:lnSpc>
                <a:spcPct val="100000"/>
              </a:lnSpc>
              <a:spcBef>
                <a:spcPts val="2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6" name="Google Shape;216;p43"/>
          <p:cNvSpPr txBox="1">
            <a:spLocks noGrp="1"/>
          </p:cNvSpPr>
          <p:nvPr>
            <p:ph type="ftr" idx="11"/>
          </p:nvPr>
        </p:nvSpPr>
        <p:spPr>
          <a:xfrm>
            <a:off x="602886" y="4800049"/>
            <a:ext cx="2895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509"/>
              <a:buFont typeface="Arial"/>
              <a:buNone/>
              <a:defRPr sz="713" b="1"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9pPr>
          </a:lstStyle>
          <a:p>
            <a:endParaRPr/>
          </a:p>
        </p:txBody>
      </p:sp>
      <p:sp>
        <p:nvSpPr>
          <p:cNvPr id="217" name="Google Shape;217;p43"/>
          <p:cNvSpPr txBox="1">
            <a:spLocks noGrp="1"/>
          </p:cNvSpPr>
          <p:nvPr>
            <p:ph type="sldNum" idx="12"/>
          </p:nvPr>
        </p:nvSpPr>
        <p:spPr>
          <a:xfrm>
            <a:off x="8283405" y="4772198"/>
            <a:ext cx="552000" cy="329400"/>
          </a:xfrm>
          <a:prstGeom prst="rect">
            <a:avLst/>
          </a:prstGeom>
          <a:noFill/>
          <a:ln>
            <a:noFill/>
          </a:ln>
        </p:spPr>
        <p:txBody>
          <a:bodyPr spcFirstLastPara="1" wrap="square" lIns="217700" tIns="108850" rIns="217700" bIns="108850" anchor="ctr" anchorCtr="0">
            <a:noAutofit/>
          </a:bodyPr>
          <a:lstStyle>
            <a:lvl1pPr marL="0" marR="0" lvl="0" indent="0" algn="r" rtl="0">
              <a:lnSpc>
                <a:spcPct val="100000"/>
              </a:lnSpc>
              <a:spcBef>
                <a:spcPts val="0"/>
              </a:spcBef>
              <a:spcAft>
                <a:spcPts val="0"/>
              </a:spcAft>
              <a:buClr>
                <a:srgbClr val="888888"/>
              </a:buClr>
              <a:buSzPts val="713"/>
              <a:buFont typeface="Arial"/>
              <a:buNone/>
              <a:defRPr sz="713" b="1"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713"/>
              <a:buFont typeface="Arial"/>
              <a:buNone/>
              <a:defRPr sz="713" b="1"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713"/>
              <a:buFont typeface="Arial"/>
              <a:buNone/>
              <a:defRPr sz="713" b="1"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713"/>
              <a:buFont typeface="Arial"/>
              <a:buNone/>
              <a:defRPr sz="713" b="1"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713"/>
              <a:buFont typeface="Arial"/>
              <a:buNone/>
              <a:defRPr sz="713" b="1"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713"/>
              <a:buFont typeface="Arial"/>
              <a:buNone/>
              <a:defRPr sz="713" b="1"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713"/>
              <a:buFont typeface="Arial"/>
              <a:buNone/>
              <a:defRPr sz="713" b="1"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713"/>
              <a:buFont typeface="Arial"/>
              <a:buNone/>
              <a:defRPr sz="713" b="1"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713"/>
              <a:buFont typeface="Arial"/>
              <a:buNone/>
              <a:defRPr sz="713"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Diapositive de titre">
  <p:cSld name="Diapositive de titre">
    <p:spTree>
      <p:nvGrpSpPr>
        <p:cNvPr id="1" name="Shape 218"/>
        <p:cNvGrpSpPr/>
        <p:nvPr/>
      </p:nvGrpSpPr>
      <p:grpSpPr>
        <a:xfrm>
          <a:off x="0" y="0"/>
          <a:ext cx="0" cy="0"/>
          <a:chOff x="0" y="0"/>
          <a:chExt cx="0" cy="0"/>
        </a:xfrm>
      </p:grpSpPr>
      <p:sp>
        <p:nvSpPr>
          <p:cNvPr id="219" name="Google Shape;219;p44"/>
          <p:cNvSpPr>
            <a:spLocks noGrp="1"/>
          </p:cNvSpPr>
          <p:nvPr>
            <p:ph type="pic" idx="2"/>
          </p:nvPr>
        </p:nvSpPr>
        <p:spPr>
          <a:xfrm flipH="1">
            <a:off x="200811" y="150516"/>
            <a:ext cx="8748000" cy="4870800"/>
          </a:xfrm>
          <a:prstGeom prst="round2DiagRect">
            <a:avLst>
              <a:gd name="adj1" fmla="val 7450"/>
              <a:gd name="adj2" fmla="val 0"/>
            </a:avLst>
          </a:prstGeom>
          <a:blipFill rotWithShape="1">
            <a:blip r:embed="rId2">
              <a:alphaModFix/>
            </a:blip>
            <a:stretch>
              <a:fillRect l="100000" r="100000"/>
            </a:stretch>
          </a:blipFill>
          <a:ln>
            <a:noFill/>
          </a:ln>
        </p:spPr>
        <p:txBody>
          <a:bodyPr spcFirstLastPara="1" wrap="square" lIns="91425" tIns="91425" rIns="91425" bIns="91425" anchor="t" anchorCtr="0"/>
          <a:lstStyle>
            <a:lvl1pPr marR="0" lvl="0" algn="l" rtl="0">
              <a:lnSpc>
                <a:spcPct val="100000"/>
              </a:lnSpc>
              <a:spcBef>
                <a:spcPts val="300"/>
              </a:spcBef>
              <a:spcAft>
                <a:spcPts val="0"/>
              </a:spcAft>
              <a:buClr>
                <a:schemeClr val="dk2"/>
              </a:buClr>
              <a:buSzPts val="313"/>
              <a:buFont typeface="Courier New"/>
              <a:buNone/>
              <a:defRPr sz="500" b="0" i="0" u="none" strike="noStrike" cap="none">
                <a:solidFill>
                  <a:schemeClr val="dk1"/>
                </a:solidFill>
                <a:latin typeface="Arial"/>
                <a:ea typeface="Arial"/>
                <a:cs typeface="Arial"/>
                <a:sym typeface="Arial"/>
              </a:defRPr>
            </a:lvl1pPr>
            <a:lvl2pPr marR="0" lvl="1" algn="l" rtl="0">
              <a:lnSpc>
                <a:spcPct val="100000"/>
              </a:lnSpc>
              <a:spcBef>
                <a:spcPts val="300"/>
              </a:spcBef>
              <a:spcAft>
                <a:spcPts val="0"/>
              </a:spcAft>
              <a:buClr>
                <a:srgbClr val="F20000"/>
              </a:buClr>
              <a:buSzPts val="900"/>
              <a:buFont typeface="Courier New"/>
              <a:buChar char="o"/>
              <a:defRPr sz="1400" b="0" i="1" u="none" strike="noStrike" cap="none">
                <a:solidFill>
                  <a:srgbClr val="E2001A"/>
                </a:solidFill>
                <a:latin typeface="Arial"/>
                <a:ea typeface="Arial"/>
                <a:cs typeface="Arial"/>
                <a:sym typeface="Arial"/>
              </a:defRPr>
            </a:lvl2pPr>
            <a:lvl3pPr marR="0" lvl="2" algn="l" rtl="0">
              <a:lnSpc>
                <a:spcPct val="100000"/>
              </a:lnSpc>
              <a:spcBef>
                <a:spcPts val="200"/>
              </a:spcBef>
              <a:spcAft>
                <a:spcPts val="0"/>
              </a:spcAft>
              <a:buClr>
                <a:srgbClr val="F20000"/>
              </a:buClr>
              <a:buSzPts val="500"/>
              <a:buFont typeface="Courier New"/>
              <a:buChar char="o"/>
              <a:defRPr sz="1000" b="0" i="0" u="none" strike="noStrike" cap="none">
                <a:solidFill>
                  <a:schemeClr val="dk1"/>
                </a:solidFill>
                <a:latin typeface="Arial"/>
                <a:ea typeface="Arial"/>
                <a:cs typeface="Arial"/>
                <a:sym typeface="Arial"/>
              </a:defRPr>
            </a:lvl3pPr>
            <a:lvl4pPr marR="0" lvl="3" algn="l" rtl="0">
              <a:lnSpc>
                <a:spcPct val="100000"/>
              </a:lnSpc>
              <a:spcBef>
                <a:spcPts val="2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R="0" lvl="4" algn="l" rtl="0">
              <a:lnSpc>
                <a:spcPct val="100000"/>
              </a:lnSpc>
              <a:spcBef>
                <a:spcPts val="2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0" name="Google Shape;220;p44"/>
          <p:cNvSpPr txBox="1">
            <a:spLocks noGrp="1"/>
          </p:cNvSpPr>
          <p:nvPr>
            <p:ph type="ctrTitle"/>
          </p:nvPr>
        </p:nvSpPr>
        <p:spPr>
          <a:xfrm>
            <a:off x="2301974" y="349238"/>
            <a:ext cx="4583400" cy="9285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lt1"/>
              </a:buClr>
              <a:buSzPts val="700"/>
              <a:buFont typeface="Arial"/>
              <a:buNone/>
              <a:defRPr sz="2800" b="1" i="0" u="none" strike="noStrike" cap="none">
                <a:solidFill>
                  <a:srgbClr val="595959"/>
                </a:solidFill>
                <a:latin typeface="Arial"/>
                <a:ea typeface="Arial"/>
                <a:cs typeface="Arial"/>
                <a:sym typeface="Arial"/>
              </a:defRPr>
            </a:lvl1pPr>
            <a:lvl2pPr marR="0" lvl="1"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9pPr>
          </a:lstStyle>
          <a:p>
            <a:endParaRPr/>
          </a:p>
        </p:txBody>
      </p:sp>
      <p:sp>
        <p:nvSpPr>
          <p:cNvPr id="221" name="Google Shape;221;p44"/>
          <p:cNvSpPr txBox="1">
            <a:spLocks noGrp="1"/>
          </p:cNvSpPr>
          <p:nvPr>
            <p:ph type="subTitle" idx="1"/>
          </p:nvPr>
        </p:nvSpPr>
        <p:spPr>
          <a:xfrm>
            <a:off x="2301974" y="1296994"/>
            <a:ext cx="4583400" cy="738600"/>
          </a:xfrm>
          <a:prstGeom prst="rect">
            <a:avLst/>
          </a:prstGeom>
          <a:noFill/>
          <a:ln>
            <a:noFill/>
          </a:ln>
        </p:spPr>
        <p:txBody>
          <a:bodyPr spcFirstLastPara="1" wrap="square" lIns="91425" tIns="91425" rIns="91425" bIns="91425" anchor="t" anchorCtr="0"/>
          <a:lstStyle>
            <a:lvl1pPr marR="0" lvl="0" algn="ctr" rtl="0">
              <a:lnSpc>
                <a:spcPct val="100000"/>
              </a:lnSpc>
              <a:spcBef>
                <a:spcPts val="300"/>
              </a:spcBef>
              <a:spcAft>
                <a:spcPts val="0"/>
              </a:spcAft>
              <a:buClr>
                <a:schemeClr val="dk2"/>
              </a:buClr>
              <a:buSzPts val="1125"/>
              <a:buFont typeface="Courier New"/>
              <a:buNone/>
              <a:defRPr sz="1800" b="0" i="1" u="none" strike="noStrike" cap="none">
                <a:solidFill>
                  <a:srgbClr val="595959"/>
                </a:solidFill>
                <a:latin typeface="Arial"/>
                <a:ea typeface="Arial"/>
                <a:cs typeface="Arial"/>
                <a:sym typeface="Arial"/>
              </a:defRPr>
            </a:lvl1pPr>
            <a:lvl2pPr marR="0" lvl="1" algn="ctr" rtl="0">
              <a:lnSpc>
                <a:spcPct val="100000"/>
              </a:lnSpc>
              <a:spcBef>
                <a:spcPts val="300"/>
              </a:spcBef>
              <a:spcAft>
                <a:spcPts val="0"/>
              </a:spcAft>
              <a:buClr>
                <a:srgbClr val="F20000"/>
              </a:buClr>
              <a:buSzPts val="900"/>
              <a:buFont typeface="Courier New"/>
              <a:buNone/>
              <a:defRPr sz="1400" b="0" i="1" u="none" strike="noStrike" cap="none">
                <a:solidFill>
                  <a:srgbClr val="888888"/>
                </a:solidFill>
                <a:latin typeface="Arial"/>
                <a:ea typeface="Arial"/>
                <a:cs typeface="Arial"/>
                <a:sym typeface="Arial"/>
              </a:defRPr>
            </a:lvl2pPr>
            <a:lvl3pPr marR="0" lvl="2" algn="ctr" rtl="0">
              <a:lnSpc>
                <a:spcPct val="100000"/>
              </a:lnSpc>
              <a:spcBef>
                <a:spcPts val="200"/>
              </a:spcBef>
              <a:spcAft>
                <a:spcPts val="0"/>
              </a:spcAft>
              <a:buClr>
                <a:srgbClr val="F20000"/>
              </a:buClr>
              <a:buSzPts val="500"/>
              <a:buFont typeface="Courier New"/>
              <a:buNone/>
              <a:defRPr sz="1000" b="0" i="0" u="none" strike="noStrike" cap="none">
                <a:solidFill>
                  <a:srgbClr val="888888"/>
                </a:solidFill>
                <a:latin typeface="Arial"/>
                <a:ea typeface="Arial"/>
                <a:cs typeface="Arial"/>
                <a:sym typeface="Arial"/>
              </a:defRPr>
            </a:lvl3pPr>
            <a:lvl4pPr marR="0" lvl="3" algn="ctr" rtl="0">
              <a:lnSpc>
                <a:spcPct val="100000"/>
              </a:lnSpc>
              <a:spcBef>
                <a:spcPts val="200"/>
              </a:spcBef>
              <a:spcAft>
                <a:spcPts val="0"/>
              </a:spcAft>
              <a:buClr>
                <a:schemeClr val="dk1"/>
              </a:buClr>
              <a:buSzPts val="1100"/>
              <a:buFont typeface="Arial"/>
              <a:buNone/>
              <a:defRPr sz="1100" b="0" i="0" u="none" strike="noStrike" cap="none">
                <a:solidFill>
                  <a:srgbClr val="888888"/>
                </a:solidFill>
                <a:latin typeface="Arial"/>
                <a:ea typeface="Arial"/>
                <a:cs typeface="Arial"/>
                <a:sym typeface="Arial"/>
              </a:defRPr>
            </a:lvl4pPr>
            <a:lvl5pPr marR="0" lvl="4" algn="ctr" rtl="0">
              <a:lnSpc>
                <a:spcPct val="100000"/>
              </a:lnSpc>
              <a:spcBef>
                <a:spcPts val="200"/>
              </a:spcBef>
              <a:spcAft>
                <a:spcPts val="0"/>
              </a:spcAft>
              <a:buClr>
                <a:schemeClr val="dk1"/>
              </a:buClr>
              <a:buSzPts val="1100"/>
              <a:buFont typeface="Arial"/>
              <a:buNone/>
              <a:defRPr sz="1100" b="0" i="0" u="none" strike="noStrike" cap="none">
                <a:solidFill>
                  <a:srgbClr val="888888"/>
                </a:solidFill>
                <a:latin typeface="Arial"/>
                <a:ea typeface="Arial"/>
                <a:cs typeface="Arial"/>
                <a:sym typeface="Arial"/>
              </a:defRPr>
            </a:lvl5pPr>
            <a:lvl6pPr marR="0" lvl="5" algn="ctr" rtl="0">
              <a:lnSpc>
                <a:spcPct val="100000"/>
              </a:lnSpc>
              <a:spcBef>
                <a:spcPts val="400"/>
              </a:spcBef>
              <a:spcAft>
                <a:spcPts val="0"/>
              </a:spcAft>
              <a:buClr>
                <a:schemeClr val="dk1"/>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chemeClr val="dk1"/>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chemeClr val="dk1"/>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chemeClr val="dk1"/>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pic>
        <p:nvPicPr>
          <p:cNvPr id="222" name="Google Shape;222;p44" descr="C:\Users\griffet.anne\Desktop\veolia2.png"/>
          <p:cNvPicPr preferRelativeResize="0"/>
          <p:nvPr/>
        </p:nvPicPr>
        <p:blipFill rotWithShape="1">
          <a:blip r:embed="rId3">
            <a:alphaModFix/>
          </a:blip>
          <a:srcRect/>
          <a:stretch/>
        </p:blipFill>
        <p:spPr>
          <a:xfrm>
            <a:off x="3819615" y="23223"/>
            <a:ext cx="1128169" cy="410123"/>
          </a:xfrm>
          <a:prstGeom prst="rect">
            <a:avLst/>
          </a:prstGeom>
          <a:noFill/>
          <a:ln>
            <a:noFill/>
          </a:ln>
        </p:spPr>
      </p:pic>
    </p:spTree>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_Titre et contenu">
  <p:cSld name="2_Titre et contenu">
    <p:spTree>
      <p:nvGrpSpPr>
        <p:cNvPr id="1" name="Shape 223"/>
        <p:cNvGrpSpPr/>
        <p:nvPr/>
      </p:nvGrpSpPr>
      <p:grpSpPr>
        <a:xfrm>
          <a:off x="0" y="0"/>
          <a:ext cx="0" cy="0"/>
          <a:chOff x="0" y="0"/>
          <a:chExt cx="0" cy="0"/>
        </a:xfrm>
      </p:grpSpPr>
      <p:sp>
        <p:nvSpPr>
          <p:cNvPr id="224" name="Google Shape;224;p45"/>
          <p:cNvSpPr/>
          <p:nvPr/>
        </p:nvSpPr>
        <p:spPr>
          <a:xfrm rot="10800000">
            <a:off x="201600" y="1126304"/>
            <a:ext cx="8748000" cy="3894000"/>
          </a:xfrm>
          <a:prstGeom prst="round1Rect">
            <a:avLst>
              <a:gd name="adj" fmla="val 7152"/>
            </a:avLst>
          </a:prstGeom>
          <a:solidFill>
            <a:srgbClr val="58585A"/>
          </a:solidFill>
          <a:ln>
            <a:noFill/>
          </a:ln>
        </p:spPr>
        <p:txBody>
          <a:bodyPr spcFirstLastPara="1" wrap="square" lIns="91425" tIns="45700" rIns="91425" bIns="45700" anchor="t" anchorCtr="0">
            <a:noAutofit/>
          </a:bodyPr>
          <a:lstStyle/>
          <a:p>
            <a:pPr marL="180975" marR="0" lvl="0" indent="-89535" algn="ctr" rtl="0">
              <a:lnSpc>
                <a:spcPct val="100000"/>
              </a:lnSpc>
              <a:spcBef>
                <a:spcPts val="0"/>
              </a:spcBef>
              <a:spcAft>
                <a:spcPts val="0"/>
              </a:spcAft>
              <a:buClr>
                <a:srgbClr val="000000"/>
              </a:buClr>
              <a:buSzPts val="1440"/>
              <a:buFont typeface="Courier New"/>
              <a:buNone/>
            </a:pPr>
            <a:endParaRPr sz="2400" b="0" i="0" u="none" strike="noStrike" cap="none">
              <a:solidFill>
                <a:srgbClr val="000000"/>
              </a:solidFill>
              <a:latin typeface="Arial"/>
              <a:ea typeface="Arial"/>
              <a:cs typeface="Arial"/>
              <a:sym typeface="Arial"/>
            </a:endParaRPr>
          </a:p>
        </p:txBody>
      </p:sp>
      <p:sp>
        <p:nvSpPr>
          <p:cNvPr id="225" name="Google Shape;225;p45"/>
          <p:cNvSpPr txBox="1">
            <a:spLocks noGrp="1"/>
          </p:cNvSpPr>
          <p:nvPr>
            <p:ph type="body" idx="1"/>
          </p:nvPr>
        </p:nvSpPr>
        <p:spPr>
          <a:xfrm>
            <a:off x="201600" y="1126332"/>
            <a:ext cx="8718600" cy="3894000"/>
          </a:xfrm>
          <a:prstGeom prst="rect">
            <a:avLst/>
          </a:prstGeom>
          <a:noFill/>
          <a:ln>
            <a:noFill/>
          </a:ln>
        </p:spPr>
        <p:txBody>
          <a:bodyPr spcFirstLastPara="1" wrap="square" lIns="91425" tIns="91425" rIns="91425" bIns="91425" anchor="ctr" anchorCtr="0"/>
          <a:lstStyle>
            <a:lvl1pPr marL="457200" marR="0" lvl="0" indent="-308610" algn="l" rtl="0">
              <a:lnSpc>
                <a:spcPct val="100000"/>
              </a:lnSpc>
              <a:spcBef>
                <a:spcPts val="300"/>
              </a:spcBef>
              <a:spcAft>
                <a:spcPts val="0"/>
              </a:spcAft>
              <a:buClr>
                <a:schemeClr val="lt1"/>
              </a:buClr>
              <a:buSzPts val="1260"/>
              <a:buFont typeface="Courier New"/>
              <a:buChar char="o"/>
              <a:defRPr sz="1800" b="0" i="1" u="none" strike="noStrike" cap="none">
                <a:solidFill>
                  <a:schemeClr val="lt1"/>
                </a:solidFill>
                <a:latin typeface="Arial"/>
                <a:ea typeface="Arial"/>
                <a:cs typeface="Arial"/>
                <a:sym typeface="Arial"/>
              </a:defRPr>
            </a:lvl1pPr>
            <a:lvl2pPr marL="914400" marR="0" lvl="1" indent="-293941" algn="l" rtl="0">
              <a:lnSpc>
                <a:spcPct val="100000"/>
              </a:lnSpc>
              <a:spcBef>
                <a:spcPts val="300"/>
              </a:spcBef>
              <a:spcAft>
                <a:spcPts val="0"/>
              </a:spcAft>
              <a:buClr>
                <a:schemeClr val="lt1"/>
              </a:buClr>
              <a:buSzPts val="1029"/>
              <a:buFont typeface="Arial"/>
              <a:buChar char="•"/>
              <a:defRPr sz="1600" b="0" i="1" u="none" strike="noStrike" cap="none">
                <a:solidFill>
                  <a:schemeClr val="lt1"/>
                </a:solidFill>
                <a:latin typeface="Arial"/>
                <a:ea typeface="Arial"/>
                <a:cs typeface="Arial"/>
                <a:sym typeface="Arial"/>
              </a:defRPr>
            </a:lvl2pPr>
            <a:lvl3pPr marL="1371600" marR="0" lvl="2" indent="-273050" algn="l" rtl="0">
              <a:lnSpc>
                <a:spcPct val="100000"/>
              </a:lnSpc>
              <a:spcBef>
                <a:spcPts val="200"/>
              </a:spcBef>
              <a:spcAft>
                <a:spcPts val="0"/>
              </a:spcAft>
              <a:buClr>
                <a:schemeClr val="lt1"/>
              </a:buClr>
              <a:buSzPts val="700"/>
              <a:buFont typeface="Noto Sans Symbols"/>
              <a:buChar char="▪"/>
              <a:defRPr sz="1400" b="0" i="1" u="none" strike="noStrike" cap="none">
                <a:solidFill>
                  <a:schemeClr val="lt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1" u="none" strike="noStrike" cap="none">
                <a:solidFill>
                  <a:schemeClr val="lt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400"/>
              <a:buFont typeface="Arial"/>
              <a:buNone/>
              <a:defRPr sz="1400" b="0" i="1" u="none" strike="noStrike" cap="none">
                <a:solidFill>
                  <a:schemeClr val="lt1"/>
                </a:solidFill>
                <a:latin typeface="Arial"/>
                <a:ea typeface="Arial"/>
                <a:cs typeface="Arial"/>
                <a:sym typeface="Arial"/>
              </a:defRPr>
            </a:lvl5pPr>
            <a:lvl6pPr marL="2743200" marR="0" lvl="5"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45"/>
          <p:cNvSpPr txBox="1">
            <a:spLocks noGrp="1"/>
          </p:cNvSpPr>
          <p:nvPr>
            <p:ph type="sldNum" idx="12"/>
          </p:nvPr>
        </p:nvSpPr>
        <p:spPr>
          <a:xfrm>
            <a:off x="6701684" y="4800049"/>
            <a:ext cx="2133600" cy="273900"/>
          </a:xfrm>
          <a:prstGeom prst="rect">
            <a:avLst/>
          </a:prstGeom>
          <a:noFill/>
          <a:ln>
            <a:noFill/>
          </a:ln>
        </p:spPr>
        <p:txBody>
          <a:bodyPr spcFirstLastPara="1" wrap="square" lIns="81650" tIns="40825" rIns="81650" bIns="40825" anchor="ctr" anchorCtr="0">
            <a:noAutofit/>
          </a:bodyPr>
          <a:lstStyle>
            <a:lvl1pPr marL="0" marR="0" lvl="0" indent="0" algn="ctr" rtl="0">
              <a:lnSpc>
                <a:spcPct val="100000"/>
              </a:lnSpc>
              <a:spcBef>
                <a:spcPts val="0"/>
              </a:spcBef>
              <a:spcAft>
                <a:spcPts val="0"/>
              </a:spcAft>
              <a:buClr>
                <a:schemeClr val="lt1"/>
              </a:buClr>
              <a:buSzPts val="1875"/>
              <a:buFont typeface="Arial"/>
              <a:buNone/>
              <a:defRPr sz="1875"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chemeClr val="lt1"/>
              </a:buClr>
              <a:buSzPts val="1875"/>
              <a:buFont typeface="Arial"/>
              <a:buNone/>
              <a:defRPr sz="1875"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chemeClr val="lt1"/>
              </a:buClr>
              <a:buSzPts val="1875"/>
              <a:buFont typeface="Arial"/>
              <a:buNone/>
              <a:defRPr sz="1875"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chemeClr val="lt1"/>
              </a:buClr>
              <a:buSzPts val="1875"/>
              <a:buFont typeface="Arial"/>
              <a:buNone/>
              <a:defRPr sz="1875"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chemeClr val="lt1"/>
              </a:buClr>
              <a:buSzPts val="1875"/>
              <a:buFont typeface="Arial"/>
              <a:buNone/>
              <a:defRPr sz="1875"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chemeClr val="lt1"/>
              </a:buClr>
              <a:buSzPts val="1875"/>
              <a:buFont typeface="Arial"/>
              <a:buNone/>
              <a:defRPr sz="1875"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chemeClr val="lt1"/>
              </a:buClr>
              <a:buSzPts val="1875"/>
              <a:buFont typeface="Arial"/>
              <a:buNone/>
              <a:defRPr sz="1875"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chemeClr val="lt1"/>
              </a:buClr>
              <a:buSzPts val="1875"/>
              <a:buFont typeface="Arial"/>
              <a:buNone/>
              <a:defRPr sz="1875"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chemeClr val="lt1"/>
              </a:buClr>
              <a:buSzPts val="1875"/>
              <a:buFont typeface="Arial"/>
              <a:buNone/>
              <a:defRPr sz="1875"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
              <a:t>‹N°›</a:t>
            </a:fld>
            <a:endParaRPr/>
          </a:p>
        </p:txBody>
      </p:sp>
      <p:pic>
        <p:nvPicPr>
          <p:cNvPr id="227" name="Google Shape;227;p45" descr="C:\Users\griffet.anne\Desktop\veolia2.png"/>
          <p:cNvPicPr preferRelativeResize="0"/>
          <p:nvPr/>
        </p:nvPicPr>
        <p:blipFill rotWithShape="1">
          <a:blip r:embed="rId2">
            <a:alphaModFix/>
          </a:blip>
          <a:srcRect/>
          <a:stretch/>
        </p:blipFill>
        <p:spPr>
          <a:xfrm>
            <a:off x="3819615" y="992893"/>
            <a:ext cx="1128169" cy="410123"/>
          </a:xfrm>
          <a:prstGeom prst="rect">
            <a:avLst/>
          </a:prstGeom>
          <a:noFill/>
          <a:ln>
            <a:noFill/>
          </a:ln>
        </p:spPr>
      </p:pic>
      <p:sp>
        <p:nvSpPr>
          <p:cNvPr id="228" name="Google Shape;228;p45"/>
          <p:cNvSpPr>
            <a:spLocks noGrp="1"/>
          </p:cNvSpPr>
          <p:nvPr>
            <p:ph type="title"/>
          </p:nvPr>
        </p:nvSpPr>
        <p:spPr>
          <a:xfrm>
            <a:off x="201599" y="150131"/>
            <a:ext cx="8748000" cy="913200"/>
          </a:xfrm>
          <a:prstGeom prst="round1Rect">
            <a:avLst>
              <a:gd name="adj" fmla="val 28673"/>
            </a:avLst>
          </a:prstGeom>
          <a:solidFill>
            <a:schemeClr val="accent3"/>
          </a:solid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7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9pPr>
          </a:lstStyle>
          <a:p>
            <a:endParaRPr/>
          </a:p>
        </p:txBody>
      </p:sp>
    </p:spTree>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6_Deux contenus">
  <p:cSld name="6_Deux contenus">
    <p:spTree>
      <p:nvGrpSpPr>
        <p:cNvPr id="1" name="Shape 229"/>
        <p:cNvGrpSpPr/>
        <p:nvPr/>
      </p:nvGrpSpPr>
      <p:grpSpPr>
        <a:xfrm>
          <a:off x="0" y="0"/>
          <a:ext cx="0" cy="0"/>
          <a:chOff x="0" y="0"/>
          <a:chExt cx="0" cy="0"/>
        </a:xfrm>
      </p:grpSpPr>
      <p:sp>
        <p:nvSpPr>
          <p:cNvPr id="230" name="Google Shape;230;p46"/>
          <p:cNvSpPr txBox="1">
            <a:spLocks noGrp="1"/>
          </p:cNvSpPr>
          <p:nvPr>
            <p:ph type="body" idx="1"/>
          </p:nvPr>
        </p:nvSpPr>
        <p:spPr>
          <a:xfrm>
            <a:off x="609600" y="1447801"/>
            <a:ext cx="3978300" cy="3225900"/>
          </a:xfrm>
          <a:prstGeom prst="rect">
            <a:avLst/>
          </a:prstGeom>
          <a:noFill/>
          <a:ln>
            <a:noFill/>
          </a:ln>
        </p:spPr>
        <p:txBody>
          <a:bodyPr spcFirstLastPara="1" wrap="square" lIns="91425" tIns="91425" rIns="91425" bIns="91425" anchor="t" anchorCtr="0"/>
          <a:lstStyle>
            <a:lvl1pPr marL="457200" marR="0" lvl="0" indent="-300291" algn="l" rtl="0">
              <a:lnSpc>
                <a:spcPct val="100000"/>
              </a:lnSpc>
              <a:spcBef>
                <a:spcPts val="300"/>
              </a:spcBef>
              <a:spcAft>
                <a:spcPts val="0"/>
              </a:spcAft>
              <a:buClr>
                <a:srgbClr val="9C9E9F"/>
              </a:buClr>
              <a:buSzPts val="1129"/>
              <a:buFont typeface="Courier New"/>
              <a:buChar char="•"/>
              <a:defRPr sz="1612" b="0" i="0" u="none" strike="noStrike" cap="none">
                <a:solidFill>
                  <a:schemeClr val="dk1"/>
                </a:solidFill>
                <a:latin typeface="Arial"/>
                <a:ea typeface="Arial"/>
                <a:cs typeface="Arial"/>
                <a:sym typeface="Arial"/>
              </a:defRPr>
            </a:lvl1pPr>
            <a:lvl2pPr marL="914400" marR="0" lvl="1" indent="-283654" algn="l" rtl="0">
              <a:lnSpc>
                <a:spcPct val="100000"/>
              </a:lnSpc>
              <a:spcBef>
                <a:spcPts val="300"/>
              </a:spcBef>
              <a:spcAft>
                <a:spcPts val="0"/>
              </a:spcAft>
              <a:buClr>
                <a:srgbClr val="E2001A"/>
              </a:buClr>
              <a:buSzPts val="867"/>
              <a:buFont typeface="Courier New"/>
              <a:buChar char="•"/>
              <a:defRPr sz="1238" b="0" i="1" u="none" strike="noStrike" cap="none">
                <a:solidFill>
                  <a:srgbClr val="E2001A"/>
                </a:solidFill>
                <a:latin typeface="Arial"/>
                <a:ea typeface="Arial"/>
                <a:cs typeface="Arial"/>
                <a:sym typeface="Arial"/>
              </a:defRPr>
            </a:lvl2pPr>
            <a:lvl3pPr marL="1371600" marR="0" lvl="2" indent="-259588" algn="l" rtl="0">
              <a:lnSpc>
                <a:spcPct val="100000"/>
              </a:lnSpc>
              <a:spcBef>
                <a:spcPts val="200"/>
              </a:spcBef>
              <a:spcAft>
                <a:spcPts val="0"/>
              </a:spcAft>
              <a:buClr>
                <a:srgbClr val="E2001A"/>
              </a:buClr>
              <a:buSzPts val="488"/>
              <a:buFont typeface="Courier New"/>
              <a:buChar char="•"/>
              <a:defRPr sz="975" b="0" i="0" u="none" strike="noStrike" cap="none">
                <a:solidFill>
                  <a:schemeClr val="dk1"/>
                </a:solidFill>
                <a:latin typeface="Arial"/>
                <a:ea typeface="Arial"/>
                <a:cs typeface="Arial"/>
                <a:sym typeface="Arial"/>
              </a:defRPr>
            </a:lvl3pPr>
            <a:lvl4pPr marL="1828800" marR="0" lvl="3" indent="-297688" algn="l" rtl="0">
              <a:lnSpc>
                <a:spcPct val="100000"/>
              </a:lnSpc>
              <a:spcBef>
                <a:spcPts val="200"/>
              </a:spcBef>
              <a:spcAft>
                <a:spcPts val="0"/>
              </a:spcAft>
              <a:buClr>
                <a:schemeClr val="dk1"/>
              </a:buClr>
              <a:buSzPts val="1088"/>
              <a:buFont typeface="Arial"/>
              <a:buChar char="–"/>
              <a:defRPr sz="1088" b="0" i="0" u="none" strike="noStrike" cap="none">
                <a:solidFill>
                  <a:schemeClr val="dk1"/>
                </a:solidFill>
                <a:latin typeface="Arial"/>
                <a:ea typeface="Arial"/>
                <a:cs typeface="Arial"/>
                <a:sym typeface="Arial"/>
              </a:defRPr>
            </a:lvl4pPr>
            <a:lvl5pPr marL="2286000" marR="0" lvl="4" indent="-297688" algn="l" rtl="0">
              <a:lnSpc>
                <a:spcPct val="100000"/>
              </a:lnSpc>
              <a:spcBef>
                <a:spcPts val="200"/>
              </a:spcBef>
              <a:spcAft>
                <a:spcPts val="0"/>
              </a:spcAft>
              <a:buClr>
                <a:schemeClr val="dk1"/>
              </a:buClr>
              <a:buSzPts val="1088"/>
              <a:buFont typeface="Arial"/>
              <a:buChar char="»"/>
              <a:defRPr sz="1088" b="0" i="0" u="none" strike="noStrike" cap="none">
                <a:solidFill>
                  <a:schemeClr val="dk1"/>
                </a:solidFill>
                <a:latin typeface="Arial"/>
                <a:ea typeface="Arial"/>
                <a:cs typeface="Arial"/>
                <a:sym typeface="Arial"/>
              </a:defRPr>
            </a:lvl5pPr>
            <a:lvl6pPr marL="2743200" marR="0" lvl="5" indent="-331025" algn="l" rtl="0">
              <a:lnSpc>
                <a:spcPct val="100000"/>
              </a:lnSpc>
              <a:spcBef>
                <a:spcPts val="400"/>
              </a:spcBef>
              <a:spcAft>
                <a:spcPts val="0"/>
              </a:spcAft>
              <a:buClr>
                <a:schemeClr val="dk1"/>
              </a:buClr>
              <a:buSzPts val="1613"/>
              <a:buFont typeface="Arial"/>
              <a:buChar char="•"/>
              <a:defRPr sz="1612" b="0" i="0" u="none" strike="noStrike" cap="none">
                <a:solidFill>
                  <a:schemeClr val="dk1"/>
                </a:solidFill>
                <a:latin typeface="Calibri"/>
                <a:ea typeface="Calibri"/>
                <a:cs typeface="Calibri"/>
                <a:sym typeface="Calibri"/>
              </a:defRPr>
            </a:lvl6pPr>
            <a:lvl7pPr marL="3200400" marR="0" lvl="6" indent="-331025" algn="l" rtl="0">
              <a:lnSpc>
                <a:spcPct val="100000"/>
              </a:lnSpc>
              <a:spcBef>
                <a:spcPts val="400"/>
              </a:spcBef>
              <a:spcAft>
                <a:spcPts val="0"/>
              </a:spcAft>
              <a:buClr>
                <a:schemeClr val="dk1"/>
              </a:buClr>
              <a:buSzPts val="1613"/>
              <a:buFont typeface="Arial"/>
              <a:buChar char="•"/>
              <a:defRPr sz="1612" b="0" i="0" u="none" strike="noStrike" cap="none">
                <a:solidFill>
                  <a:schemeClr val="dk1"/>
                </a:solidFill>
                <a:latin typeface="Calibri"/>
                <a:ea typeface="Calibri"/>
                <a:cs typeface="Calibri"/>
                <a:sym typeface="Calibri"/>
              </a:defRPr>
            </a:lvl7pPr>
            <a:lvl8pPr marL="3657600" marR="0" lvl="7" indent="-331025" algn="l" rtl="0">
              <a:lnSpc>
                <a:spcPct val="100000"/>
              </a:lnSpc>
              <a:spcBef>
                <a:spcPts val="400"/>
              </a:spcBef>
              <a:spcAft>
                <a:spcPts val="0"/>
              </a:spcAft>
              <a:buClr>
                <a:schemeClr val="dk1"/>
              </a:buClr>
              <a:buSzPts val="1613"/>
              <a:buFont typeface="Arial"/>
              <a:buChar char="•"/>
              <a:defRPr sz="1612" b="0" i="0" u="none" strike="noStrike" cap="none">
                <a:solidFill>
                  <a:schemeClr val="dk1"/>
                </a:solidFill>
                <a:latin typeface="Calibri"/>
                <a:ea typeface="Calibri"/>
                <a:cs typeface="Calibri"/>
                <a:sym typeface="Calibri"/>
              </a:defRPr>
            </a:lvl8pPr>
            <a:lvl9pPr marL="4114800" marR="0" lvl="8" indent="-331025" algn="l" rtl="0">
              <a:lnSpc>
                <a:spcPct val="100000"/>
              </a:lnSpc>
              <a:spcBef>
                <a:spcPts val="400"/>
              </a:spcBef>
              <a:spcAft>
                <a:spcPts val="0"/>
              </a:spcAft>
              <a:buClr>
                <a:schemeClr val="dk1"/>
              </a:buClr>
              <a:buSzPts val="1613"/>
              <a:buFont typeface="Arial"/>
              <a:buChar char="•"/>
              <a:defRPr sz="1612" b="0" i="0" u="none" strike="noStrike" cap="none">
                <a:solidFill>
                  <a:schemeClr val="dk1"/>
                </a:solidFill>
                <a:latin typeface="Calibri"/>
                <a:ea typeface="Calibri"/>
                <a:cs typeface="Calibri"/>
                <a:sym typeface="Calibri"/>
              </a:defRPr>
            </a:lvl9pPr>
          </a:lstStyle>
          <a:p>
            <a:endParaRPr/>
          </a:p>
        </p:txBody>
      </p:sp>
      <p:sp>
        <p:nvSpPr>
          <p:cNvPr id="231" name="Google Shape;231;p46"/>
          <p:cNvSpPr>
            <a:spLocks noGrp="1"/>
          </p:cNvSpPr>
          <p:nvPr>
            <p:ph type="title"/>
          </p:nvPr>
        </p:nvSpPr>
        <p:spPr>
          <a:xfrm>
            <a:off x="201600" y="151200"/>
            <a:ext cx="8748000" cy="729000"/>
          </a:xfrm>
          <a:prstGeom prst="round2DiagRect">
            <a:avLst>
              <a:gd name="adj1" fmla="val 0"/>
              <a:gd name="adj2" fmla="val 50000"/>
            </a:avLst>
          </a:prstGeom>
          <a:solidFill>
            <a:schemeClr val="accent4"/>
          </a:solid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625"/>
              <a:buFont typeface="Arial"/>
              <a:buNone/>
              <a:defRPr sz="2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9pPr>
          </a:lstStyle>
          <a:p>
            <a:endParaRPr/>
          </a:p>
        </p:txBody>
      </p:sp>
      <p:sp>
        <p:nvSpPr>
          <p:cNvPr id="232" name="Google Shape;232;p46"/>
          <p:cNvSpPr>
            <a:spLocks noGrp="1"/>
          </p:cNvSpPr>
          <p:nvPr>
            <p:ph type="chart" idx="2"/>
          </p:nvPr>
        </p:nvSpPr>
        <p:spPr>
          <a:xfrm>
            <a:off x="4767386" y="1447801"/>
            <a:ext cx="3778200" cy="3225900"/>
          </a:xfrm>
          <a:prstGeom prst="rect">
            <a:avLst/>
          </a:prstGeom>
          <a:noFill/>
          <a:ln>
            <a:noFill/>
          </a:ln>
        </p:spPr>
        <p:txBody>
          <a:bodyPr spcFirstLastPara="1" wrap="square" lIns="91425" tIns="91425" rIns="91425" bIns="91425" anchor="t" anchorCtr="0"/>
          <a:lstStyle>
            <a:lvl1pPr marR="0" lvl="0" algn="l" rtl="0">
              <a:lnSpc>
                <a:spcPct val="100000"/>
              </a:lnSpc>
              <a:spcBef>
                <a:spcPts val="300"/>
              </a:spcBef>
              <a:spcAft>
                <a:spcPts val="0"/>
              </a:spcAft>
              <a:buClr>
                <a:schemeClr val="dk2"/>
              </a:buClr>
              <a:buSzPts val="328"/>
              <a:buFont typeface="Courier New"/>
              <a:buChar char="o"/>
              <a:defRPr sz="525" b="0" i="0" u="none" strike="noStrike" cap="none">
                <a:solidFill>
                  <a:schemeClr val="dk1"/>
                </a:solidFill>
                <a:latin typeface="Arial"/>
                <a:ea typeface="Arial"/>
                <a:cs typeface="Arial"/>
                <a:sym typeface="Arial"/>
              </a:defRPr>
            </a:lvl1pPr>
            <a:lvl2pPr marR="0" lvl="1" algn="l" rtl="0">
              <a:lnSpc>
                <a:spcPct val="100000"/>
              </a:lnSpc>
              <a:spcBef>
                <a:spcPts val="300"/>
              </a:spcBef>
              <a:spcAft>
                <a:spcPts val="0"/>
              </a:spcAft>
              <a:buClr>
                <a:srgbClr val="F20000"/>
              </a:buClr>
              <a:buSzPts val="900"/>
              <a:buFont typeface="Courier New"/>
              <a:buChar char="o"/>
              <a:defRPr sz="1400" b="0" i="1" u="none" strike="noStrike" cap="none">
                <a:solidFill>
                  <a:srgbClr val="E2001A"/>
                </a:solidFill>
                <a:latin typeface="Arial"/>
                <a:ea typeface="Arial"/>
                <a:cs typeface="Arial"/>
                <a:sym typeface="Arial"/>
              </a:defRPr>
            </a:lvl2pPr>
            <a:lvl3pPr marR="0" lvl="2" algn="l" rtl="0">
              <a:lnSpc>
                <a:spcPct val="100000"/>
              </a:lnSpc>
              <a:spcBef>
                <a:spcPts val="200"/>
              </a:spcBef>
              <a:spcAft>
                <a:spcPts val="0"/>
              </a:spcAft>
              <a:buClr>
                <a:srgbClr val="F20000"/>
              </a:buClr>
              <a:buSzPts val="500"/>
              <a:buFont typeface="Courier New"/>
              <a:buChar char="o"/>
              <a:defRPr sz="1000" b="0" i="0" u="none" strike="noStrike" cap="none">
                <a:solidFill>
                  <a:schemeClr val="dk1"/>
                </a:solidFill>
                <a:latin typeface="Arial"/>
                <a:ea typeface="Arial"/>
                <a:cs typeface="Arial"/>
                <a:sym typeface="Arial"/>
              </a:defRPr>
            </a:lvl3pPr>
            <a:lvl4pPr marR="0" lvl="3" algn="l" rtl="0">
              <a:lnSpc>
                <a:spcPct val="100000"/>
              </a:lnSpc>
              <a:spcBef>
                <a:spcPts val="2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R="0" lvl="4" algn="l" rtl="0">
              <a:lnSpc>
                <a:spcPct val="100000"/>
              </a:lnSpc>
              <a:spcBef>
                <a:spcPts val="2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3" name="Google Shape;233;p46"/>
          <p:cNvSpPr txBox="1">
            <a:spLocks noGrp="1"/>
          </p:cNvSpPr>
          <p:nvPr>
            <p:ph type="ftr" idx="11"/>
          </p:nvPr>
        </p:nvSpPr>
        <p:spPr>
          <a:xfrm>
            <a:off x="602886" y="4800049"/>
            <a:ext cx="2895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509"/>
              <a:buFont typeface="Arial"/>
              <a:buNone/>
              <a:defRPr sz="713" b="1"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9pPr>
          </a:lstStyle>
          <a:p>
            <a:endParaRPr/>
          </a:p>
        </p:txBody>
      </p:sp>
      <p:sp>
        <p:nvSpPr>
          <p:cNvPr id="234" name="Google Shape;234;p46"/>
          <p:cNvSpPr txBox="1">
            <a:spLocks noGrp="1"/>
          </p:cNvSpPr>
          <p:nvPr>
            <p:ph type="sldNum" idx="12"/>
          </p:nvPr>
        </p:nvSpPr>
        <p:spPr>
          <a:xfrm>
            <a:off x="8232109" y="4772198"/>
            <a:ext cx="603300" cy="329400"/>
          </a:xfrm>
          <a:prstGeom prst="rect">
            <a:avLst/>
          </a:prstGeom>
          <a:noFill/>
          <a:ln>
            <a:noFill/>
          </a:ln>
        </p:spPr>
        <p:txBody>
          <a:bodyPr spcFirstLastPara="1" wrap="square" lIns="217700" tIns="108850" rIns="217700" bIns="108850" anchor="ctr" anchorCtr="0">
            <a:noAutofit/>
          </a:bodyPr>
          <a:lstStyle>
            <a:lvl1pPr marL="0" marR="0" lvl="0" indent="0" algn="r" rtl="0">
              <a:lnSpc>
                <a:spcPct val="100000"/>
              </a:lnSpc>
              <a:spcBef>
                <a:spcPts val="0"/>
              </a:spcBef>
              <a:spcAft>
                <a:spcPts val="0"/>
              </a:spcAft>
              <a:buClr>
                <a:srgbClr val="888888"/>
              </a:buClr>
              <a:buSzPts val="713"/>
              <a:buFont typeface="Arial"/>
              <a:buNone/>
              <a:defRPr sz="713" b="1"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713"/>
              <a:buFont typeface="Arial"/>
              <a:buNone/>
              <a:defRPr sz="713" b="1"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713"/>
              <a:buFont typeface="Arial"/>
              <a:buNone/>
              <a:defRPr sz="713" b="1"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713"/>
              <a:buFont typeface="Arial"/>
              <a:buNone/>
              <a:defRPr sz="713" b="1"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713"/>
              <a:buFont typeface="Arial"/>
              <a:buNone/>
              <a:defRPr sz="713" b="1"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713"/>
              <a:buFont typeface="Arial"/>
              <a:buNone/>
              <a:defRPr sz="713" b="1"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713"/>
              <a:buFont typeface="Arial"/>
              <a:buNone/>
              <a:defRPr sz="713" b="1"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713"/>
              <a:buFont typeface="Arial"/>
              <a:buNone/>
              <a:defRPr sz="713" b="1"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713"/>
              <a:buFont typeface="Arial"/>
              <a:buNone/>
              <a:defRPr sz="713"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7_Deux contenus">
  <p:cSld name="7_Deux contenus">
    <p:spTree>
      <p:nvGrpSpPr>
        <p:cNvPr id="1" name="Shape 235"/>
        <p:cNvGrpSpPr/>
        <p:nvPr/>
      </p:nvGrpSpPr>
      <p:grpSpPr>
        <a:xfrm>
          <a:off x="0" y="0"/>
          <a:ext cx="0" cy="0"/>
          <a:chOff x="0" y="0"/>
          <a:chExt cx="0" cy="0"/>
        </a:xfrm>
      </p:grpSpPr>
      <p:sp>
        <p:nvSpPr>
          <p:cNvPr id="236" name="Google Shape;236;p47"/>
          <p:cNvSpPr>
            <a:spLocks noGrp="1"/>
          </p:cNvSpPr>
          <p:nvPr>
            <p:ph type="title"/>
          </p:nvPr>
        </p:nvSpPr>
        <p:spPr>
          <a:xfrm>
            <a:off x="201600" y="151201"/>
            <a:ext cx="8748000" cy="729000"/>
          </a:xfrm>
          <a:prstGeom prst="round2DiagRect">
            <a:avLst>
              <a:gd name="adj1" fmla="val 0"/>
              <a:gd name="adj2" fmla="val 50000"/>
            </a:avLst>
          </a:prstGeom>
          <a:solidFill>
            <a:schemeClr val="lt2"/>
          </a:solid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625"/>
              <a:buFont typeface="Arial"/>
              <a:buNone/>
              <a:defRPr sz="2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9pPr>
          </a:lstStyle>
          <a:p>
            <a:endParaRPr/>
          </a:p>
        </p:txBody>
      </p:sp>
      <p:sp>
        <p:nvSpPr>
          <p:cNvPr id="237" name="Google Shape;237;p47"/>
          <p:cNvSpPr txBox="1">
            <a:spLocks noGrp="1"/>
          </p:cNvSpPr>
          <p:nvPr>
            <p:ph type="sldNum" idx="12"/>
          </p:nvPr>
        </p:nvSpPr>
        <p:spPr>
          <a:xfrm>
            <a:off x="8224133" y="4769355"/>
            <a:ext cx="611100" cy="335100"/>
          </a:xfrm>
          <a:prstGeom prst="rect">
            <a:avLst/>
          </a:prstGeom>
          <a:noFill/>
          <a:ln>
            <a:noFill/>
          </a:ln>
        </p:spPr>
        <p:txBody>
          <a:bodyPr spcFirstLastPara="1" wrap="square" lIns="217675" tIns="108825" rIns="217675" bIns="108825" anchor="ctr" anchorCtr="0">
            <a:noAutofit/>
          </a:bodyPr>
          <a:lstStyle>
            <a:lvl1pPr marL="0" marR="0" lvl="0" indent="0" algn="r" rtl="0">
              <a:lnSpc>
                <a:spcPct val="100000"/>
              </a:lnSpc>
              <a:spcBef>
                <a:spcPts val="0"/>
              </a:spcBef>
              <a:spcAft>
                <a:spcPts val="0"/>
              </a:spcAft>
              <a:buClr>
                <a:srgbClr val="888888"/>
              </a:buClr>
              <a:buSzPts val="750"/>
              <a:buFont typeface="Arial"/>
              <a:buNone/>
              <a:defRPr sz="750" b="1"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750"/>
              <a:buFont typeface="Arial"/>
              <a:buNone/>
              <a:defRPr sz="750" b="1"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750"/>
              <a:buFont typeface="Arial"/>
              <a:buNone/>
              <a:defRPr sz="750" b="1"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750"/>
              <a:buFont typeface="Arial"/>
              <a:buNone/>
              <a:defRPr sz="750" b="1"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750"/>
              <a:buFont typeface="Arial"/>
              <a:buNone/>
              <a:defRPr sz="750" b="1"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750"/>
              <a:buFont typeface="Arial"/>
              <a:buNone/>
              <a:defRPr sz="750" b="1"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750"/>
              <a:buFont typeface="Arial"/>
              <a:buNone/>
              <a:defRPr sz="750" b="1"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750"/>
              <a:buFont typeface="Arial"/>
              <a:buNone/>
              <a:defRPr sz="750" b="1"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750"/>
              <a:buFont typeface="Arial"/>
              <a:buNone/>
              <a:defRPr sz="75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
        <p:nvSpPr>
          <p:cNvPr id="238" name="Google Shape;238;p47"/>
          <p:cNvSpPr txBox="1">
            <a:spLocks noGrp="1"/>
          </p:cNvSpPr>
          <p:nvPr>
            <p:ph type="ftr" idx="11"/>
          </p:nvPr>
        </p:nvSpPr>
        <p:spPr>
          <a:xfrm>
            <a:off x="602887" y="4800049"/>
            <a:ext cx="2895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536"/>
              <a:buFont typeface="Arial"/>
              <a:buNone/>
              <a:defRPr sz="750" b="1"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pn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6.png"/><Relationship Id="rId2" Type="http://schemas.openxmlformats.org/officeDocument/2006/relationships/slideLayout" Target="../slideLayouts/slideLayout30.xml"/><Relationship Id="rId16" Type="http://schemas.openxmlformats.org/officeDocument/2006/relationships/theme" Target="../theme/theme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a:spLocks noGrp="1"/>
          </p:cNvSpPr>
          <p:nvPr>
            <p:ph type="title"/>
          </p:nvPr>
        </p:nvSpPr>
        <p:spPr>
          <a:xfrm>
            <a:off x="201600" y="151200"/>
            <a:ext cx="8748000" cy="729000"/>
          </a:xfrm>
          <a:prstGeom prst="round2DiagRect">
            <a:avLst>
              <a:gd name="adj1" fmla="val 0"/>
              <a:gd name="adj2" fmla="val 50000"/>
            </a:avLst>
          </a:prstGeom>
          <a:solidFill>
            <a:schemeClr val="accent1"/>
          </a:solidFill>
          <a:ln>
            <a:noFill/>
          </a:ln>
        </p:spPr>
        <p:txBody>
          <a:bodyPr spcFirstLastPara="1" wrap="square" lIns="91425" tIns="91425" rIns="91425" bIns="91425" anchor="ctr" anchorCtr="0"/>
          <a:lstStyle>
            <a:lvl1pPr marL="271462" marR="0" lvl="0" indent="-4762" algn="l" rtl="0">
              <a:spcBef>
                <a:spcPts val="0"/>
              </a:spcBef>
              <a:spcAft>
                <a:spcPts val="0"/>
              </a:spcAft>
              <a:buClr>
                <a:schemeClr val="lt1"/>
              </a:buClr>
              <a:buSzPts val="1400"/>
              <a:buFont typeface="Arial"/>
              <a:buNone/>
              <a:defRPr sz="2800" b="1" i="0" u="none" strike="noStrike" cap="none">
                <a:solidFill>
                  <a:schemeClr val="lt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608400" y="1447200"/>
            <a:ext cx="8229600" cy="3079200"/>
          </a:xfrm>
          <a:prstGeom prst="rect">
            <a:avLst/>
          </a:prstGeom>
          <a:noFill/>
          <a:ln>
            <a:noFill/>
          </a:ln>
        </p:spPr>
        <p:txBody>
          <a:bodyPr spcFirstLastPara="1" wrap="square" lIns="91425" tIns="91425" rIns="91425" bIns="91425" anchor="t" anchorCtr="0"/>
          <a:lstStyle>
            <a:lvl1pPr marL="457200" marR="0" lvl="0" indent="-297180" algn="l" rtl="0">
              <a:spcBef>
                <a:spcPts val="360"/>
              </a:spcBef>
              <a:spcAft>
                <a:spcPts val="0"/>
              </a:spcAft>
              <a:buClr>
                <a:schemeClr val="dk2"/>
              </a:buClr>
              <a:buSzPts val="1080"/>
              <a:buFont typeface="Courier New"/>
              <a:buChar char="o"/>
              <a:defRPr sz="1800" b="0" i="0" u="none" strike="noStrike" cap="none">
                <a:solidFill>
                  <a:schemeClr val="dk1"/>
                </a:solidFill>
                <a:latin typeface="Arial"/>
                <a:ea typeface="Arial"/>
                <a:cs typeface="Arial"/>
                <a:sym typeface="Arial"/>
              </a:defRPr>
            </a:lvl1pPr>
            <a:lvl2pPr marL="914400" marR="0" lvl="1" indent="-289560" algn="l" rtl="0">
              <a:spcBef>
                <a:spcPts val="320"/>
              </a:spcBef>
              <a:spcAft>
                <a:spcPts val="0"/>
              </a:spcAft>
              <a:buClr>
                <a:srgbClr val="F20000"/>
              </a:buClr>
              <a:buSzPts val="960"/>
              <a:buFont typeface="Courier New"/>
              <a:buChar char="o"/>
              <a:defRPr sz="1600" b="0" i="1" u="none" strike="noStrike" cap="none">
                <a:solidFill>
                  <a:srgbClr val="E2001A"/>
                </a:solidFill>
                <a:latin typeface="Arial"/>
                <a:ea typeface="Arial"/>
                <a:cs typeface="Arial"/>
                <a:sym typeface="Arial"/>
              </a:defRPr>
            </a:lvl2pPr>
            <a:lvl3pPr marL="1371600" marR="0" lvl="2" indent="-263525" algn="l" rtl="0">
              <a:spcBef>
                <a:spcPts val="220"/>
              </a:spcBef>
              <a:spcAft>
                <a:spcPts val="0"/>
              </a:spcAft>
              <a:buClr>
                <a:srgbClr val="F20000"/>
              </a:buClr>
              <a:buSzPts val="550"/>
              <a:buFont typeface="Courier New"/>
              <a:buChar char="o"/>
              <a:defRPr sz="1100" b="0" i="0" u="none" strike="noStrike" cap="none">
                <a:solidFill>
                  <a:schemeClr val="dk1"/>
                </a:solidFill>
                <a:latin typeface="Arial"/>
                <a:ea typeface="Arial"/>
                <a:cs typeface="Arial"/>
                <a:sym typeface="Arial"/>
              </a:defRPr>
            </a:lvl3pPr>
            <a:lvl4pPr marL="1828800" marR="0" lvl="3"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ftr" idx="11"/>
          </p:nvPr>
        </p:nvSpPr>
        <p:spPr>
          <a:xfrm>
            <a:off x="602886" y="4800049"/>
            <a:ext cx="28956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800" b="1"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6701685" y="4800049"/>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1" i="0" u="none" strike="noStrike" cap="none">
                <a:solidFill>
                  <a:srgbClr val="888888"/>
                </a:solidFill>
                <a:latin typeface="Arial"/>
                <a:ea typeface="Arial"/>
                <a:cs typeface="Arial"/>
                <a:sym typeface="Arial"/>
              </a:defRPr>
            </a:lvl1pPr>
            <a:lvl2pPr marL="0" marR="0" lvl="1" indent="0" algn="r" rtl="0">
              <a:spcBef>
                <a:spcPts val="0"/>
              </a:spcBef>
              <a:buNone/>
              <a:defRPr sz="900" b="1" i="0" u="none" strike="noStrike" cap="none">
                <a:solidFill>
                  <a:srgbClr val="888888"/>
                </a:solidFill>
                <a:latin typeface="Arial"/>
                <a:ea typeface="Arial"/>
                <a:cs typeface="Arial"/>
                <a:sym typeface="Arial"/>
              </a:defRPr>
            </a:lvl2pPr>
            <a:lvl3pPr marL="0" marR="0" lvl="2" indent="0" algn="r" rtl="0">
              <a:spcBef>
                <a:spcPts val="0"/>
              </a:spcBef>
              <a:buNone/>
              <a:defRPr sz="900" b="1" i="0" u="none" strike="noStrike" cap="none">
                <a:solidFill>
                  <a:srgbClr val="888888"/>
                </a:solidFill>
                <a:latin typeface="Arial"/>
                <a:ea typeface="Arial"/>
                <a:cs typeface="Arial"/>
                <a:sym typeface="Arial"/>
              </a:defRPr>
            </a:lvl3pPr>
            <a:lvl4pPr marL="0" marR="0" lvl="3" indent="0" algn="r" rtl="0">
              <a:spcBef>
                <a:spcPts val="0"/>
              </a:spcBef>
              <a:buNone/>
              <a:defRPr sz="900" b="1" i="0" u="none" strike="noStrike" cap="none">
                <a:solidFill>
                  <a:srgbClr val="888888"/>
                </a:solidFill>
                <a:latin typeface="Arial"/>
                <a:ea typeface="Arial"/>
                <a:cs typeface="Arial"/>
                <a:sym typeface="Arial"/>
              </a:defRPr>
            </a:lvl4pPr>
            <a:lvl5pPr marL="0" marR="0" lvl="4" indent="0" algn="r" rtl="0">
              <a:spcBef>
                <a:spcPts val="0"/>
              </a:spcBef>
              <a:buNone/>
              <a:defRPr sz="900" b="1" i="0" u="none" strike="noStrike" cap="none">
                <a:solidFill>
                  <a:srgbClr val="888888"/>
                </a:solidFill>
                <a:latin typeface="Arial"/>
                <a:ea typeface="Arial"/>
                <a:cs typeface="Arial"/>
                <a:sym typeface="Arial"/>
              </a:defRPr>
            </a:lvl5pPr>
            <a:lvl6pPr marL="0" marR="0" lvl="5" indent="0" algn="r" rtl="0">
              <a:spcBef>
                <a:spcPts val="0"/>
              </a:spcBef>
              <a:buNone/>
              <a:defRPr sz="900" b="1" i="0" u="none" strike="noStrike" cap="none">
                <a:solidFill>
                  <a:srgbClr val="888888"/>
                </a:solidFill>
                <a:latin typeface="Arial"/>
                <a:ea typeface="Arial"/>
                <a:cs typeface="Arial"/>
                <a:sym typeface="Arial"/>
              </a:defRPr>
            </a:lvl6pPr>
            <a:lvl7pPr marL="0" marR="0" lvl="6" indent="0" algn="r" rtl="0">
              <a:spcBef>
                <a:spcPts val="0"/>
              </a:spcBef>
              <a:buNone/>
              <a:defRPr sz="900" b="1" i="0" u="none" strike="noStrike" cap="none">
                <a:solidFill>
                  <a:srgbClr val="888888"/>
                </a:solidFill>
                <a:latin typeface="Arial"/>
                <a:ea typeface="Arial"/>
                <a:cs typeface="Arial"/>
                <a:sym typeface="Arial"/>
              </a:defRPr>
            </a:lvl7pPr>
            <a:lvl8pPr marL="0" marR="0" lvl="7" indent="0" algn="r" rtl="0">
              <a:spcBef>
                <a:spcPts val="0"/>
              </a:spcBef>
              <a:buNone/>
              <a:defRPr sz="900" b="1" i="0" u="none" strike="noStrike" cap="none">
                <a:solidFill>
                  <a:srgbClr val="888888"/>
                </a:solidFill>
                <a:latin typeface="Arial"/>
                <a:ea typeface="Arial"/>
                <a:cs typeface="Arial"/>
                <a:sym typeface="Arial"/>
              </a:defRPr>
            </a:lvl8pPr>
            <a:lvl9pPr marL="0" marR="0" lvl="8" indent="0" algn="r" rtl="0">
              <a:spcBef>
                <a:spcPts val="0"/>
              </a:spcBef>
              <a:buNone/>
              <a:defRPr sz="9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pic>
        <p:nvPicPr>
          <p:cNvPr id="55" name="Google Shape;55;p13"/>
          <p:cNvPicPr preferRelativeResize="0"/>
          <p:nvPr/>
        </p:nvPicPr>
        <p:blipFill rotWithShape="1">
          <a:blip r:embed="rId10">
            <a:alphaModFix/>
          </a:blip>
          <a:srcRect/>
          <a:stretch/>
        </p:blipFill>
        <p:spPr>
          <a:xfrm>
            <a:off x="533657" y="4883261"/>
            <a:ext cx="108000" cy="10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22"/>
          <p:cNvSpPr>
            <a:spLocks noGrp="1"/>
          </p:cNvSpPr>
          <p:nvPr>
            <p:ph type="title"/>
          </p:nvPr>
        </p:nvSpPr>
        <p:spPr>
          <a:xfrm>
            <a:off x="201600" y="151200"/>
            <a:ext cx="8748000" cy="729300"/>
          </a:xfrm>
          <a:prstGeom prst="round2DiagRect">
            <a:avLst>
              <a:gd name="adj1" fmla="val 0"/>
              <a:gd name="adj2" fmla="val 50000"/>
            </a:avLst>
          </a:prstGeom>
          <a:solidFill>
            <a:schemeClr val="accent1"/>
          </a:solid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4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7" name="Google Shape;107;p22"/>
          <p:cNvSpPr txBox="1">
            <a:spLocks noGrp="1"/>
          </p:cNvSpPr>
          <p:nvPr>
            <p:ph type="body" idx="1"/>
          </p:nvPr>
        </p:nvSpPr>
        <p:spPr>
          <a:xfrm>
            <a:off x="608400" y="1447200"/>
            <a:ext cx="8229600" cy="3079200"/>
          </a:xfrm>
          <a:prstGeom prst="rect">
            <a:avLst/>
          </a:prstGeom>
          <a:noFill/>
          <a:ln>
            <a:noFill/>
          </a:ln>
        </p:spPr>
        <p:txBody>
          <a:bodyPr spcFirstLastPara="1" wrap="square" lIns="91425" tIns="91425" rIns="91425" bIns="91425" anchor="t" anchorCtr="0"/>
          <a:lstStyle>
            <a:lvl1pPr marL="457200" marR="0" lvl="0" indent="-297180" algn="l" rtl="0">
              <a:lnSpc>
                <a:spcPct val="100000"/>
              </a:lnSpc>
              <a:spcBef>
                <a:spcPts val="360"/>
              </a:spcBef>
              <a:spcAft>
                <a:spcPts val="0"/>
              </a:spcAft>
              <a:buClr>
                <a:schemeClr val="dk2"/>
              </a:buClr>
              <a:buSzPts val="1080"/>
              <a:buFont typeface="Courier New"/>
              <a:buChar char="o"/>
              <a:defRPr sz="1800" b="0" i="0" u="none" strike="noStrike" cap="none">
                <a:solidFill>
                  <a:schemeClr val="dk1"/>
                </a:solidFill>
                <a:latin typeface="Arial"/>
                <a:ea typeface="Arial"/>
                <a:cs typeface="Arial"/>
                <a:sym typeface="Arial"/>
              </a:defRPr>
            </a:lvl1pPr>
            <a:lvl2pPr marL="914400" marR="0" lvl="1" indent="-289560" algn="l" rtl="0">
              <a:lnSpc>
                <a:spcPct val="100000"/>
              </a:lnSpc>
              <a:spcBef>
                <a:spcPts val="320"/>
              </a:spcBef>
              <a:spcAft>
                <a:spcPts val="0"/>
              </a:spcAft>
              <a:buClr>
                <a:srgbClr val="F20000"/>
              </a:buClr>
              <a:buSzPts val="960"/>
              <a:buFont typeface="Courier New"/>
              <a:buChar char="o"/>
              <a:defRPr sz="1600" b="0" i="1" u="none" strike="noStrike" cap="none">
                <a:solidFill>
                  <a:srgbClr val="E2001A"/>
                </a:solidFill>
                <a:latin typeface="Arial"/>
                <a:ea typeface="Arial"/>
                <a:cs typeface="Arial"/>
                <a:sym typeface="Arial"/>
              </a:defRPr>
            </a:lvl2pPr>
            <a:lvl3pPr marL="1371600" marR="0" lvl="2" indent="-263525" algn="l" rtl="0">
              <a:lnSpc>
                <a:spcPct val="100000"/>
              </a:lnSpc>
              <a:spcBef>
                <a:spcPts val="220"/>
              </a:spcBef>
              <a:spcAft>
                <a:spcPts val="0"/>
              </a:spcAft>
              <a:buClr>
                <a:srgbClr val="F20000"/>
              </a:buClr>
              <a:buSzPts val="550"/>
              <a:buFont typeface="Courier New"/>
              <a:buChar char="o"/>
              <a:defRPr sz="1100" b="0" i="0" u="none" strike="noStrike" cap="none">
                <a:solidFill>
                  <a:schemeClr val="dk1"/>
                </a:solidFill>
                <a:latin typeface="Arial"/>
                <a:ea typeface="Arial"/>
                <a:cs typeface="Arial"/>
                <a:sym typeface="Arial"/>
              </a:defRPr>
            </a:lvl3pPr>
            <a:lvl4pPr marL="1828800" marR="0" lvl="3"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8" name="Google Shape;108;p22"/>
          <p:cNvSpPr txBox="1">
            <a:spLocks noGrp="1"/>
          </p:cNvSpPr>
          <p:nvPr>
            <p:ph type="sldNum" idx="12"/>
          </p:nvPr>
        </p:nvSpPr>
        <p:spPr>
          <a:xfrm>
            <a:off x="6701685" y="4800049"/>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pic>
        <p:nvPicPr>
          <p:cNvPr id="109" name="Google Shape;109;p22"/>
          <p:cNvPicPr preferRelativeResize="0"/>
          <p:nvPr/>
        </p:nvPicPr>
        <p:blipFill rotWithShape="1">
          <a:blip r:embed="rId11">
            <a:alphaModFix/>
          </a:blip>
          <a:srcRect/>
          <a:stretch/>
        </p:blipFill>
        <p:spPr>
          <a:xfrm>
            <a:off x="533657" y="4883261"/>
            <a:ext cx="81001" cy="8100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Google Shape;152;p32"/>
          <p:cNvSpPr>
            <a:spLocks noGrp="1"/>
          </p:cNvSpPr>
          <p:nvPr>
            <p:ph type="title"/>
          </p:nvPr>
        </p:nvSpPr>
        <p:spPr>
          <a:xfrm>
            <a:off x="201600" y="151200"/>
            <a:ext cx="8748000" cy="729000"/>
          </a:xfrm>
          <a:prstGeom prst="round2DiagRect">
            <a:avLst>
              <a:gd name="adj1" fmla="val 0"/>
              <a:gd name="adj2" fmla="val 50000"/>
            </a:avLst>
          </a:prstGeom>
          <a:solidFill>
            <a:schemeClr val="lt2"/>
          </a:solid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625"/>
              <a:buFont typeface="Arial"/>
              <a:buNone/>
              <a:defRPr sz="2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9pPr>
          </a:lstStyle>
          <a:p>
            <a:endParaRPr/>
          </a:p>
        </p:txBody>
      </p:sp>
      <p:sp>
        <p:nvSpPr>
          <p:cNvPr id="153" name="Google Shape;153;p32"/>
          <p:cNvSpPr txBox="1">
            <a:spLocks noGrp="1"/>
          </p:cNvSpPr>
          <p:nvPr>
            <p:ph type="body" idx="1"/>
          </p:nvPr>
        </p:nvSpPr>
        <p:spPr>
          <a:xfrm>
            <a:off x="608400" y="1447200"/>
            <a:ext cx="8229600" cy="3079200"/>
          </a:xfrm>
          <a:prstGeom prst="rect">
            <a:avLst/>
          </a:prstGeom>
          <a:noFill/>
          <a:ln>
            <a:noFill/>
          </a:ln>
        </p:spPr>
        <p:txBody>
          <a:bodyPr spcFirstLastPara="1" wrap="square" lIns="91425" tIns="91425" rIns="91425" bIns="91425" anchor="t" anchorCtr="0"/>
          <a:lstStyle>
            <a:lvl1pPr marL="457200" marR="0" lvl="0" indent="-292100" algn="l" rtl="0">
              <a:lnSpc>
                <a:spcPct val="100000"/>
              </a:lnSpc>
              <a:spcBef>
                <a:spcPts val="300"/>
              </a:spcBef>
              <a:spcAft>
                <a:spcPts val="0"/>
              </a:spcAft>
              <a:buClr>
                <a:schemeClr val="dk2"/>
              </a:buClr>
              <a:buSzPts val="1000"/>
              <a:buFont typeface="Courier New"/>
              <a:buChar char="o"/>
              <a:defRPr sz="1600" b="0" i="0" u="none" strike="noStrike" cap="none">
                <a:solidFill>
                  <a:schemeClr val="dk1"/>
                </a:solidFill>
                <a:latin typeface="Arial"/>
                <a:ea typeface="Arial"/>
                <a:cs typeface="Arial"/>
                <a:sym typeface="Arial"/>
              </a:defRPr>
            </a:lvl1pPr>
            <a:lvl2pPr marL="914400" marR="0" lvl="1" indent="-285750" algn="l" rtl="0">
              <a:lnSpc>
                <a:spcPct val="100000"/>
              </a:lnSpc>
              <a:spcBef>
                <a:spcPts val="300"/>
              </a:spcBef>
              <a:spcAft>
                <a:spcPts val="0"/>
              </a:spcAft>
              <a:buClr>
                <a:srgbClr val="F20000"/>
              </a:buClr>
              <a:buSzPts val="900"/>
              <a:buFont typeface="Courier New"/>
              <a:buChar char="o"/>
              <a:defRPr sz="1400" b="0" i="1" u="none" strike="noStrike" cap="none">
                <a:solidFill>
                  <a:srgbClr val="E2001A"/>
                </a:solidFill>
                <a:latin typeface="Arial"/>
                <a:ea typeface="Arial"/>
                <a:cs typeface="Arial"/>
                <a:sym typeface="Arial"/>
              </a:defRPr>
            </a:lvl2pPr>
            <a:lvl3pPr marL="1371600" marR="0" lvl="2" indent="-260350" algn="l" rtl="0">
              <a:lnSpc>
                <a:spcPct val="100000"/>
              </a:lnSpc>
              <a:spcBef>
                <a:spcPts val="200"/>
              </a:spcBef>
              <a:spcAft>
                <a:spcPts val="0"/>
              </a:spcAft>
              <a:buClr>
                <a:srgbClr val="F20000"/>
              </a:buClr>
              <a:buSzPts val="500"/>
              <a:buFont typeface="Courier New"/>
              <a:buChar char="o"/>
              <a:defRPr sz="1000" b="0" i="0" u="none" strike="noStrike" cap="none">
                <a:solidFill>
                  <a:schemeClr val="dk1"/>
                </a:solidFill>
                <a:latin typeface="Arial"/>
                <a:ea typeface="Arial"/>
                <a:cs typeface="Arial"/>
                <a:sym typeface="Arial"/>
              </a:defRPr>
            </a:lvl3pPr>
            <a:lvl4pPr marL="1828800" marR="0" lvl="3" indent="-298450" algn="l" rtl="0">
              <a:lnSpc>
                <a:spcPct val="100000"/>
              </a:lnSpc>
              <a:spcBef>
                <a:spcPts val="2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100000"/>
              </a:lnSpc>
              <a:spcBef>
                <a:spcPts val="2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54" name="Google Shape;154;p32"/>
          <p:cNvPicPr preferRelativeResize="0"/>
          <p:nvPr/>
        </p:nvPicPr>
        <p:blipFill rotWithShape="1">
          <a:blip r:embed="rId17">
            <a:alphaModFix/>
          </a:blip>
          <a:srcRect/>
          <a:stretch/>
        </p:blipFill>
        <p:spPr>
          <a:xfrm>
            <a:off x="533656" y="4888929"/>
            <a:ext cx="81000" cy="80999"/>
          </a:xfrm>
          <a:prstGeom prst="rect">
            <a:avLst/>
          </a:prstGeom>
          <a:noFill/>
          <a:ln>
            <a:noFill/>
          </a:ln>
        </p:spPr>
      </p:pic>
      <p:sp>
        <p:nvSpPr>
          <p:cNvPr id="155" name="Google Shape;155;p32"/>
          <p:cNvSpPr txBox="1">
            <a:spLocks noGrp="1"/>
          </p:cNvSpPr>
          <p:nvPr>
            <p:ph type="ftr" idx="11"/>
          </p:nvPr>
        </p:nvSpPr>
        <p:spPr>
          <a:xfrm>
            <a:off x="602885" y="4800049"/>
            <a:ext cx="2895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500"/>
              <a:buFont typeface="Arial"/>
              <a:buNone/>
              <a:defRPr sz="700" b="1"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500"/>
              <a:buFont typeface="Calibri"/>
              <a:buNone/>
              <a:defRPr sz="1400" b="0" i="0" u="none" strike="noStrike" cap="none">
                <a:solidFill>
                  <a:srgbClr val="000000"/>
                </a:solidFill>
                <a:latin typeface="Calibri"/>
                <a:ea typeface="Calibri"/>
                <a:cs typeface="Calibri"/>
                <a:sym typeface="Calibri"/>
              </a:defRPr>
            </a:lvl9pPr>
          </a:lstStyle>
          <a:p>
            <a:endParaRPr/>
          </a:p>
        </p:txBody>
      </p:sp>
      <p:sp>
        <p:nvSpPr>
          <p:cNvPr id="156" name="Google Shape;156;p32"/>
          <p:cNvSpPr txBox="1">
            <a:spLocks noGrp="1"/>
          </p:cNvSpPr>
          <p:nvPr>
            <p:ph type="sldNum" idx="12"/>
          </p:nvPr>
        </p:nvSpPr>
        <p:spPr>
          <a:xfrm>
            <a:off x="6701684" y="4800049"/>
            <a:ext cx="2133600" cy="273900"/>
          </a:xfrm>
          <a:prstGeom prst="rect">
            <a:avLst/>
          </a:prstGeom>
          <a:noFill/>
          <a:ln>
            <a:noFill/>
          </a:ln>
        </p:spPr>
        <p:txBody>
          <a:bodyPr spcFirstLastPara="1" wrap="square" lIns="81650" tIns="40825" rIns="81650" bIns="40825" anchor="ctr" anchorCtr="0">
            <a:noAutofit/>
          </a:bodyPr>
          <a:lstStyle>
            <a:lvl1pPr marL="0" marR="0" lvl="0"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875"/>
              <a:buFont typeface="Arial"/>
              <a:buNone/>
              <a:defRPr sz="1875"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hyperlink" Target="http://www.youtube.com/watch?v=gXYawVivEJ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www.bbc.com/future/story/20170515-resilience-bonds-a-secret-weapon-against-catastrophe" TargetMode="External"/><Relationship Id="rId5" Type="http://schemas.openxmlformats.org/officeDocument/2006/relationships/hyperlink" Target="https://hbr.org/2017/08/how-the-insurance-industry-can-push-us-to-prepare-for-climate-change" TargetMode="Externa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hyperlink" Target="http://www.refocuspartners.com/wp-content/uploads/pdf/RE.bound-Program-Report-September-2017.pdf"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48"/>
          <p:cNvPicPr preferRelativeResize="0"/>
          <p:nvPr/>
        </p:nvPicPr>
        <p:blipFill rotWithShape="1">
          <a:blip r:embed="rId3">
            <a:alphaModFix/>
          </a:blip>
          <a:srcRect/>
          <a:stretch/>
        </p:blipFill>
        <p:spPr>
          <a:xfrm>
            <a:off x="160075" y="150025"/>
            <a:ext cx="8788399" cy="4858126"/>
          </a:xfrm>
          <a:prstGeom prst="rect">
            <a:avLst/>
          </a:prstGeom>
          <a:noFill/>
          <a:ln>
            <a:noFill/>
          </a:ln>
        </p:spPr>
      </p:pic>
      <p:pic>
        <p:nvPicPr>
          <p:cNvPr id="244" name="Google Shape;244;p48" descr="C:\Users\griffet.anne\Desktop\veolia2.png"/>
          <p:cNvPicPr preferRelativeResize="0"/>
          <p:nvPr/>
        </p:nvPicPr>
        <p:blipFill rotWithShape="1">
          <a:blip r:embed="rId4">
            <a:alphaModFix/>
          </a:blip>
          <a:srcRect/>
          <a:stretch/>
        </p:blipFill>
        <p:spPr>
          <a:xfrm>
            <a:off x="3464015" y="12356"/>
            <a:ext cx="1666195" cy="605710"/>
          </a:xfrm>
          <a:prstGeom prst="rect">
            <a:avLst/>
          </a:prstGeom>
          <a:noFill/>
          <a:ln>
            <a:noFill/>
          </a:ln>
        </p:spPr>
      </p:pic>
      <p:sp>
        <p:nvSpPr>
          <p:cNvPr id="245" name="Google Shape;245;p48"/>
          <p:cNvSpPr txBox="1">
            <a:spLocks noGrp="1"/>
          </p:cNvSpPr>
          <p:nvPr>
            <p:ph type="subTitle" idx="1"/>
          </p:nvPr>
        </p:nvSpPr>
        <p:spPr>
          <a:xfrm>
            <a:off x="538200" y="1841200"/>
            <a:ext cx="7748400" cy="738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fr" sz="2400" b="1">
                <a:solidFill>
                  <a:srgbClr val="FFFFFF"/>
                </a:solidFill>
              </a:rPr>
              <a:t>RESILIENCE BOND</a:t>
            </a:r>
            <a:endParaRPr sz="2400" b="1">
              <a:solidFill>
                <a:srgbClr val="FFFFFF"/>
              </a:solidFill>
            </a:endParaRPr>
          </a:p>
          <a:p>
            <a:pPr marL="0" lvl="0" indent="0" algn="ctr" rtl="0">
              <a:spcBef>
                <a:spcPts val="0"/>
              </a:spcBef>
              <a:spcAft>
                <a:spcPts val="0"/>
              </a:spcAft>
              <a:buClr>
                <a:schemeClr val="dk1"/>
              </a:buClr>
              <a:buSzPts val="1100"/>
              <a:buFont typeface="Arial"/>
              <a:buNone/>
            </a:pPr>
            <a:endParaRPr sz="2000" b="1">
              <a:solidFill>
                <a:srgbClr val="FFFFFF"/>
              </a:solidFill>
            </a:endParaRPr>
          </a:p>
          <a:p>
            <a:pPr marL="0" lvl="0" indent="0" algn="ctr" rtl="0">
              <a:spcBef>
                <a:spcPts val="0"/>
              </a:spcBef>
              <a:spcAft>
                <a:spcPts val="0"/>
              </a:spcAft>
              <a:buClr>
                <a:schemeClr val="dk1"/>
              </a:buClr>
              <a:buSzPts val="1100"/>
              <a:buFont typeface="Arial"/>
              <a:buNone/>
            </a:pPr>
            <a:r>
              <a:rPr lang="fr" sz="1200" b="1">
                <a:solidFill>
                  <a:schemeClr val="lt1"/>
                </a:solidFill>
                <a:latin typeface="Montserrat"/>
                <a:ea typeface="Montserrat"/>
                <a:cs typeface="Montserrat"/>
                <a:sym typeface="Montserrat"/>
              </a:rPr>
              <a:t>Thierry Witkowicz</a:t>
            </a:r>
            <a:endParaRPr sz="1200" b="1">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1100"/>
              <a:buFont typeface="Arial"/>
              <a:buNone/>
            </a:pPr>
            <a:r>
              <a:rPr lang="fr" sz="1200">
                <a:solidFill>
                  <a:schemeClr val="lt1"/>
                </a:solidFill>
                <a:latin typeface="Montserrat"/>
                <a:ea typeface="Montserrat"/>
                <a:cs typeface="Montserrat"/>
                <a:sym typeface="Montserrat"/>
              </a:rPr>
              <a:t>Senior Vice President </a:t>
            </a:r>
            <a:endParaRPr sz="1200">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1100"/>
              <a:buFont typeface="Arial"/>
              <a:buNone/>
            </a:pPr>
            <a:r>
              <a:rPr lang="fr" sz="1200">
                <a:solidFill>
                  <a:schemeClr val="lt1"/>
                </a:solidFill>
                <a:latin typeface="Montserrat"/>
                <a:ea typeface="Montserrat"/>
                <a:cs typeface="Montserrat"/>
                <a:sym typeface="Montserrat"/>
              </a:rPr>
              <a:t> Smart and Resilient Solutions at Veolia</a:t>
            </a:r>
            <a:endParaRPr sz="1200">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1100"/>
              <a:buFont typeface="Arial"/>
              <a:buNone/>
            </a:pPr>
            <a:endParaRPr sz="1600" b="1">
              <a:solidFill>
                <a:srgbClr val="FFFFFF"/>
              </a:solidFill>
            </a:endParaRPr>
          </a:p>
          <a:p>
            <a:pPr marL="0" lvl="0" indent="0" algn="l" rtl="0">
              <a:spcBef>
                <a:spcPts val="0"/>
              </a:spcBef>
              <a:spcAft>
                <a:spcPts val="0"/>
              </a:spcAft>
              <a:buClr>
                <a:schemeClr val="dk1"/>
              </a:buClr>
              <a:buSzPts val="1100"/>
              <a:buFont typeface="Arial"/>
              <a:buNone/>
            </a:pPr>
            <a:endParaRPr sz="1600" b="1" i="0">
              <a:solidFill>
                <a:srgbClr val="666666"/>
              </a:solidFill>
            </a:endParaRPr>
          </a:p>
          <a:p>
            <a:pPr marL="0" marR="0" lvl="0" indent="0" algn="ctr" rtl="0">
              <a:spcBef>
                <a:spcPts val="0"/>
              </a:spcBef>
              <a:spcAft>
                <a:spcPts val="0"/>
              </a:spcAft>
              <a:buClr>
                <a:schemeClr val="lt1"/>
              </a:buClr>
              <a:buSzPts val="2400"/>
              <a:buFont typeface="Noto Sans Symbols"/>
              <a:buNone/>
            </a:pPr>
            <a:endParaRPr sz="24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398" name="Google Shape;398;p57"/>
          <p:cNvPicPr preferRelativeResize="0"/>
          <p:nvPr/>
        </p:nvPicPr>
        <p:blipFill rotWithShape="1">
          <a:blip r:embed="rId3">
            <a:alphaModFix/>
          </a:blip>
          <a:srcRect/>
          <a:stretch/>
        </p:blipFill>
        <p:spPr>
          <a:xfrm>
            <a:off x="160075" y="150025"/>
            <a:ext cx="8788399" cy="4858126"/>
          </a:xfrm>
          <a:prstGeom prst="rect">
            <a:avLst/>
          </a:prstGeom>
          <a:noFill/>
          <a:ln>
            <a:noFill/>
          </a:ln>
        </p:spPr>
      </p:pic>
      <p:pic>
        <p:nvPicPr>
          <p:cNvPr id="399" name="Google Shape;399;p57" descr="C:\Users\griffet.anne\Desktop\veolia2.png"/>
          <p:cNvPicPr preferRelativeResize="0"/>
          <p:nvPr/>
        </p:nvPicPr>
        <p:blipFill rotWithShape="1">
          <a:blip r:embed="rId4">
            <a:alphaModFix/>
          </a:blip>
          <a:srcRect/>
          <a:stretch/>
        </p:blipFill>
        <p:spPr>
          <a:xfrm>
            <a:off x="3464015" y="12356"/>
            <a:ext cx="1666195" cy="605710"/>
          </a:xfrm>
          <a:prstGeom prst="rect">
            <a:avLst/>
          </a:prstGeom>
          <a:noFill/>
          <a:ln>
            <a:noFill/>
          </a:ln>
        </p:spPr>
      </p:pic>
      <p:sp>
        <p:nvSpPr>
          <p:cNvPr id="400" name="Google Shape;400;p57"/>
          <p:cNvSpPr txBox="1">
            <a:spLocks noGrp="1"/>
          </p:cNvSpPr>
          <p:nvPr>
            <p:ph type="subTitle" idx="1"/>
          </p:nvPr>
        </p:nvSpPr>
        <p:spPr>
          <a:xfrm>
            <a:off x="538200" y="1841200"/>
            <a:ext cx="7748400" cy="738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fr" sz="2400" b="1">
                <a:solidFill>
                  <a:srgbClr val="FFFFFF"/>
                </a:solidFill>
              </a:rPr>
              <a:t>Thank you</a:t>
            </a:r>
            <a:endParaRPr sz="2400" b="1">
              <a:solidFill>
                <a:srgbClr val="FFFFFF"/>
              </a:solidFill>
            </a:endParaRPr>
          </a:p>
          <a:p>
            <a:pPr marL="0" lvl="0" indent="0" algn="ctr" rtl="0">
              <a:spcBef>
                <a:spcPts val="0"/>
              </a:spcBef>
              <a:spcAft>
                <a:spcPts val="0"/>
              </a:spcAft>
              <a:buClr>
                <a:schemeClr val="dk1"/>
              </a:buClr>
              <a:buSzPts val="1100"/>
              <a:buFont typeface="Arial"/>
              <a:buNone/>
            </a:pPr>
            <a:r>
              <a:rPr lang="fr" sz="2400" b="1">
                <a:solidFill>
                  <a:srgbClr val="FFFFFF"/>
                </a:solidFill>
              </a:rPr>
              <a:t> </a:t>
            </a:r>
            <a:endParaRPr sz="2400" b="1">
              <a:solidFill>
                <a:srgbClr val="FFFFFF"/>
              </a:solidFill>
            </a:endParaRPr>
          </a:p>
          <a:p>
            <a:pPr marL="0" lvl="0" indent="0" algn="ctr" rtl="0">
              <a:spcBef>
                <a:spcPts val="0"/>
              </a:spcBef>
              <a:spcAft>
                <a:spcPts val="0"/>
              </a:spcAft>
              <a:buClr>
                <a:schemeClr val="dk1"/>
              </a:buClr>
              <a:buSzPts val="1100"/>
              <a:buFont typeface="Arial"/>
              <a:buNone/>
            </a:pPr>
            <a:endParaRPr sz="2000" b="1">
              <a:solidFill>
                <a:srgbClr val="FFFFFF"/>
              </a:solidFill>
            </a:endParaRPr>
          </a:p>
          <a:p>
            <a:pPr marL="0" lvl="0" indent="0" algn="ctr" rtl="0">
              <a:spcBef>
                <a:spcPts val="0"/>
              </a:spcBef>
              <a:spcAft>
                <a:spcPts val="0"/>
              </a:spcAft>
              <a:buClr>
                <a:schemeClr val="dk1"/>
              </a:buClr>
              <a:buSzPts val="1100"/>
              <a:buFont typeface="Arial"/>
              <a:buNone/>
            </a:pPr>
            <a:r>
              <a:rPr lang="fr" sz="1600" b="1" i="0">
                <a:solidFill>
                  <a:srgbClr val="FFFFFF"/>
                </a:solidFill>
              </a:rPr>
              <a:t>LEVERAGING INNOVATIVE INSURANCE PRODUCT</a:t>
            </a:r>
            <a:endParaRPr sz="1600" b="1" i="0">
              <a:solidFill>
                <a:srgbClr val="FFFFFF"/>
              </a:solidFill>
            </a:endParaRPr>
          </a:p>
          <a:p>
            <a:pPr marL="0" lvl="0" indent="0" algn="ctr" rtl="0">
              <a:spcBef>
                <a:spcPts val="0"/>
              </a:spcBef>
              <a:spcAft>
                <a:spcPts val="0"/>
              </a:spcAft>
              <a:buClr>
                <a:schemeClr val="dk1"/>
              </a:buClr>
              <a:buSzPts val="1100"/>
              <a:buFont typeface="Arial"/>
              <a:buNone/>
            </a:pPr>
            <a:endParaRPr sz="1600" b="1" i="0">
              <a:solidFill>
                <a:srgbClr val="FFFFFF"/>
              </a:solidFill>
            </a:endParaRPr>
          </a:p>
          <a:p>
            <a:pPr marL="0" lvl="0" indent="0" algn="ctr" rtl="0">
              <a:spcBef>
                <a:spcPts val="0"/>
              </a:spcBef>
              <a:spcAft>
                <a:spcPts val="0"/>
              </a:spcAft>
              <a:buClr>
                <a:schemeClr val="dk1"/>
              </a:buClr>
              <a:buSzPts val="1100"/>
              <a:buFont typeface="Arial"/>
              <a:buNone/>
            </a:pPr>
            <a:r>
              <a:rPr lang="fr" sz="1600" b="1" i="0">
                <a:solidFill>
                  <a:srgbClr val="FFFFFF"/>
                </a:solidFill>
              </a:rPr>
              <a:t>to FINANCE INDUSTRIAL RESILIENCE &amp; GROWTH</a:t>
            </a:r>
            <a:endParaRPr sz="1600" b="1" i="0">
              <a:solidFill>
                <a:srgbClr val="FFFFFF"/>
              </a:solidFill>
            </a:endParaRPr>
          </a:p>
          <a:p>
            <a:pPr marL="0" lvl="0" indent="0" algn="l" rtl="0">
              <a:spcBef>
                <a:spcPts val="0"/>
              </a:spcBef>
              <a:spcAft>
                <a:spcPts val="0"/>
              </a:spcAft>
              <a:buClr>
                <a:schemeClr val="dk1"/>
              </a:buClr>
              <a:buSzPts val="1100"/>
              <a:buFont typeface="Arial"/>
              <a:buNone/>
            </a:pPr>
            <a:endParaRPr sz="1600" b="1" i="0">
              <a:solidFill>
                <a:srgbClr val="666666"/>
              </a:solidFill>
            </a:endParaRPr>
          </a:p>
          <a:p>
            <a:pPr marL="0" marR="0" lvl="0" indent="0" algn="ctr" rtl="0">
              <a:spcBef>
                <a:spcPts val="0"/>
              </a:spcBef>
              <a:spcAft>
                <a:spcPts val="0"/>
              </a:spcAft>
              <a:buClr>
                <a:schemeClr val="lt1"/>
              </a:buClr>
              <a:buSzPts val="2400"/>
              <a:buFont typeface="Noto Sans Symbols"/>
              <a:buNone/>
            </a:pPr>
            <a:endParaRPr sz="24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49"/>
          <p:cNvPicPr preferRelativeResize="0"/>
          <p:nvPr/>
        </p:nvPicPr>
        <p:blipFill rotWithShape="1">
          <a:blip r:embed="rId3">
            <a:alphaModFix/>
          </a:blip>
          <a:srcRect/>
          <a:stretch/>
        </p:blipFill>
        <p:spPr>
          <a:xfrm>
            <a:off x="0" y="0"/>
            <a:ext cx="9135566" cy="5143514"/>
          </a:xfrm>
          <a:prstGeom prst="rect">
            <a:avLst/>
          </a:prstGeom>
          <a:noFill/>
          <a:ln>
            <a:noFill/>
          </a:ln>
        </p:spPr>
      </p:pic>
      <p:sp>
        <p:nvSpPr>
          <p:cNvPr id="251" name="Google Shape;251;p49"/>
          <p:cNvSpPr txBox="1">
            <a:spLocks noGrp="1"/>
          </p:cNvSpPr>
          <p:nvPr>
            <p:ph type="sldNum" idx="12"/>
          </p:nvPr>
        </p:nvSpPr>
        <p:spPr>
          <a:xfrm>
            <a:off x="6701685" y="4800049"/>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fr"/>
              <a:t>2</a:t>
            </a:fld>
            <a:endParaRPr/>
          </a:p>
        </p:txBody>
      </p:sp>
      <p:pic>
        <p:nvPicPr>
          <p:cNvPr id="252" name="Google Shape;252;p49" descr="Veolia and its partner, Swiss Re, are supporting New Orleans, the first town in the world to launch a complete resilience strategy.&#10;In 2005, hurricane Katrina, the most expensive catastrophe in the history of the United States, devastated the Gulf of Mexico. 80% of New Orleans was flooded and 1,800 people lost their lives. In order to protect itself against similar events or any other chronic stress or shock, the town has set itself the priority of improving its understanding of exposure to risks and transforming its urban system.&#10;&#10;----------------------------------------­----------------&#10;www.veolia.com&#10;----------------------------------------­----------------&#10;&#10;2016 - Veolia communication department &#10;Production: Benoit de La Rochefordière&#10;-------------------------&#10;Film maker : Jean Froment&#10;Executive producer : Jean-Luc Rossignol - Celine Productions" title="New Orleans, resilience pioneer - Swiss Re / Veolia">
            <a:hlinkClick r:id="rId4"/>
          </p:cNvPr>
          <p:cNvPicPr preferRelativeResize="0"/>
          <p:nvPr/>
        </p:nvPicPr>
        <p:blipFill>
          <a:blip r:embed="rId5">
            <a:alphaModFix/>
          </a:blip>
          <a:stretch>
            <a:fillRect/>
          </a:stretch>
        </p:blipFill>
        <p:spPr>
          <a:xfrm>
            <a:off x="0" y="-816025"/>
            <a:ext cx="91440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0"/>
          <p:cNvSpPr>
            <a:spLocks noGrp="1"/>
          </p:cNvSpPr>
          <p:nvPr>
            <p:ph type="title"/>
          </p:nvPr>
        </p:nvSpPr>
        <p:spPr>
          <a:xfrm>
            <a:off x="118350" y="151200"/>
            <a:ext cx="8968800" cy="729000"/>
          </a:xfrm>
          <a:prstGeom prst="round2DiagRect">
            <a:avLst>
              <a:gd name="adj1" fmla="val 16667"/>
              <a:gd name="adj2" fmla="val 0"/>
            </a:avLst>
          </a:prstGeom>
          <a:solidFill>
            <a:srgbClr val="4A86E8"/>
          </a:solidFill>
          <a:ln>
            <a:noFill/>
          </a:ln>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chemeClr val="lt1"/>
              </a:buClr>
              <a:buSzPts val="625"/>
              <a:buFont typeface="Arial"/>
              <a:buNone/>
            </a:pPr>
            <a:r>
              <a:rPr lang="fr" sz="1800" b="0" i="0" u="none" strike="noStrike" cap="none">
                <a:solidFill>
                  <a:schemeClr val="lt1"/>
                </a:solidFill>
                <a:latin typeface="Arial"/>
                <a:ea typeface="Arial"/>
                <a:cs typeface="Arial"/>
                <a:sym typeface="Arial"/>
              </a:rPr>
              <a:t>More violent, frequent and intense shocks: a growing economic exposure of cities </a:t>
            </a:r>
            <a:endParaRPr sz="1800" b="0" i="0" u="none" strike="noStrike" cap="none">
              <a:solidFill>
                <a:schemeClr val="lt1"/>
              </a:solidFill>
              <a:latin typeface="Arial"/>
              <a:ea typeface="Arial"/>
              <a:cs typeface="Arial"/>
              <a:sym typeface="Arial"/>
            </a:endParaRPr>
          </a:p>
        </p:txBody>
      </p:sp>
      <p:sp>
        <p:nvSpPr>
          <p:cNvPr id="259" name="Google Shape;259;p50"/>
          <p:cNvSpPr txBox="1">
            <a:spLocks noGrp="1"/>
          </p:cNvSpPr>
          <p:nvPr>
            <p:ph type="sldNum" idx="12"/>
          </p:nvPr>
        </p:nvSpPr>
        <p:spPr>
          <a:xfrm>
            <a:off x="6930285" y="4876249"/>
            <a:ext cx="21336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fr" sz="800" b="1" i="0" u="none" strike="noStrike" cap="none">
                <a:solidFill>
                  <a:srgbClr val="888888"/>
                </a:solidFill>
                <a:latin typeface="Arial"/>
                <a:ea typeface="Arial"/>
                <a:cs typeface="Arial"/>
                <a:sym typeface="Arial"/>
              </a:rPr>
              <a:t>3</a:t>
            </a:fld>
            <a:endParaRPr sz="800" b="1" i="0" u="none" strike="noStrike" cap="none">
              <a:solidFill>
                <a:srgbClr val="888888"/>
              </a:solidFill>
              <a:latin typeface="Arial"/>
              <a:ea typeface="Arial"/>
              <a:cs typeface="Arial"/>
              <a:sym typeface="Arial"/>
            </a:endParaRPr>
          </a:p>
        </p:txBody>
      </p:sp>
      <p:pic>
        <p:nvPicPr>
          <p:cNvPr id="260" name="Google Shape;260;p50"/>
          <p:cNvPicPr preferRelativeResize="0"/>
          <p:nvPr/>
        </p:nvPicPr>
        <p:blipFill rotWithShape="1">
          <a:blip r:embed="rId3">
            <a:alphaModFix/>
          </a:blip>
          <a:srcRect l="2427" t="18647" r="2740" b="11563"/>
          <a:stretch/>
        </p:blipFill>
        <p:spPr>
          <a:xfrm>
            <a:off x="956525" y="1517875"/>
            <a:ext cx="3313950" cy="2188080"/>
          </a:xfrm>
          <a:prstGeom prst="rect">
            <a:avLst/>
          </a:prstGeom>
          <a:noFill/>
          <a:ln>
            <a:noFill/>
          </a:ln>
        </p:spPr>
      </p:pic>
      <p:pic>
        <p:nvPicPr>
          <p:cNvPr id="261" name="Google Shape;261;p50"/>
          <p:cNvPicPr preferRelativeResize="0"/>
          <p:nvPr/>
        </p:nvPicPr>
        <p:blipFill rotWithShape="1">
          <a:blip r:embed="rId4">
            <a:alphaModFix/>
          </a:blip>
          <a:srcRect t="6594" b="31481"/>
          <a:stretch/>
        </p:blipFill>
        <p:spPr>
          <a:xfrm>
            <a:off x="4594325" y="1567750"/>
            <a:ext cx="3351776" cy="2133062"/>
          </a:xfrm>
          <a:prstGeom prst="rect">
            <a:avLst/>
          </a:prstGeom>
          <a:noFill/>
          <a:ln>
            <a:noFill/>
          </a:ln>
        </p:spPr>
      </p:pic>
      <p:sp>
        <p:nvSpPr>
          <p:cNvPr id="262" name="Google Shape;262;p50"/>
          <p:cNvSpPr txBox="1"/>
          <p:nvPr/>
        </p:nvSpPr>
        <p:spPr>
          <a:xfrm>
            <a:off x="118350" y="968875"/>
            <a:ext cx="4415700" cy="549000"/>
          </a:xfrm>
          <a:prstGeom prst="rect">
            <a:avLst/>
          </a:prstGeom>
          <a:solidFill>
            <a:srgbClr val="4A86E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fr" sz="1200" b="1" i="0" u="none" strike="noStrike" cap="none">
                <a:solidFill>
                  <a:srgbClr val="FFFFFF"/>
                </a:solidFill>
                <a:latin typeface="Arial"/>
                <a:ea typeface="Arial"/>
                <a:cs typeface="Arial"/>
                <a:sym typeface="Arial"/>
              </a:rPr>
              <a:t>Increased number of natural disasters and man-made disasters (1970-2014)</a:t>
            </a:r>
            <a:endParaRPr sz="1200" b="1" i="0" u="none" strike="noStrike" cap="none">
              <a:solidFill>
                <a:srgbClr val="FFFFFF"/>
              </a:solidFill>
              <a:latin typeface="Arial"/>
              <a:ea typeface="Arial"/>
              <a:cs typeface="Arial"/>
              <a:sym typeface="Arial"/>
            </a:endParaRPr>
          </a:p>
        </p:txBody>
      </p:sp>
      <p:sp>
        <p:nvSpPr>
          <p:cNvPr id="263" name="Google Shape;263;p50"/>
          <p:cNvSpPr txBox="1"/>
          <p:nvPr/>
        </p:nvSpPr>
        <p:spPr>
          <a:xfrm>
            <a:off x="4602050" y="968875"/>
            <a:ext cx="4461900" cy="549000"/>
          </a:xfrm>
          <a:prstGeom prst="rect">
            <a:avLst/>
          </a:prstGeom>
          <a:solidFill>
            <a:srgbClr val="4A86E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fr" sz="1200" b="1" i="0" u="none" strike="noStrike" cap="none">
                <a:solidFill>
                  <a:srgbClr val="FFFFFF"/>
                </a:solidFill>
                <a:latin typeface="Arial"/>
                <a:ea typeface="Arial"/>
                <a:cs typeface="Arial"/>
                <a:sym typeface="Arial"/>
              </a:rPr>
              <a:t>Increased cost and frequency of natural and man-made disasters (1970-2017)</a:t>
            </a:r>
            <a:endParaRPr sz="1200" b="1" i="0" u="none" strike="noStrike" cap="none">
              <a:solidFill>
                <a:srgbClr val="FFFFFF"/>
              </a:solidFill>
              <a:latin typeface="Arial"/>
              <a:ea typeface="Arial"/>
              <a:cs typeface="Arial"/>
              <a:sym typeface="Arial"/>
            </a:endParaRPr>
          </a:p>
        </p:txBody>
      </p:sp>
      <p:pic>
        <p:nvPicPr>
          <p:cNvPr id="264" name="Google Shape;264;p50"/>
          <p:cNvPicPr preferRelativeResize="0"/>
          <p:nvPr/>
        </p:nvPicPr>
        <p:blipFill rotWithShape="1">
          <a:blip r:embed="rId4">
            <a:alphaModFix/>
          </a:blip>
          <a:srcRect t="83935" r="93042" b="8282"/>
          <a:stretch/>
        </p:blipFill>
        <p:spPr>
          <a:xfrm>
            <a:off x="8065850" y="2665775"/>
            <a:ext cx="213700" cy="273901"/>
          </a:xfrm>
          <a:prstGeom prst="rect">
            <a:avLst/>
          </a:prstGeom>
          <a:noFill/>
          <a:ln>
            <a:noFill/>
          </a:ln>
        </p:spPr>
      </p:pic>
      <p:grpSp>
        <p:nvGrpSpPr>
          <p:cNvPr id="265" name="Google Shape;265;p50"/>
          <p:cNvGrpSpPr/>
          <p:nvPr/>
        </p:nvGrpSpPr>
        <p:grpSpPr>
          <a:xfrm>
            <a:off x="118350" y="2101138"/>
            <a:ext cx="996600" cy="410337"/>
            <a:chOff x="118350" y="995538"/>
            <a:chExt cx="996600" cy="410337"/>
          </a:xfrm>
        </p:grpSpPr>
        <p:cxnSp>
          <p:nvCxnSpPr>
            <p:cNvPr id="266" name="Google Shape;266;p50"/>
            <p:cNvCxnSpPr/>
            <p:nvPr/>
          </p:nvCxnSpPr>
          <p:spPr>
            <a:xfrm rot="10800000" flipH="1">
              <a:off x="201600" y="995538"/>
              <a:ext cx="253200" cy="2700"/>
            </a:xfrm>
            <a:prstGeom prst="straightConnector1">
              <a:avLst/>
            </a:prstGeom>
            <a:noFill/>
            <a:ln w="28575" cap="flat" cmpd="sng">
              <a:solidFill>
                <a:srgbClr val="1155CC"/>
              </a:solidFill>
              <a:prstDash val="solid"/>
              <a:round/>
              <a:headEnd type="none" w="sm" len="sm"/>
              <a:tailEnd type="none" w="sm" len="sm"/>
            </a:ln>
          </p:spPr>
        </p:cxnSp>
        <p:sp>
          <p:nvSpPr>
            <p:cNvPr id="267" name="Google Shape;267;p50"/>
            <p:cNvSpPr txBox="1"/>
            <p:nvPr/>
          </p:nvSpPr>
          <p:spPr>
            <a:xfrm>
              <a:off x="118350" y="1072575"/>
              <a:ext cx="996600" cy="333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fr" sz="900" b="0" i="0" u="none" strike="noStrike" cap="none">
                  <a:solidFill>
                    <a:srgbClr val="000000"/>
                  </a:solidFill>
                  <a:latin typeface="Arial"/>
                  <a:ea typeface="Arial"/>
                  <a:cs typeface="Arial"/>
                  <a:sym typeface="Arial"/>
                </a:rPr>
                <a:t>Man-made disasters </a:t>
              </a:r>
              <a:endParaRPr sz="900" b="0" i="0" u="none" strike="noStrike" cap="none">
                <a:solidFill>
                  <a:srgbClr val="000000"/>
                </a:solidFill>
                <a:latin typeface="Arial"/>
                <a:ea typeface="Arial"/>
                <a:cs typeface="Arial"/>
                <a:sym typeface="Arial"/>
              </a:endParaRPr>
            </a:p>
          </p:txBody>
        </p:sp>
      </p:grpSp>
      <p:grpSp>
        <p:nvGrpSpPr>
          <p:cNvPr id="268" name="Google Shape;268;p50"/>
          <p:cNvGrpSpPr/>
          <p:nvPr/>
        </p:nvGrpSpPr>
        <p:grpSpPr>
          <a:xfrm>
            <a:off x="118350" y="1647763"/>
            <a:ext cx="996600" cy="333312"/>
            <a:chOff x="118350" y="2294763"/>
            <a:chExt cx="996600" cy="333312"/>
          </a:xfrm>
        </p:grpSpPr>
        <p:cxnSp>
          <p:nvCxnSpPr>
            <p:cNvPr id="269" name="Google Shape;269;p50"/>
            <p:cNvCxnSpPr/>
            <p:nvPr/>
          </p:nvCxnSpPr>
          <p:spPr>
            <a:xfrm rot="10800000" flipH="1">
              <a:off x="201600" y="2294763"/>
              <a:ext cx="253200" cy="2700"/>
            </a:xfrm>
            <a:prstGeom prst="straightConnector1">
              <a:avLst/>
            </a:prstGeom>
            <a:noFill/>
            <a:ln w="28575" cap="flat" cmpd="sng">
              <a:solidFill>
                <a:srgbClr val="B7B7B7"/>
              </a:solidFill>
              <a:prstDash val="solid"/>
              <a:round/>
              <a:headEnd type="none" w="sm" len="sm"/>
              <a:tailEnd type="none" w="sm" len="sm"/>
            </a:ln>
          </p:spPr>
        </p:cxnSp>
        <p:sp>
          <p:nvSpPr>
            <p:cNvPr id="270" name="Google Shape;270;p50"/>
            <p:cNvSpPr txBox="1"/>
            <p:nvPr/>
          </p:nvSpPr>
          <p:spPr>
            <a:xfrm>
              <a:off x="118350" y="2294775"/>
              <a:ext cx="996600" cy="333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fr" sz="900" b="0" i="0" u="none" strike="noStrike" cap="none">
                  <a:solidFill>
                    <a:srgbClr val="000000"/>
                  </a:solidFill>
                  <a:latin typeface="Arial"/>
                  <a:ea typeface="Arial"/>
                  <a:cs typeface="Arial"/>
                  <a:sym typeface="Arial"/>
                </a:rPr>
                <a:t>Natural disasters</a:t>
              </a:r>
              <a:endParaRPr sz="900" b="0" i="0" u="none" strike="noStrike" cap="none">
                <a:solidFill>
                  <a:srgbClr val="000000"/>
                </a:solidFill>
                <a:latin typeface="Arial"/>
                <a:ea typeface="Arial"/>
                <a:cs typeface="Arial"/>
                <a:sym typeface="Arial"/>
              </a:endParaRPr>
            </a:p>
          </p:txBody>
        </p:sp>
      </p:grpSp>
      <p:pic>
        <p:nvPicPr>
          <p:cNvPr id="271" name="Google Shape;271;p50"/>
          <p:cNvPicPr preferRelativeResize="0"/>
          <p:nvPr/>
        </p:nvPicPr>
        <p:blipFill rotWithShape="1">
          <a:blip r:embed="rId4">
            <a:alphaModFix/>
          </a:blip>
          <a:srcRect l="70251" t="73560" b="4323"/>
          <a:stretch/>
        </p:blipFill>
        <p:spPr>
          <a:xfrm>
            <a:off x="7986600" y="1567750"/>
            <a:ext cx="947750" cy="778525"/>
          </a:xfrm>
          <a:prstGeom prst="rect">
            <a:avLst/>
          </a:prstGeom>
          <a:noFill/>
          <a:ln>
            <a:noFill/>
          </a:ln>
        </p:spPr>
      </p:pic>
      <p:sp>
        <p:nvSpPr>
          <p:cNvPr id="272" name="Google Shape;272;p50"/>
          <p:cNvSpPr txBox="1"/>
          <p:nvPr/>
        </p:nvSpPr>
        <p:spPr>
          <a:xfrm>
            <a:off x="6928775" y="2965925"/>
            <a:ext cx="614100" cy="146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fr" sz="600" b="1" i="0" u="none" strike="noStrike" cap="none">
                <a:solidFill>
                  <a:srgbClr val="666666"/>
                </a:solidFill>
                <a:latin typeface="Arial"/>
                <a:ea typeface="Arial"/>
                <a:cs typeface="Arial"/>
                <a:sym typeface="Arial"/>
              </a:rPr>
              <a:t>Ouragan Katrina</a:t>
            </a:r>
            <a:endParaRPr sz="600" b="1" i="0" u="none" strike="noStrike" cap="none">
              <a:solidFill>
                <a:srgbClr val="666666"/>
              </a:solidFill>
              <a:latin typeface="Arial"/>
              <a:ea typeface="Arial"/>
              <a:cs typeface="Arial"/>
              <a:sym typeface="Arial"/>
            </a:endParaRPr>
          </a:p>
        </p:txBody>
      </p:sp>
      <p:pic>
        <p:nvPicPr>
          <p:cNvPr id="273" name="Google Shape;273;p50"/>
          <p:cNvPicPr preferRelativeResize="0"/>
          <p:nvPr/>
        </p:nvPicPr>
        <p:blipFill rotWithShape="1">
          <a:blip r:embed="rId4">
            <a:alphaModFix/>
          </a:blip>
          <a:srcRect t="73558" r="93042" b="18658"/>
          <a:stretch/>
        </p:blipFill>
        <p:spPr>
          <a:xfrm>
            <a:off x="8065850" y="2425850"/>
            <a:ext cx="213700" cy="273901"/>
          </a:xfrm>
          <a:prstGeom prst="rect">
            <a:avLst/>
          </a:prstGeom>
          <a:noFill/>
          <a:ln>
            <a:noFill/>
          </a:ln>
        </p:spPr>
      </p:pic>
      <p:sp>
        <p:nvSpPr>
          <p:cNvPr id="274" name="Google Shape;274;p50"/>
          <p:cNvSpPr txBox="1"/>
          <p:nvPr/>
        </p:nvSpPr>
        <p:spPr>
          <a:xfrm>
            <a:off x="8191300" y="2779325"/>
            <a:ext cx="789600" cy="333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fr" sz="900" b="0" i="0" u="none" strike="noStrike" cap="none">
                <a:solidFill>
                  <a:srgbClr val="000000"/>
                </a:solidFill>
                <a:latin typeface="Arial"/>
                <a:ea typeface="Arial"/>
                <a:cs typeface="Arial"/>
                <a:sym typeface="Arial"/>
              </a:rPr>
              <a:t>Man-made disasters</a:t>
            </a:r>
            <a:endParaRPr sz="900" b="0" i="0" u="none" strike="noStrike" cap="none">
              <a:solidFill>
                <a:srgbClr val="000000"/>
              </a:solidFill>
              <a:latin typeface="Arial"/>
              <a:ea typeface="Arial"/>
              <a:cs typeface="Arial"/>
              <a:sym typeface="Arial"/>
            </a:endParaRPr>
          </a:p>
        </p:txBody>
      </p:sp>
      <p:sp>
        <p:nvSpPr>
          <p:cNvPr id="275" name="Google Shape;275;p50"/>
          <p:cNvSpPr txBox="1"/>
          <p:nvPr/>
        </p:nvSpPr>
        <p:spPr>
          <a:xfrm>
            <a:off x="8186625" y="2396150"/>
            <a:ext cx="900600" cy="333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fr" sz="900" b="0" i="0" u="none" strike="noStrike" cap="none">
                <a:solidFill>
                  <a:srgbClr val="000000"/>
                </a:solidFill>
                <a:latin typeface="Arial"/>
                <a:ea typeface="Arial"/>
                <a:cs typeface="Arial"/>
                <a:sym typeface="Arial"/>
              </a:rPr>
              <a:t>Natural disasters</a:t>
            </a:r>
            <a:endParaRPr sz="900" b="0" i="0" u="none" strike="noStrike" cap="none">
              <a:solidFill>
                <a:srgbClr val="000000"/>
              </a:solidFill>
              <a:latin typeface="Arial"/>
              <a:ea typeface="Arial"/>
              <a:cs typeface="Arial"/>
              <a:sym typeface="Arial"/>
            </a:endParaRPr>
          </a:p>
        </p:txBody>
      </p:sp>
      <p:sp>
        <p:nvSpPr>
          <p:cNvPr id="276" name="Google Shape;276;p50"/>
          <p:cNvSpPr txBox="1"/>
          <p:nvPr/>
        </p:nvSpPr>
        <p:spPr>
          <a:xfrm>
            <a:off x="956525" y="4275425"/>
            <a:ext cx="3651600" cy="667500"/>
          </a:xfrm>
          <a:prstGeom prst="rect">
            <a:avLst/>
          </a:prstGeom>
          <a:solidFill>
            <a:srgbClr val="4A86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r" sz="1200">
                <a:solidFill>
                  <a:srgbClr val="FFFFFF"/>
                </a:solidFill>
              </a:rPr>
              <a:t>N</a:t>
            </a:r>
            <a:r>
              <a:rPr lang="fr" sz="1200" b="1" i="0" u="none" strike="noStrike" cap="none">
                <a:solidFill>
                  <a:srgbClr val="FFFFFF"/>
                </a:solidFill>
                <a:latin typeface="Arial"/>
                <a:ea typeface="Arial"/>
                <a:cs typeface="Arial"/>
                <a:sym typeface="Arial"/>
              </a:rPr>
              <a:t>umber of shocks increased by 60% in 4 years.</a:t>
            </a:r>
            <a:endParaRPr sz="1200" b="1" i="0" u="none" strike="noStrike" cap="none">
              <a:solidFill>
                <a:srgbClr val="FFFFFF"/>
              </a:solidFill>
              <a:latin typeface="Arial"/>
              <a:ea typeface="Arial"/>
              <a:cs typeface="Arial"/>
              <a:sym typeface="Arial"/>
            </a:endParaRPr>
          </a:p>
        </p:txBody>
      </p:sp>
      <p:sp>
        <p:nvSpPr>
          <p:cNvPr id="277" name="Google Shape;277;p50"/>
          <p:cNvSpPr txBox="1"/>
          <p:nvPr/>
        </p:nvSpPr>
        <p:spPr>
          <a:xfrm>
            <a:off x="956525" y="3769825"/>
            <a:ext cx="7109400" cy="440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fr" sz="1200" b="0" i="0" u="none" strike="noStrike" cap="none">
                <a:solidFill>
                  <a:srgbClr val="000000"/>
                </a:solidFill>
                <a:latin typeface="Arial"/>
                <a:ea typeface="Arial"/>
                <a:cs typeface="Arial"/>
                <a:sym typeface="Arial"/>
              </a:rPr>
              <a:t>Natural disasters intensify in billions:</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fr" sz="1200" b="1" i="0" u="none" strike="noStrike" cap="none">
                <a:solidFill>
                  <a:srgbClr val="000000"/>
                </a:solidFill>
                <a:latin typeface="Arial"/>
                <a:ea typeface="Arial"/>
                <a:cs typeface="Arial"/>
                <a:sym typeface="Arial"/>
              </a:rPr>
              <a:t>More than 220 million people affected and about 100 billion US dollars of losses per year </a:t>
            </a:r>
            <a:endParaRPr sz="1200" b="1" i="0" u="none" strike="noStrike" cap="none">
              <a:solidFill>
                <a:srgbClr val="000000"/>
              </a:solidFill>
              <a:latin typeface="Arial"/>
              <a:ea typeface="Arial"/>
              <a:cs typeface="Arial"/>
              <a:sym typeface="Arial"/>
            </a:endParaRPr>
          </a:p>
        </p:txBody>
      </p:sp>
      <p:sp>
        <p:nvSpPr>
          <p:cNvPr id="278" name="Google Shape;278;p50"/>
          <p:cNvSpPr txBox="1"/>
          <p:nvPr/>
        </p:nvSpPr>
        <p:spPr>
          <a:xfrm>
            <a:off x="4713999" y="4275425"/>
            <a:ext cx="3351900" cy="667500"/>
          </a:xfrm>
          <a:prstGeom prst="rect">
            <a:avLst/>
          </a:prstGeom>
          <a:solidFill>
            <a:srgbClr val="4A86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r" sz="1200" b="0" i="0" u="none" strike="noStrike" cap="none">
                <a:solidFill>
                  <a:schemeClr val="lt1"/>
                </a:solidFill>
                <a:latin typeface="Arial"/>
                <a:ea typeface="Arial"/>
                <a:cs typeface="Arial"/>
                <a:sym typeface="Arial"/>
              </a:rPr>
              <a:t>Evolution of the cost due to disasters:</a:t>
            </a:r>
            <a:endParaRPr sz="1200" b="1" i="0" u="none" strike="noStrike" cap="none">
              <a:solidFill>
                <a:schemeClr val="lt1"/>
              </a:solidFill>
              <a:latin typeface="Arial"/>
              <a:ea typeface="Arial"/>
              <a:cs typeface="Arial"/>
              <a:sym typeface="Arial"/>
            </a:endParaRPr>
          </a:p>
          <a:p>
            <a:pPr marL="457200" marR="0" lvl="0" indent="-304800" algn="l" rtl="0">
              <a:lnSpc>
                <a:spcPct val="100000"/>
              </a:lnSpc>
              <a:spcBef>
                <a:spcPts val="0"/>
              </a:spcBef>
              <a:spcAft>
                <a:spcPts val="0"/>
              </a:spcAft>
              <a:buClr>
                <a:schemeClr val="lt1"/>
              </a:buClr>
              <a:buSzPts val="1200"/>
              <a:buFont typeface="Arial"/>
              <a:buChar char="-"/>
            </a:pPr>
            <a:r>
              <a:rPr lang="fr" sz="1200" b="1" i="0" u="none" strike="noStrike" cap="none">
                <a:solidFill>
                  <a:schemeClr val="lt1"/>
                </a:solidFill>
                <a:latin typeface="Arial"/>
                <a:ea typeface="Arial"/>
                <a:cs typeface="Arial"/>
                <a:sym typeface="Arial"/>
              </a:rPr>
              <a:t>2016 = 188 billion</a:t>
            </a:r>
            <a:endParaRPr sz="1200" b="1" i="0" u="none" strike="noStrike" cap="none">
              <a:solidFill>
                <a:schemeClr val="lt1"/>
              </a:solidFill>
              <a:latin typeface="Arial"/>
              <a:ea typeface="Arial"/>
              <a:cs typeface="Arial"/>
              <a:sym typeface="Arial"/>
            </a:endParaRPr>
          </a:p>
          <a:p>
            <a:pPr marL="457200" marR="0" lvl="0" indent="-304800" algn="l" rtl="0">
              <a:lnSpc>
                <a:spcPct val="100000"/>
              </a:lnSpc>
              <a:spcBef>
                <a:spcPts val="0"/>
              </a:spcBef>
              <a:spcAft>
                <a:spcPts val="0"/>
              </a:spcAft>
              <a:buClr>
                <a:schemeClr val="lt1"/>
              </a:buClr>
              <a:buSzPts val="1200"/>
              <a:buFont typeface="Arial"/>
              <a:buChar char="-"/>
            </a:pPr>
            <a:r>
              <a:rPr lang="fr" sz="1200" b="1" i="0" u="none" strike="noStrike" cap="none">
                <a:solidFill>
                  <a:schemeClr val="lt1"/>
                </a:solidFill>
                <a:latin typeface="Arial"/>
                <a:ea typeface="Arial"/>
                <a:cs typeface="Arial"/>
                <a:sym typeface="Arial"/>
              </a:rPr>
              <a:t>2017 = 314 billion (x1,7)</a:t>
            </a:r>
            <a:endParaRPr sz="1200" b="1" i="0" u="none" strike="noStrike" cap="none">
              <a:solidFill>
                <a:srgbClr val="FFFFFF"/>
              </a:solidFill>
              <a:latin typeface="Arial"/>
              <a:ea typeface="Arial"/>
              <a:cs typeface="Arial"/>
              <a:sym typeface="Arial"/>
            </a:endParaRPr>
          </a:p>
        </p:txBody>
      </p:sp>
      <p:sp>
        <p:nvSpPr>
          <p:cNvPr id="279" name="Google Shape;279;p50"/>
          <p:cNvSpPr/>
          <p:nvPr/>
        </p:nvSpPr>
        <p:spPr>
          <a:xfrm>
            <a:off x="6245950" y="2560025"/>
            <a:ext cx="590100" cy="241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80" name="Google Shape;280;p50"/>
          <p:cNvSpPr/>
          <p:nvPr/>
        </p:nvSpPr>
        <p:spPr>
          <a:xfrm>
            <a:off x="6531200" y="2033400"/>
            <a:ext cx="430800" cy="333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81" name="Google Shape;281;p50"/>
          <p:cNvSpPr/>
          <p:nvPr/>
        </p:nvSpPr>
        <p:spPr>
          <a:xfrm>
            <a:off x="6808475" y="1567750"/>
            <a:ext cx="474000" cy="333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82" name="Google Shape;282;p50"/>
          <p:cNvSpPr/>
          <p:nvPr/>
        </p:nvSpPr>
        <p:spPr>
          <a:xfrm>
            <a:off x="7116975" y="1867163"/>
            <a:ext cx="474000" cy="152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83" name="Google Shape;283;p50"/>
          <p:cNvSpPr/>
          <p:nvPr/>
        </p:nvSpPr>
        <p:spPr>
          <a:xfrm>
            <a:off x="7590975" y="2346275"/>
            <a:ext cx="355200" cy="152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84" name="Google Shape;284;p50"/>
          <p:cNvSpPr/>
          <p:nvPr/>
        </p:nvSpPr>
        <p:spPr>
          <a:xfrm>
            <a:off x="7176375" y="1981075"/>
            <a:ext cx="355200" cy="152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85" name="Google Shape;285;p50"/>
          <p:cNvSpPr/>
          <p:nvPr/>
        </p:nvSpPr>
        <p:spPr>
          <a:xfrm>
            <a:off x="6673275" y="2266850"/>
            <a:ext cx="288600" cy="333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86" name="Google Shape;286;p50"/>
          <p:cNvSpPr/>
          <p:nvPr/>
        </p:nvSpPr>
        <p:spPr>
          <a:xfrm>
            <a:off x="5654925" y="2939675"/>
            <a:ext cx="458400" cy="137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87" name="Google Shape;287;p50"/>
          <p:cNvSpPr/>
          <p:nvPr/>
        </p:nvSpPr>
        <p:spPr>
          <a:xfrm>
            <a:off x="5844125" y="3112625"/>
            <a:ext cx="52800" cy="172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88" name="Google Shape;288;p50"/>
          <p:cNvSpPr/>
          <p:nvPr/>
        </p:nvSpPr>
        <p:spPr>
          <a:xfrm>
            <a:off x="4827600" y="2600150"/>
            <a:ext cx="614100" cy="333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89" name="Google Shape;289;p50"/>
          <p:cNvSpPr/>
          <p:nvPr/>
        </p:nvSpPr>
        <p:spPr>
          <a:xfrm>
            <a:off x="5120325" y="2730000"/>
            <a:ext cx="534600" cy="333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90" name="Google Shape;290;p50"/>
          <p:cNvSpPr/>
          <p:nvPr/>
        </p:nvSpPr>
        <p:spPr>
          <a:xfrm>
            <a:off x="5299725" y="2763563"/>
            <a:ext cx="355200" cy="333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91" name="Google Shape;291;p50"/>
          <p:cNvSpPr/>
          <p:nvPr/>
        </p:nvSpPr>
        <p:spPr>
          <a:xfrm>
            <a:off x="4827600" y="2834075"/>
            <a:ext cx="185100" cy="410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92" name="Google Shape;292;p50"/>
          <p:cNvSpPr/>
          <p:nvPr/>
        </p:nvSpPr>
        <p:spPr>
          <a:xfrm>
            <a:off x="7071325" y="3053143"/>
            <a:ext cx="397200" cy="70200"/>
          </a:xfrm>
          <a:prstGeom prst="snip2DiagRect">
            <a:avLst>
              <a:gd name="adj1" fmla="val 0"/>
              <a:gd name="adj2" fmla="val 16667"/>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50"/>
          <p:cNvSpPr/>
          <p:nvPr/>
        </p:nvSpPr>
        <p:spPr>
          <a:xfrm>
            <a:off x="7531575" y="2336075"/>
            <a:ext cx="397200" cy="172800"/>
          </a:xfrm>
          <a:prstGeom prst="snip2DiagRect">
            <a:avLst>
              <a:gd name="adj1" fmla="val 0"/>
              <a:gd name="adj2" fmla="val 5000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50"/>
          <p:cNvSpPr/>
          <p:nvPr/>
        </p:nvSpPr>
        <p:spPr>
          <a:xfrm>
            <a:off x="7116975" y="1981075"/>
            <a:ext cx="397200" cy="172800"/>
          </a:xfrm>
          <a:prstGeom prst="snip2DiagRect">
            <a:avLst>
              <a:gd name="adj1" fmla="val 0"/>
              <a:gd name="adj2" fmla="val 5000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50"/>
          <p:cNvSpPr/>
          <p:nvPr/>
        </p:nvSpPr>
        <p:spPr>
          <a:xfrm>
            <a:off x="6695925" y="2600150"/>
            <a:ext cx="288600" cy="22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96" name="Google Shape;296;p50"/>
          <p:cNvSpPr/>
          <p:nvPr/>
        </p:nvSpPr>
        <p:spPr>
          <a:xfrm rot="5400000">
            <a:off x="6763900" y="2828225"/>
            <a:ext cx="121800" cy="22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97" name="Google Shape;297;p50"/>
          <p:cNvSpPr/>
          <p:nvPr/>
        </p:nvSpPr>
        <p:spPr>
          <a:xfrm rot="5400000">
            <a:off x="7009825" y="2963100"/>
            <a:ext cx="70200" cy="52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98" name="Google Shape;298;p50"/>
          <p:cNvSpPr/>
          <p:nvPr/>
        </p:nvSpPr>
        <p:spPr>
          <a:xfrm rot="5400000">
            <a:off x="7493225" y="2395925"/>
            <a:ext cx="121800" cy="22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99" name="Google Shape;299;p50"/>
          <p:cNvSpPr/>
          <p:nvPr/>
        </p:nvSpPr>
        <p:spPr>
          <a:xfrm rot="5517151">
            <a:off x="5955710" y="3167506"/>
            <a:ext cx="52831" cy="177102"/>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00" name="Google Shape;300;p50"/>
          <p:cNvSpPr/>
          <p:nvPr/>
        </p:nvSpPr>
        <p:spPr>
          <a:xfrm rot="5517151">
            <a:off x="5220285" y="2978956"/>
            <a:ext cx="52831" cy="177102"/>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01" name="Google Shape;301;p50"/>
          <p:cNvSpPr/>
          <p:nvPr/>
        </p:nvSpPr>
        <p:spPr>
          <a:xfrm rot="5517151">
            <a:off x="4880960" y="3167506"/>
            <a:ext cx="52831" cy="177102"/>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02" name="Google Shape;302;p50"/>
          <p:cNvSpPr/>
          <p:nvPr/>
        </p:nvSpPr>
        <p:spPr>
          <a:xfrm>
            <a:off x="5553650" y="2970575"/>
            <a:ext cx="549900" cy="121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03" name="Google Shape;303;p50"/>
          <p:cNvSpPr/>
          <p:nvPr/>
        </p:nvSpPr>
        <p:spPr>
          <a:xfrm>
            <a:off x="5816825" y="3077075"/>
            <a:ext cx="80100" cy="429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04" name="Google Shape;304;p50"/>
          <p:cNvSpPr/>
          <p:nvPr/>
        </p:nvSpPr>
        <p:spPr>
          <a:xfrm>
            <a:off x="7260600" y="1691700"/>
            <a:ext cx="142500" cy="429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05" name="Google Shape;305;p50"/>
          <p:cNvSpPr/>
          <p:nvPr/>
        </p:nvSpPr>
        <p:spPr>
          <a:xfrm>
            <a:off x="7212025" y="2133475"/>
            <a:ext cx="142500" cy="429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306" name="Google Shape;306;p50"/>
          <p:cNvCxnSpPr/>
          <p:nvPr/>
        </p:nvCxnSpPr>
        <p:spPr>
          <a:xfrm>
            <a:off x="4846900" y="1849775"/>
            <a:ext cx="2981400" cy="0"/>
          </a:xfrm>
          <a:prstGeom prst="straightConnector1">
            <a:avLst/>
          </a:prstGeom>
          <a:noFill/>
          <a:ln w="9525" cap="flat" cmpd="sng">
            <a:solidFill>
              <a:srgbClr val="D9D9D9"/>
            </a:solidFill>
            <a:prstDash val="dot"/>
            <a:round/>
            <a:headEnd type="none" w="sm" len="sm"/>
            <a:tailEnd type="none" w="sm" len="sm"/>
          </a:ln>
        </p:spPr>
      </p:cxnSp>
      <p:cxnSp>
        <p:nvCxnSpPr>
          <p:cNvPr id="307" name="Google Shape;307;p50"/>
          <p:cNvCxnSpPr/>
          <p:nvPr/>
        </p:nvCxnSpPr>
        <p:spPr>
          <a:xfrm>
            <a:off x="4846900" y="2062775"/>
            <a:ext cx="2981400" cy="0"/>
          </a:xfrm>
          <a:prstGeom prst="straightConnector1">
            <a:avLst/>
          </a:prstGeom>
          <a:noFill/>
          <a:ln w="9525" cap="flat" cmpd="sng">
            <a:solidFill>
              <a:srgbClr val="D9D9D9"/>
            </a:solidFill>
            <a:prstDash val="dot"/>
            <a:round/>
            <a:headEnd type="none" w="sm" len="sm"/>
            <a:tailEnd type="none" w="sm" len="sm"/>
          </a:ln>
        </p:spPr>
      </p:cxnSp>
      <p:cxnSp>
        <p:nvCxnSpPr>
          <p:cNvPr id="308" name="Google Shape;308;p50"/>
          <p:cNvCxnSpPr/>
          <p:nvPr/>
        </p:nvCxnSpPr>
        <p:spPr>
          <a:xfrm>
            <a:off x="4846900" y="2277625"/>
            <a:ext cx="2981400" cy="0"/>
          </a:xfrm>
          <a:prstGeom prst="straightConnector1">
            <a:avLst/>
          </a:prstGeom>
          <a:noFill/>
          <a:ln w="9525" cap="flat" cmpd="sng">
            <a:solidFill>
              <a:srgbClr val="D9D9D9"/>
            </a:solidFill>
            <a:prstDash val="dot"/>
            <a:round/>
            <a:headEnd type="none" w="sm" len="sm"/>
            <a:tailEnd type="none" w="sm" len="sm"/>
          </a:ln>
        </p:spPr>
      </p:cxnSp>
      <p:cxnSp>
        <p:nvCxnSpPr>
          <p:cNvPr id="309" name="Google Shape;309;p50"/>
          <p:cNvCxnSpPr/>
          <p:nvPr/>
        </p:nvCxnSpPr>
        <p:spPr>
          <a:xfrm>
            <a:off x="4846900" y="2494525"/>
            <a:ext cx="2981400" cy="0"/>
          </a:xfrm>
          <a:prstGeom prst="straightConnector1">
            <a:avLst/>
          </a:prstGeom>
          <a:noFill/>
          <a:ln w="9525" cap="flat" cmpd="sng">
            <a:solidFill>
              <a:srgbClr val="D9D9D9"/>
            </a:solidFill>
            <a:prstDash val="dot"/>
            <a:round/>
            <a:headEnd type="none" w="sm" len="sm"/>
            <a:tailEnd type="none" w="sm" len="sm"/>
          </a:ln>
        </p:spPr>
      </p:cxnSp>
      <p:cxnSp>
        <p:nvCxnSpPr>
          <p:cNvPr id="310" name="Google Shape;310;p50"/>
          <p:cNvCxnSpPr/>
          <p:nvPr/>
        </p:nvCxnSpPr>
        <p:spPr>
          <a:xfrm>
            <a:off x="4846900" y="2707500"/>
            <a:ext cx="2981400" cy="0"/>
          </a:xfrm>
          <a:prstGeom prst="straightConnector1">
            <a:avLst/>
          </a:prstGeom>
          <a:noFill/>
          <a:ln w="9525" cap="flat" cmpd="sng">
            <a:solidFill>
              <a:srgbClr val="D9D9D9"/>
            </a:solidFill>
            <a:prstDash val="dot"/>
            <a:round/>
            <a:headEnd type="none" w="sm" len="sm"/>
            <a:tailEnd type="none" w="sm" len="sm"/>
          </a:ln>
        </p:spPr>
      </p:cxnSp>
      <p:cxnSp>
        <p:nvCxnSpPr>
          <p:cNvPr id="311" name="Google Shape;311;p50"/>
          <p:cNvCxnSpPr/>
          <p:nvPr/>
        </p:nvCxnSpPr>
        <p:spPr>
          <a:xfrm>
            <a:off x="4846888" y="2918475"/>
            <a:ext cx="2981400" cy="0"/>
          </a:xfrm>
          <a:prstGeom prst="straightConnector1">
            <a:avLst/>
          </a:prstGeom>
          <a:noFill/>
          <a:ln w="9525" cap="flat" cmpd="sng">
            <a:solidFill>
              <a:srgbClr val="D9D9D9"/>
            </a:solidFill>
            <a:prstDash val="dot"/>
            <a:round/>
            <a:headEnd type="none" w="sm" len="sm"/>
            <a:tailEnd type="none" w="sm" len="sm"/>
          </a:ln>
        </p:spPr>
      </p:cxnSp>
      <p:cxnSp>
        <p:nvCxnSpPr>
          <p:cNvPr id="312" name="Google Shape;312;p50"/>
          <p:cNvCxnSpPr/>
          <p:nvPr/>
        </p:nvCxnSpPr>
        <p:spPr>
          <a:xfrm>
            <a:off x="4846900" y="3133300"/>
            <a:ext cx="2981400" cy="0"/>
          </a:xfrm>
          <a:prstGeom prst="straightConnector1">
            <a:avLst/>
          </a:prstGeom>
          <a:noFill/>
          <a:ln w="9525" cap="flat" cmpd="sng">
            <a:solidFill>
              <a:srgbClr val="D9D9D9"/>
            </a:solidFill>
            <a:prstDash val="dot"/>
            <a:round/>
            <a:headEnd type="none" w="sm" len="sm"/>
            <a:tailEnd type="none" w="sm" len="sm"/>
          </a:ln>
        </p:spPr>
      </p:cxnSp>
      <p:cxnSp>
        <p:nvCxnSpPr>
          <p:cNvPr id="313" name="Google Shape;313;p50"/>
          <p:cNvCxnSpPr/>
          <p:nvPr/>
        </p:nvCxnSpPr>
        <p:spPr>
          <a:xfrm>
            <a:off x="4890025" y="3355950"/>
            <a:ext cx="2981400" cy="0"/>
          </a:xfrm>
          <a:prstGeom prst="straightConnector1">
            <a:avLst/>
          </a:prstGeom>
          <a:noFill/>
          <a:ln w="9525" cap="flat" cmpd="sng">
            <a:solidFill>
              <a:srgbClr val="D9D9D9"/>
            </a:solidFill>
            <a:prstDash val="dot"/>
            <a:round/>
            <a:headEnd type="none" w="sm" len="sm"/>
            <a:tailEnd type="none" w="sm" len="sm"/>
          </a:ln>
        </p:spPr>
      </p:cxnSp>
      <p:sp>
        <p:nvSpPr>
          <p:cNvPr id="314" name="Google Shape;314;p50"/>
          <p:cNvSpPr/>
          <p:nvPr/>
        </p:nvSpPr>
        <p:spPr>
          <a:xfrm>
            <a:off x="7037225" y="2969906"/>
            <a:ext cx="397200" cy="70200"/>
          </a:xfrm>
          <a:prstGeom prst="snip2DiagRect">
            <a:avLst>
              <a:gd name="adj1" fmla="val 0"/>
              <a:gd name="adj2" fmla="val 16667"/>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50"/>
          <p:cNvSpPr/>
          <p:nvPr/>
        </p:nvSpPr>
        <p:spPr>
          <a:xfrm>
            <a:off x="6984525" y="3045900"/>
            <a:ext cx="132300" cy="70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50"/>
          <p:cNvSpPr/>
          <p:nvPr/>
        </p:nvSpPr>
        <p:spPr>
          <a:xfrm rot="9342116">
            <a:off x="6978014" y="3058112"/>
            <a:ext cx="78010" cy="110635"/>
          </a:xfrm>
          <a:prstGeom prst="chord">
            <a:avLst>
              <a:gd name="adj1" fmla="val 2700000"/>
              <a:gd name="adj2" fmla="val 13755460"/>
            </a:avLst>
          </a:prstGeom>
          <a:solidFill>
            <a:srgbClr val="E2E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50"/>
          <p:cNvSpPr/>
          <p:nvPr/>
        </p:nvSpPr>
        <p:spPr>
          <a:xfrm>
            <a:off x="4608000" y="1590950"/>
            <a:ext cx="1152000" cy="121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fr" sz="800" b="0" i="0" u="none" strike="noStrike" cap="none">
                <a:solidFill>
                  <a:srgbClr val="000000"/>
                </a:solidFill>
                <a:latin typeface="Arial"/>
                <a:ea typeface="Arial"/>
                <a:cs typeface="Arial"/>
                <a:sym typeface="Arial"/>
              </a:rPr>
              <a:t>In Billion Dollars</a:t>
            </a:r>
            <a:endParaRPr sz="800" b="0" i="0" u="none" strike="noStrike" cap="none">
              <a:solidFill>
                <a:srgbClr val="000000"/>
              </a:solidFill>
              <a:latin typeface="Arial"/>
              <a:ea typeface="Arial"/>
              <a:cs typeface="Arial"/>
              <a:sym typeface="Arial"/>
            </a:endParaRPr>
          </a:p>
        </p:txBody>
      </p:sp>
      <p:sp>
        <p:nvSpPr>
          <p:cNvPr id="318" name="Google Shape;318;p50"/>
          <p:cNvSpPr/>
          <p:nvPr/>
        </p:nvSpPr>
        <p:spPr>
          <a:xfrm>
            <a:off x="7782350" y="1577275"/>
            <a:ext cx="1152000" cy="121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fr" sz="800" b="0" i="0" u="none" strike="noStrike" cap="none">
                <a:solidFill>
                  <a:srgbClr val="000000"/>
                </a:solidFill>
                <a:latin typeface="Arial"/>
                <a:ea typeface="Arial"/>
                <a:cs typeface="Arial"/>
                <a:sym typeface="Arial"/>
              </a:rPr>
              <a:t>Number of victims</a:t>
            </a:r>
            <a:endParaRPr sz="8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1"/>
          <p:cNvSpPr/>
          <p:nvPr/>
        </p:nvSpPr>
        <p:spPr>
          <a:xfrm>
            <a:off x="2675150" y="2697425"/>
            <a:ext cx="3666300" cy="803400"/>
          </a:xfrm>
          <a:prstGeom prst="ellipse">
            <a:avLst/>
          </a:prstGeom>
          <a:noFill/>
          <a:ln w="1905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51"/>
          <p:cNvSpPr>
            <a:spLocks noGrp="1"/>
          </p:cNvSpPr>
          <p:nvPr>
            <p:ph type="title"/>
          </p:nvPr>
        </p:nvSpPr>
        <p:spPr>
          <a:xfrm>
            <a:off x="201600" y="151200"/>
            <a:ext cx="8748000" cy="729000"/>
          </a:xfrm>
          <a:prstGeom prst="round2DiagRect">
            <a:avLst>
              <a:gd name="adj1" fmla="val 16667"/>
              <a:gd name="adj2" fmla="val 0"/>
            </a:avLst>
          </a:prstGeom>
          <a:solidFill>
            <a:srgbClr val="4A86E8"/>
          </a:solidFill>
          <a:ln>
            <a:noFill/>
          </a:ln>
        </p:spPr>
        <p:txBody>
          <a:bodyPr spcFirstLastPara="1" wrap="square" lIns="91425" tIns="91425" rIns="91425" bIns="91425" anchor="ctr" anchorCtr="0">
            <a:noAutofit/>
          </a:bodyPr>
          <a:lstStyle/>
          <a:p>
            <a:pPr marL="457200" marR="0" lvl="0" indent="0" algn="l" rtl="0">
              <a:lnSpc>
                <a:spcPct val="115000"/>
              </a:lnSpc>
              <a:spcBef>
                <a:spcPts val="0"/>
              </a:spcBef>
              <a:spcAft>
                <a:spcPts val="0"/>
              </a:spcAft>
              <a:buClr>
                <a:schemeClr val="dk1"/>
              </a:buClr>
              <a:buSzPts val="1100"/>
              <a:buFont typeface="Arial"/>
              <a:buNone/>
            </a:pPr>
            <a:r>
              <a:rPr lang="fr" sz="1800"/>
              <a:t>A</a:t>
            </a:r>
            <a:r>
              <a:rPr lang="fr" sz="1800" b="1" i="0" u="none" strike="noStrike" cap="none">
                <a:solidFill>
                  <a:schemeClr val="lt1"/>
                </a:solidFill>
                <a:latin typeface="Arial"/>
                <a:ea typeface="Arial"/>
                <a:cs typeface="Arial"/>
                <a:sym typeface="Arial"/>
              </a:rPr>
              <a:t> major issue: </a:t>
            </a:r>
            <a:r>
              <a:rPr lang="fr" sz="1800" b="0" i="0" u="none" strike="noStrike" cap="none">
                <a:solidFill>
                  <a:schemeClr val="lt1"/>
                </a:solidFill>
                <a:latin typeface="Arial"/>
                <a:ea typeface="Arial"/>
                <a:cs typeface="Arial"/>
                <a:sym typeface="Arial"/>
              </a:rPr>
              <a:t>how to capture the “de-risked” economic value to finance</a:t>
            </a:r>
            <a:r>
              <a:rPr lang="fr" sz="1800" b="0"/>
              <a:t> technical solutions </a:t>
            </a:r>
            <a:r>
              <a:rPr lang="fr" sz="1800" b="0" i="0" u="none" strike="noStrike" cap="none">
                <a:solidFill>
                  <a:schemeClr val="lt1"/>
                </a:solidFill>
                <a:latin typeface="Arial"/>
                <a:ea typeface="Arial"/>
                <a:cs typeface="Arial"/>
                <a:sym typeface="Arial"/>
              </a:rPr>
              <a:t> </a:t>
            </a:r>
            <a:endParaRPr sz="1800" b="0" i="0" u="none" strike="noStrike" cap="none">
              <a:solidFill>
                <a:schemeClr val="lt1"/>
              </a:solidFill>
              <a:latin typeface="Arial"/>
              <a:ea typeface="Arial"/>
              <a:cs typeface="Arial"/>
              <a:sym typeface="Arial"/>
            </a:endParaRPr>
          </a:p>
        </p:txBody>
      </p:sp>
      <p:sp>
        <p:nvSpPr>
          <p:cNvPr id="326" name="Google Shape;326;p51"/>
          <p:cNvSpPr txBox="1"/>
          <p:nvPr/>
        </p:nvSpPr>
        <p:spPr>
          <a:xfrm>
            <a:off x="671300" y="4876250"/>
            <a:ext cx="6187800" cy="232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fr" sz="700" b="0" i="1" u="none" strike="noStrike" cap="none">
                <a:solidFill>
                  <a:srgbClr val="000000"/>
                </a:solidFill>
                <a:latin typeface="Arial"/>
                <a:ea typeface="Arial"/>
                <a:cs typeface="Arial"/>
                <a:sym typeface="Arial"/>
              </a:rPr>
              <a:t>Source: World Bank and the Global Facility for Disaster Reduction and Recovery (GFDRR)</a:t>
            </a:r>
            <a:endParaRPr sz="7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fr" sz="700" b="0" i="1" u="none" strike="noStrike" cap="none">
                <a:solidFill>
                  <a:srgbClr val="000000"/>
                </a:solidFill>
                <a:latin typeface="Arial"/>
                <a:ea typeface="Arial"/>
                <a:cs typeface="Arial"/>
                <a:sym typeface="Arial"/>
              </a:rPr>
              <a:t>Source: The State of City Climate Finance 2015 - Cities Climate Finance Leadership Alliance </a:t>
            </a:r>
            <a:endParaRPr sz="700" b="0" i="1" u="none" strike="noStrike" cap="none">
              <a:solidFill>
                <a:srgbClr val="000000"/>
              </a:solidFill>
              <a:latin typeface="Arial"/>
              <a:ea typeface="Arial"/>
              <a:cs typeface="Arial"/>
              <a:sym typeface="Arial"/>
            </a:endParaRPr>
          </a:p>
        </p:txBody>
      </p:sp>
      <p:sp>
        <p:nvSpPr>
          <p:cNvPr id="327" name="Google Shape;327;p51"/>
          <p:cNvSpPr txBox="1">
            <a:spLocks noGrp="1"/>
          </p:cNvSpPr>
          <p:nvPr>
            <p:ph type="sldNum" idx="12"/>
          </p:nvPr>
        </p:nvSpPr>
        <p:spPr>
          <a:xfrm>
            <a:off x="6701685" y="4800049"/>
            <a:ext cx="21336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fr" sz="800" b="1" i="0" u="none" strike="noStrike" cap="none">
                <a:solidFill>
                  <a:srgbClr val="888888"/>
                </a:solidFill>
                <a:latin typeface="Arial"/>
                <a:ea typeface="Arial"/>
                <a:cs typeface="Arial"/>
                <a:sym typeface="Arial"/>
              </a:rPr>
              <a:t>4</a:t>
            </a:fld>
            <a:endParaRPr sz="800" b="1" i="0" u="none" strike="noStrike" cap="none">
              <a:solidFill>
                <a:srgbClr val="888888"/>
              </a:solidFill>
              <a:latin typeface="Arial"/>
              <a:ea typeface="Arial"/>
              <a:cs typeface="Arial"/>
              <a:sym typeface="Arial"/>
            </a:endParaRPr>
          </a:p>
        </p:txBody>
      </p:sp>
      <p:grpSp>
        <p:nvGrpSpPr>
          <p:cNvPr id="328" name="Google Shape;328;p51"/>
          <p:cNvGrpSpPr/>
          <p:nvPr/>
        </p:nvGrpSpPr>
        <p:grpSpPr>
          <a:xfrm>
            <a:off x="278591" y="2238275"/>
            <a:ext cx="2372777" cy="1517100"/>
            <a:chOff x="3331025" y="1052775"/>
            <a:chExt cx="2133600" cy="1517100"/>
          </a:xfrm>
        </p:grpSpPr>
        <p:sp>
          <p:nvSpPr>
            <p:cNvPr id="329" name="Google Shape;329;p51"/>
            <p:cNvSpPr/>
            <p:nvPr/>
          </p:nvSpPr>
          <p:spPr>
            <a:xfrm>
              <a:off x="3331025" y="1052775"/>
              <a:ext cx="2133600" cy="1517100"/>
            </a:xfrm>
            <a:prstGeom prst="can">
              <a:avLst>
                <a:gd name="adj" fmla="val 25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51"/>
            <p:cNvSpPr/>
            <p:nvPr/>
          </p:nvSpPr>
          <p:spPr>
            <a:xfrm>
              <a:off x="3331025" y="1052775"/>
              <a:ext cx="2133600" cy="611100"/>
            </a:xfrm>
            <a:prstGeom prst="can">
              <a:avLst>
                <a:gd name="adj" fmla="val 50000"/>
              </a:avLst>
            </a:prstGeom>
            <a:solidFill>
              <a:srgbClr val="FFFFFF"/>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1" name="Google Shape;331;p51"/>
          <p:cNvGrpSpPr/>
          <p:nvPr/>
        </p:nvGrpSpPr>
        <p:grpSpPr>
          <a:xfrm>
            <a:off x="3559375" y="960098"/>
            <a:ext cx="2347675" cy="1663205"/>
            <a:chOff x="356467" y="2089250"/>
            <a:chExt cx="2184900" cy="1663205"/>
          </a:xfrm>
        </p:grpSpPr>
        <p:grpSp>
          <p:nvGrpSpPr>
            <p:cNvPr id="332" name="Google Shape;332;p51"/>
            <p:cNvGrpSpPr/>
            <p:nvPr/>
          </p:nvGrpSpPr>
          <p:grpSpPr>
            <a:xfrm>
              <a:off x="379850" y="2089259"/>
              <a:ext cx="2133600" cy="1663197"/>
              <a:chOff x="532250" y="2387700"/>
              <a:chExt cx="2133600" cy="1517100"/>
            </a:xfrm>
          </p:grpSpPr>
          <p:sp>
            <p:nvSpPr>
              <p:cNvPr id="333" name="Google Shape;333;p51"/>
              <p:cNvSpPr/>
              <p:nvPr/>
            </p:nvSpPr>
            <p:spPr>
              <a:xfrm>
                <a:off x="532250" y="2387700"/>
                <a:ext cx="2133600" cy="1517100"/>
              </a:xfrm>
              <a:prstGeom prst="can">
                <a:avLst>
                  <a:gd name="adj" fmla="val 25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51"/>
              <p:cNvSpPr/>
              <p:nvPr/>
            </p:nvSpPr>
            <p:spPr>
              <a:xfrm>
                <a:off x="532250" y="2387700"/>
                <a:ext cx="2133600" cy="611100"/>
              </a:xfrm>
              <a:prstGeom prst="can">
                <a:avLst>
                  <a:gd name="adj" fmla="val 50000"/>
                </a:avLst>
              </a:prstGeom>
              <a:solidFill>
                <a:srgbClr val="FFFF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5" name="Google Shape;335;p51"/>
            <p:cNvSpPr txBox="1"/>
            <p:nvPr/>
          </p:nvSpPr>
          <p:spPr>
            <a:xfrm>
              <a:off x="467575" y="2381150"/>
              <a:ext cx="2004600" cy="334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Amount mobilizable</a:t>
              </a:r>
              <a:endParaRPr sz="1400" b="1" i="0" u="none" strike="noStrike" cap="none">
                <a:solidFill>
                  <a:srgbClr val="000000"/>
                </a:solidFill>
                <a:latin typeface="Arial"/>
                <a:ea typeface="Arial"/>
                <a:cs typeface="Arial"/>
                <a:sym typeface="Arial"/>
              </a:endParaRPr>
            </a:p>
          </p:txBody>
        </p:sp>
        <p:sp>
          <p:nvSpPr>
            <p:cNvPr id="336" name="Google Shape;336;p51"/>
            <p:cNvSpPr txBox="1"/>
            <p:nvPr/>
          </p:nvSpPr>
          <p:spPr>
            <a:xfrm>
              <a:off x="356467" y="2839102"/>
              <a:ext cx="2184900" cy="78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360"/>
                </a:spcBef>
                <a:spcAft>
                  <a:spcPts val="0"/>
                </a:spcAft>
                <a:buClr>
                  <a:srgbClr val="000000"/>
                </a:buClr>
                <a:buSzPts val="1200"/>
                <a:buFont typeface="Arial"/>
                <a:buNone/>
              </a:pPr>
              <a:r>
                <a:rPr lang="fr" sz="1200" b="0" i="0" u="none" strike="noStrike" cap="none">
                  <a:solidFill>
                    <a:schemeClr val="dk1"/>
                  </a:solidFill>
                  <a:latin typeface="Arial"/>
                  <a:ea typeface="Arial"/>
                  <a:cs typeface="Arial"/>
                  <a:sym typeface="Arial"/>
                </a:rPr>
                <a:t>Many investment funds dedicated to infrastructure </a:t>
              </a:r>
              <a:endParaRPr sz="1200" b="0" i="0" u="none" strike="noStrike" cap="none">
                <a:solidFill>
                  <a:schemeClr val="dk1"/>
                </a:solidFill>
                <a:latin typeface="Arial"/>
                <a:ea typeface="Arial"/>
                <a:cs typeface="Arial"/>
                <a:sym typeface="Arial"/>
              </a:endParaRPr>
            </a:p>
          </p:txBody>
        </p:sp>
        <p:sp>
          <p:nvSpPr>
            <p:cNvPr id="337" name="Google Shape;337;p51"/>
            <p:cNvSpPr txBox="1"/>
            <p:nvPr/>
          </p:nvSpPr>
          <p:spPr>
            <a:xfrm>
              <a:off x="1314025" y="2089250"/>
              <a:ext cx="311700" cy="334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chemeClr val="lt2"/>
                  </a:solidFill>
                  <a:latin typeface="Arial"/>
                  <a:ea typeface="Arial"/>
                  <a:cs typeface="Arial"/>
                  <a:sym typeface="Arial"/>
                </a:rPr>
                <a:t>$</a:t>
              </a:r>
              <a:endParaRPr sz="1400" b="1" i="0" u="none" strike="noStrike" cap="none">
                <a:solidFill>
                  <a:schemeClr val="lt2"/>
                </a:solidFill>
                <a:latin typeface="Arial"/>
                <a:ea typeface="Arial"/>
                <a:cs typeface="Arial"/>
                <a:sym typeface="Arial"/>
              </a:endParaRPr>
            </a:p>
          </p:txBody>
        </p:sp>
      </p:grpSp>
      <p:sp>
        <p:nvSpPr>
          <p:cNvPr id="338" name="Google Shape;338;p51"/>
          <p:cNvSpPr txBox="1"/>
          <p:nvPr/>
        </p:nvSpPr>
        <p:spPr>
          <a:xfrm>
            <a:off x="141925" y="2438975"/>
            <a:ext cx="2639100" cy="334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Investment needed </a:t>
            </a:r>
            <a:endParaRPr sz="1400" b="1" i="0" u="none" strike="noStrike" cap="none">
              <a:solidFill>
                <a:srgbClr val="000000"/>
              </a:solidFill>
              <a:latin typeface="Arial"/>
              <a:ea typeface="Arial"/>
              <a:cs typeface="Arial"/>
              <a:sym typeface="Arial"/>
            </a:endParaRPr>
          </a:p>
        </p:txBody>
      </p:sp>
      <p:cxnSp>
        <p:nvCxnSpPr>
          <p:cNvPr id="339" name="Google Shape;339;p51"/>
          <p:cNvCxnSpPr>
            <a:stCxn id="330" idx="1"/>
            <a:endCxn id="334" idx="2"/>
          </p:cNvCxnSpPr>
          <p:nvPr/>
        </p:nvCxnSpPr>
        <p:spPr>
          <a:xfrm rot="-5400000">
            <a:off x="2053130" y="706925"/>
            <a:ext cx="943200" cy="2119500"/>
          </a:xfrm>
          <a:prstGeom prst="curvedConnector2">
            <a:avLst/>
          </a:prstGeom>
          <a:noFill/>
          <a:ln w="28575" cap="flat" cmpd="sng">
            <a:solidFill>
              <a:schemeClr val="lt2"/>
            </a:solidFill>
            <a:prstDash val="solid"/>
            <a:round/>
            <a:headEnd type="none" w="sm" len="sm"/>
            <a:tailEnd type="none" w="sm" len="sm"/>
          </a:ln>
        </p:spPr>
      </p:cxnSp>
      <p:cxnSp>
        <p:nvCxnSpPr>
          <p:cNvPr id="340" name="Google Shape;340;p51"/>
          <p:cNvCxnSpPr/>
          <p:nvPr/>
        </p:nvCxnSpPr>
        <p:spPr>
          <a:xfrm flipH="1">
            <a:off x="1464969" y="2055875"/>
            <a:ext cx="67200" cy="182400"/>
          </a:xfrm>
          <a:prstGeom prst="straightConnector1">
            <a:avLst/>
          </a:prstGeom>
          <a:noFill/>
          <a:ln w="28575" cap="flat" cmpd="sng">
            <a:solidFill>
              <a:schemeClr val="lt2"/>
            </a:solidFill>
            <a:prstDash val="solid"/>
            <a:round/>
            <a:headEnd type="none" w="sm" len="sm"/>
            <a:tailEnd type="triangle" w="lg" len="lg"/>
          </a:ln>
        </p:spPr>
      </p:cxnSp>
      <p:sp>
        <p:nvSpPr>
          <p:cNvPr id="341" name="Google Shape;341;p51"/>
          <p:cNvSpPr txBox="1"/>
          <p:nvPr/>
        </p:nvSpPr>
        <p:spPr>
          <a:xfrm>
            <a:off x="1305625" y="2203450"/>
            <a:ext cx="311700" cy="334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chemeClr val="lt2"/>
                </a:solidFill>
                <a:latin typeface="Arial"/>
                <a:ea typeface="Arial"/>
                <a:cs typeface="Arial"/>
                <a:sym typeface="Arial"/>
              </a:rPr>
              <a:t>$</a:t>
            </a:r>
            <a:endParaRPr sz="1400" b="1" i="0" u="none" strike="noStrike" cap="none">
              <a:solidFill>
                <a:schemeClr val="lt2"/>
              </a:solidFill>
              <a:latin typeface="Arial"/>
              <a:ea typeface="Arial"/>
              <a:cs typeface="Arial"/>
              <a:sym typeface="Arial"/>
            </a:endParaRPr>
          </a:p>
        </p:txBody>
      </p:sp>
      <p:sp>
        <p:nvSpPr>
          <p:cNvPr id="342" name="Google Shape;342;p51"/>
          <p:cNvSpPr txBox="1"/>
          <p:nvPr/>
        </p:nvSpPr>
        <p:spPr>
          <a:xfrm>
            <a:off x="369025" y="2830849"/>
            <a:ext cx="2184900" cy="883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360"/>
              </a:spcBef>
              <a:spcAft>
                <a:spcPts val="0"/>
              </a:spcAft>
              <a:buClr>
                <a:srgbClr val="000000"/>
              </a:buClr>
              <a:buSzPts val="1200"/>
              <a:buFont typeface="Arial"/>
              <a:buNone/>
            </a:pPr>
            <a:r>
              <a:rPr lang="fr" sz="1200" b="1" i="0" u="none" strike="noStrike" cap="none">
                <a:solidFill>
                  <a:srgbClr val="FFFFFF"/>
                </a:solidFill>
                <a:latin typeface="Arial"/>
                <a:ea typeface="Arial"/>
                <a:cs typeface="Arial"/>
                <a:sym typeface="Arial"/>
              </a:rPr>
              <a:t>4,5 trillion dollars</a:t>
            </a:r>
            <a:r>
              <a:rPr lang="fr" sz="1200" b="0" i="0" u="none" strike="noStrike" cap="none">
                <a:solidFill>
                  <a:srgbClr val="FFFFFF"/>
                </a:solidFill>
                <a:latin typeface="Arial"/>
                <a:ea typeface="Arial"/>
                <a:cs typeface="Arial"/>
                <a:sym typeface="Arial"/>
              </a:rPr>
              <a:t> are needed every year for cities to become resilient in infrastructure </a:t>
            </a:r>
            <a:endParaRPr sz="1200" b="0" i="0" u="none" strike="noStrike" cap="none">
              <a:solidFill>
                <a:srgbClr val="FFFFFF"/>
              </a:solidFill>
              <a:latin typeface="Arial"/>
              <a:ea typeface="Arial"/>
              <a:cs typeface="Arial"/>
              <a:sym typeface="Arial"/>
            </a:endParaRPr>
          </a:p>
        </p:txBody>
      </p:sp>
      <p:grpSp>
        <p:nvGrpSpPr>
          <p:cNvPr id="343" name="Google Shape;343;p51"/>
          <p:cNvGrpSpPr/>
          <p:nvPr/>
        </p:nvGrpSpPr>
        <p:grpSpPr>
          <a:xfrm>
            <a:off x="6140126" y="2203448"/>
            <a:ext cx="2872730" cy="1612033"/>
            <a:chOff x="6199187" y="2265143"/>
            <a:chExt cx="2909978" cy="1550330"/>
          </a:xfrm>
        </p:grpSpPr>
        <p:grpSp>
          <p:nvGrpSpPr>
            <p:cNvPr id="344" name="Google Shape;344;p51"/>
            <p:cNvGrpSpPr/>
            <p:nvPr/>
          </p:nvGrpSpPr>
          <p:grpSpPr>
            <a:xfrm>
              <a:off x="6199187" y="2265143"/>
              <a:ext cx="2909978" cy="1550330"/>
              <a:chOff x="6443551" y="2265070"/>
              <a:chExt cx="2533500" cy="1517105"/>
            </a:xfrm>
          </p:grpSpPr>
          <p:grpSp>
            <p:nvGrpSpPr>
              <p:cNvPr id="345" name="Google Shape;345;p51"/>
              <p:cNvGrpSpPr/>
              <p:nvPr/>
            </p:nvGrpSpPr>
            <p:grpSpPr>
              <a:xfrm>
                <a:off x="6643500" y="2265070"/>
                <a:ext cx="2133603" cy="1517105"/>
                <a:chOff x="6338700" y="2569870"/>
                <a:chExt cx="2133603" cy="1517105"/>
              </a:xfrm>
            </p:grpSpPr>
            <p:sp>
              <p:nvSpPr>
                <p:cNvPr id="346" name="Google Shape;346;p51"/>
                <p:cNvSpPr/>
                <p:nvPr/>
              </p:nvSpPr>
              <p:spPr>
                <a:xfrm>
                  <a:off x="6338700" y="2569875"/>
                  <a:ext cx="2133600" cy="1517100"/>
                </a:xfrm>
                <a:prstGeom prst="can">
                  <a:avLst>
                    <a:gd name="adj" fmla="val 25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51"/>
                <p:cNvSpPr/>
                <p:nvPr/>
              </p:nvSpPr>
              <p:spPr>
                <a:xfrm>
                  <a:off x="6338703" y="2569870"/>
                  <a:ext cx="2133600" cy="722700"/>
                </a:xfrm>
                <a:prstGeom prst="can">
                  <a:avLst>
                    <a:gd name="adj" fmla="val 46144"/>
                  </a:avLst>
                </a:prstGeom>
                <a:solidFill>
                  <a:srgbClr val="FFFFFF"/>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8" name="Google Shape;348;p51"/>
              <p:cNvSpPr txBox="1"/>
              <p:nvPr/>
            </p:nvSpPr>
            <p:spPr>
              <a:xfrm>
                <a:off x="6443551" y="2484447"/>
                <a:ext cx="2533500" cy="334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300" b="1" i="0" u="none" strike="noStrike" cap="none">
                    <a:solidFill>
                      <a:srgbClr val="000000"/>
                    </a:solidFill>
                    <a:latin typeface="Arial"/>
                    <a:ea typeface="Arial"/>
                    <a:cs typeface="Arial"/>
                    <a:sym typeface="Arial"/>
                  </a:rPr>
                  <a:t>Exposure to economic losses </a:t>
                </a:r>
                <a:endParaRPr sz="1300" b="1" i="0" u="none" strike="noStrike" cap="none">
                  <a:solidFill>
                    <a:srgbClr val="000000"/>
                  </a:solidFill>
                  <a:latin typeface="Arial"/>
                  <a:ea typeface="Arial"/>
                  <a:cs typeface="Arial"/>
                  <a:sym typeface="Arial"/>
                </a:endParaRPr>
              </a:p>
            </p:txBody>
          </p:sp>
        </p:grpSp>
        <p:sp>
          <p:nvSpPr>
            <p:cNvPr id="349" name="Google Shape;349;p51"/>
            <p:cNvSpPr txBox="1"/>
            <p:nvPr/>
          </p:nvSpPr>
          <p:spPr>
            <a:xfrm>
              <a:off x="6334625" y="2830850"/>
              <a:ext cx="2639100" cy="94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360"/>
                </a:spcBef>
                <a:spcAft>
                  <a:spcPts val="0"/>
                </a:spcAft>
                <a:buClr>
                  <a:srgbClr val="000000"/>
                </a:buClr>
                <a:buSzPts val="1200"/>
                <a:buFont typeface="Arial"/>
                <a:buNone/>
              </a:pPr>
              <a:r>
                <a:rPr lang="fr" sz="1200" b="0" i="0" u="none" strike="noStrike" cap="none">
                  <a:solidFill>
                    <a:srgbClr val="FFFFFF"/>
                  </a:solidFill>
                  <a:latin typeface="Arial"/>
                  <a:ea typeface="Arial"/>
                  <a:cs typeface="Arial"/>
                  <a:sym typeface="Arial"/>
                </a:rPr>
                <a:t>In 2017 the cost of natural disasters was estimated to </a:t>
              </a:r>
              <a:r>
                <a:rPr lang="fr" sz="1200" b="1" i="0" u="none" strike="noStrike" cap="none">
                  <a:solidFill>
                    <a:srgbClr val="FFFFFF"/>
                  </a:solidFill>
                  <a:latin typeface="Arial"/>
                  <a:ea typeface="Arial"/>
                  <a:cs typeface="Arial"/>
                  <a:sym typeface="Arial"/>
                </a:rPr>
                <a:t>$</a:t>
              </a:r>
              <a:r>
                <a:rPr lang="fr" sz="1200" b="0" i="0" u="none" strike="noStrike" cap="none">
                  <a:solidFill>
                    <a:srgbClr val="FFFFFF"/>
                  </a:solidFill>
                  <a:latin typeface="Arial"/>
                  <a:ea typeface="Arial"/>
                  <a:cs typeface="Arial"/>
                  <a:sym typeface="Arial"/>
                </a:rPr>
                <a:t> </a:t>
              </a:r>
              <a:r>
                <a:rPr lang="fr" sz="1200" b="1" i="0" u="none" strike="noStrike" cap="none">
                  <a:solidFill>
                    <a:srgbClr val="FFFFFF"/>
                  </a:solidFill>
                  <a:latin typeface="Arial"/>
                  <a:ea typeface="Arial"/>
                  <a:cs typeface="Arial"/>
                  <a:sym typeface="Arial"/>
                </a:rPr>
                <a:t>314 billion</a:t>
              </a:r>
              <a:endParaRPr sz="1200" b="0" i="0" u="none" strike="noStrike" cap="none">
                <a:solidFill>
                  <a:srgbClr val="FFFFFF"/>
                </a:solidFill>
                <a:latin typeface="Arial"/>
                <a:ea typeface="Arial"/>
                <a:cs typeface="Arial"/>
                <a:sym typeface="Arial"/>
              </a:endParaRPr>
            </a:p>
          </p:txBody>
        </p:sp>
      </p:grpSp>
      <p:sp>
        <p:nvSpPr>
          <p:cNvPr id="350" name="Google Shape;350;p51"/>
          <p:cNvSpPr txBox="1"/>
          <p:nvPr/>
        </p:nvSpPr>
        <p:spPr>
          <a:xfrm>
            <a:off x="3136350" y="3552250"/>
            <a:ext cx="2878500" cy="232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360"/>
              </a:spcBef>
              <a:spcAft>
                <a:spcPts val="0"/>
              </a:spcAft>
              <a:buClr>
                <a:srgbClr val="000000"/>
              </a:buClr>
              <a:buSzPts val="1100"/>
              <a:buFont typeface="Arial"/>
              <a:buNone/>
            </a:pPr>
            <a:r>
              <a:rPr lang="fr" sz="1100" b="1" i="0" u="none" strike="noStrike" cap="none">
                <a:solidFill>
                  <a:schemeClr val="dk1"/>
                </a:solidFill>
                <a:latin typeface="Arial"/>
                <a:ea typeface="Arial"/>
                <a:cs typeface="Arial"/>
                <a:sym typeface="Arial"/>
              </a:rPr>
              <a:t>What mechanisms of unionization?</a:t>
            </a:r>
            <a:endParaRPr sz="1100" b="0" i="0" u="none" strike="noStrike" cap="none">
              <a:solidFill>
                <a:srgbClr val="000000"/>
              </a:solidFill>
              <a:latin typeface="Arial"/>
              <a:ea typeface="Arial"/>
              <a:cs typeface="Arial"/>
              <a:sym typeface="Arial"/>
            </a:endParaRPr>
          </a:p>
        </p:txBody>
      </p:sp>
      <p:sp>
        <p:nvSpPr>
          <p:cNvPr id="351" name="Google Shape;351;p51"/>
          <p:cNvSpPr txBox="1"/>
          <p:nvPr/>
        </p:nvSpPr>
        <p:spPr>
          <a:xfrm>
            <a:off x="7412272" y="2161623"/>
            <a:ext cx="334800" cy="334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chemeClr val="accent3"/>
                </a:solidFill>
                <a:latin typeface="Arial"/>
                <a:ea typeface="Arial"/>
                <a:cs typeface="Arial"/>
                <a:sym typeface="Arial"/>
              </a:rPr>
              <a:t>$</a:t>
            </a:r>
            <a:endParaRPr sz="1400" b="1" i="0" u="none" strike="noStrike" cap="none">
              <a:solidFill>
                <a:schemeClr val="accent3"/>
              </a:solidFill>
              <a:latin typeface="Arial"/>
              <a:ea typeface="Arial"/>
              <a:cs typeface="Arial"/>
              <a:sym typeface="Arial"/>
            </a:endParaRPr>
          </a:p>
        </p:txBody>
      </p:sp>
      <p:sp>
        <p:nvSpPr>
          <p:cNvPr id="352" name="Google Shape;352;p51"/>
          <p:cNvSpPr txBox="1"/>
          <p:nvPr/>
        </p:nvSpPr>
        <p:spPr>
          <a:xfrm>
            <a:off x="2651400" y="3028275"/>
            <a:ext cx="3718800" cy="1518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51"/>
          <p:cNvSpPr txBox="1"/>
          <p:nvPr/>
        </p:nvSpPr>
        <p:spPr>
          <a:xfrm>
            <a:off x="3537225" y="3784400"/>
            <a:ext cx="2133600" cy="232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360"/>
              </a:spcBef>
              <a:spcAft>
                <a:spcPts val="0"/>
              </a:spcAft>
              <a:buClr>
                <a:srgbClr val="000000"/>
              </a:buClr>
              <a:buSzPts val="1100"/>
              <a:buFont typeface="Arial"/>
              <a:buNone/>
            </a:pPr>
            <a:r>
              <a:rPr lang="fr" sz="1100" b="1" i="0" u="none" strike="noStrike" cap="none">
                <a:solidFill>
                  <a:schemeClr val="dk1"/>
                </a:solidFill>
                <a:latin typeface="Arial"/>
                <a:ea typeface="Arial"/>
                <a:cs typeface="Arial"/>
                <a:sym typeface="Arial"/>
              </a:rPr>
              <a:t>Which actors to mobilize ?</a:t>
            </a:r>
            <a:endParaRPr sz="1100" b="0" i="0" u="none" strike="noStrike" cap="none">
              <a:solidFill>
                <a:srgbClr val="000000"/>
              </a:solidFill>
              <a:latin typeface="Arial"/>
              <a:ea typeface="Arial"/>
              <a:cs typeface="Arial"/>
              <a:sym typeface="Arial"/>
            </a:endParaRPr>
          </a:p>
        </p:txBody>
      </p:sp>
      <p:cxnSp>
        <p:nvCxnSpPr>
          <p:cNvPr id="354" name="Google Shape;354;p51"/>
          <p:cNvCxnSpPr/>
          <p:nvPr/>
        </p:nvCxnSpPr>
        <p:spPr>
          <a:xfrm flipH="1">
            <a:off x="2651400" y="2920225"/>
            <a:ext cx="206100" cy="144300"/>
          </a:xfrm>
          <a:prstGeom prst="straightConnector1">
            <a:avLst/>
          </a:prstGeom>
          <a:noFill/>
          <a:ln w="28575" cap="flat" cmpd="sng">
            <a:solidFill>
              <a:srgbClr val="4A86E8"/>
            </a:solidFill>
            <a:prstDash val="solid"/>
            <a:round/>
            <a:headEnd type="none" w="sm" len="sm"/>
            <a:tailEnd type="triangle" w="lg" len="lg"/>
          </a:ln>
        </p:spPr>
      </p:cxnSp>
      <p:cxnSp>
        <p:nvCxnSpPr>
          <p:cNvPr id="355" name="Google Shape;355;p51"/>
          <p:cNvCxnSpPr>
            <a:endCxn id="352" idx="3"/>
          </p:cNvCxnSpPr>
          <p:nvPr/>
        </p:nvCxnSpPr>
        <p:spPr>
          <a:xfrm>
            <a:off x="6140400" y="2920875"/>
            <a:ext cx="229800" cy="183300"/>
          </a:xfrm>
          <a:prstGeom prst="straightConnector1">
            <a:avLst/>
          </a:prstGeom>
          <a:noFill/>
          <a:ln w="28575" cap="flat" cmpd="sng">
            <a:solidFill>
              <a:srgbClr val="4A86E8"/>
            </a:solidFill>
            <a:prstDash val="solid"/>
            <a:round/>
            <a:headEnd type="none" w="sm" len="sm"/>
            <a:tailEnd type="triangle" w="lg" len="lg"/>
          </a:ln>
        </p:spPr>
      </p:cxnSp>
      <p:cxnSp>
        <p:nvCxnSpPr>
          <p:cNvPr id="356" name="Google Shape;356;p51"/>
          <p:cNvCxnSpPr/>
          <p:nvPr/>
        </p:nvCxnSpPr>
        <p:spPr>
          <a:xfrm rot="10800000">
            <a:off x="2640925" y="3179950"/>
            <a:ext cx="279300" cy="123600"/>
          </a:xfrm>
          <a:prstGeom prst="straightConnector1">
            <a:avLst/>
          </a:prstGeom>
          <a:noFill/>
          <a:ln w="28575" cap="flat" cmpd="sng">
            <a:solidFill>
              <a:srgbClr val="4A86E8"/>
            </a:solidFill>
            <a:prstDash val="solid"/>
            <a:round/>
            <a:headEnd type="none" w="sm" len="sm"/>
            <a:tailEnd type="triangle" w="lg" len="lg"/>
          </a:ln>
        </p:spPr>
      </p:cxnSp>
      <p:cxnSp>
        <p:nvCxnSpPr>
          <p:cNvPr id="357" name="Google Shape;357;p51"/>
          <p:cNvCxnSpPr/>
          <p:nvPr/>
        </p:nvCxnSpPr>
        <p:spPr>
          <a:xfrm rot="10800000" flipH="1">
            <a:off x="6084375" y="3142050"/>
            <a:ext cx="257100" cy="182400"/>
          </a:xfrm>
          <a:prstGeom prst="straightConnector1">
            <a:avLst/>
          </a:prstGeom>
          <a:noFill/>
          <a:ln w="28575" cap="flat" cmpd="sng">
            <a:solidFill>
              <a:srgbClr val="4A86E8"/>
            </a:solidFill>
            <a:prstDash val="solid"/>
            <a:round/>
            <a:headEnd type="none" w="sm" len="sm"/>
            <a:tailEnd type="triangle" w="lg" len="lg"/>
          </a:ln>
        </p:spPr>
      </p:cxnSp>
      <p:sp>
        <p:nvSpPr>
          <p:cNvPr id="358" name="Google Shape;358;p51"/>
          <p:cNvSpPr txBox="1"/>
          <p:nvPr/>
        </p:nvSpPr>
        <p:spPr>
          <a:xfrm>
            <a:off x="3537225" y="2971525"/>
            <a:ext cx="2133600" cy="232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360"/>
              </a:spcBef>
              <a:spcAft>
                <a:spcPts val="0"/>
              </a:spcAft>
              <a:buClr>
                <a:srgbClr val="000000"/>
              </a:buClr>
              <a:buSzPts val="1100"/>
              <a:buFont typeface="Arial"/>
              <a:buNone/>
            </a:pPr>
            <a:r>
              <a:rPr lang="fr" sz="1100" b="1" i="0" u="none" strike="noStrike" cap="none">
                <a:solidFill>
                  <a:schemeClr val="dk1"/>
                </a:solidFill>
                <a:latin typeface="Arial"/>
                <a:ea typeface="Arial"/>
                <a:cs typeface="Arial"/>
                <a:sym typeface="Arial"/>
              </a:rPr>
              <a:t>How to make the link ?</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62"/>
        <p:cNvGrpSpPr/>
        <p:nvPr/>
      </p:nvGrpSpPr>
      <p:grpSpPr>
        <a:xfrm>
          <a:off x="0" y="0"/>
          <a:ext cx="0" cy="0"/>
          <a:chOff x="0" y="0"/>
          <a:chExt cx="0" cy="0"/>
        </a:xfrm>
      </p:grpSpPr>
      <p:pic>
        <p:nvPicPr>
          <p:cNvPr id="363" name="Google Shape;363;p52"/>
          <p:cNvPicPr preferRelativeResize="0"/>
          <p:nvPr/>
        </p:nvPicPr>
        <p:blipFill>
          <a:blip r:embed="rId3">
            <a:alphaModFix/>
          </a:blip>
          <a:stretch>
            <a:fillRect/>
          </a:stretch>
        </p:blipFill>
        <p:spPr>
          <a:xfrm>
            <a:off x="1488900" y="2156025"/>
            <a:ext cx="6356476" cy="2500750"/>
          </a:xfrm>
          <a:prstGeom prst="rect">
            <a:avLst/>
          </a:prstGeom>
          <a:noFill/>
          <a:ln>
            <a:noFill/>
          </a:ln>
        </p:spPr>
      </p:pic>
      <p:pic>
        <p:nvPicPr>
          <p:cNvPr id="364" name="Google Shape;364;p52"/>
          <p:cNvPicPr preferRelativeResize="0"/>
          <p:nvPr/>
        </p:nvPicPr>
        <p:blipFill>
          <a:blip r:embed="rId4">
            <a:alphaModFix/>
          </a:blip>
          <a:stretch>
            <a:fillRect/>
          </a:stretch>
        </p:blipFill>
        <p:spPr>
          <a:xfrm>
            <a:off x="1535950" y="152400"/>
            <a:ext cx="6356476" cy="1843781"/>
          </a:xfrm>
          <a:prstGeom prst="rect">
            <a:avLst/>
          </a:prstGeom>
          <a:noFill/>
          <a:ln>
            <a:noFill/>
          </a:ln>
        </p:spPr>
      </p:pic>
      <p:sp>
        <p:nvSpPr>
          <p:cNvPr id="365" name="Google Shape;365;p52"/>
          <p:cNvSpPr txBox="1"/>
          <p:nvPr/>
        </p:nvSpPr>
        <p:spPr>
          <a:xfrm>
            <a:off x="-16550" y="3506325"/>
            <a:ext cx="81459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000" u="sng">
                <a:solidFill>
                  <a:srgbClr val="FFFFFF"/>
                </a:solidFill>
                <a:hlinkClick r:id="rId5"/>
              </a:rPr>
              <a:t>https://hbr.org/2017/08/how-the-insurance-industry-can-push-us-to-prepare-for-climate-change</a:t>
            </a:r>
            <a:endParaRPr sz="1000">
              <a:solidFill>
                <a:srgbClr val="FFFFFF"/>
              </a:solidFill>
            </a:endParaRPr>
          </a:p>
          <a:p>
            <a:pPr marL="0" lvl="0" indent="0" algn="l" rtl="0">
              <a:spcBef>
                <a:spcPts val="0"/>
              </a:spcBef>
              <a:spcAft>
                <a:spcPts val="0"/>
              </a:spcAft>
              <a:buNone/>
            </a:pPr>
            <a:r>
              <a:rPr lang="fr" sz="1000" u="sng">
                <a:solidFill>
                  <a:srgbClr val="FFFFFF"/>
                </a:solidFill>
                <a:hlinkClick r:id="rId6"/>
              </a:rPr>
              <a:t>http://www.bbc.com/future/story/20170515-resilience-bonds-a-secret-weapon-against-catastrophe</a:t>
            </a:r>
            <a:endParaRPr sz="1000">
              <a:solidFill>
                <a:srgbClr val="FFFFFF"/>
              </a:solidFill>
            </a:endParaRPr>
          </a:p>
          <a:p>
            <a:pPr marL="0" lvl="0" indent="0" algn="l" rtl="0">
              <a:spcBef>
                <a:spcPts val="0"/>
              </a:spcBef>
              <a:spcAft>
                <a:spcPts val="0"/>
              </a:spcAft>
              <a:buNone/>
            </a:pPr>
            <a:endParaRPr sz="1000">
              <a:solidFill>
                <a:srgbClr val="99999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69"/>
        <p:cNvGrpSpPr/>
        <p:nvPr/>
      </p:nvGrpSpPr>
      <p:grpSpPr>
        <a:xfrm>
          <a:off x="0" y="0"/>
          <a:ext cx="0" cy="0"/>
          <a:chOff x="0" y="0"/>
          <a:chExt cx="0" cy="0"/>
        </a:xfrm>
      </p:grpSpPr>
      <p:sp>
        <p:nvSpPr>
          <p:cNvPr id="370" name="Google Shape;370;p53"/>
          <p:cNvSpPr txBox="1"/>
          <p:nvPr/>
        </p:nvSpPr>
        <p:spPr>
          <a:xfrm>
            <a:off x="170575" y="3763225"/>
            <a:ext cx="8863800" cy="1140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800" i="1">
                <a:solidFill>
                  <a:schemeClr val="dk1"/>
                </a:solidFill>
                <a:highlight>
                  <a:srgbClr val="FFFFFF"/>
                </a:highlight>
              </a:rPr>
              <a:t>[...] Texas would put its own twist on the concept, pioneering a new instrument called “</a:t>
            </a:r>
            <a:r>
              <a:rPr lang="fr" sz="1800" b="1" i="1">
                <a:solidFill>
                  <a:schemeClr val="dk1"/>
                </a:solidFill>
                <a:highlight>
                  <a:srgbClr val="FFFFFF"/>
                </a:highlight>
              </a:rPr>
              <a:t>r</a:t>
            </a:r>
            <a:r>
              <a:rPr lang="fr" sz="1800" b="1" i="1" u="sng">
                <a:solidFill>
                  <a:schemeClr val="dk1"/>
                </a:solidFill>
                <a:highlight>
                  <a:srgbClr val="FFFFFF"/>
                </a:highlight>
                <a:hlinkClick r:id="rId3"/>
              </a:rPr>
              <a:t>esilience bonds</a:t>
            </a:r>
            <a:r>
              <a:rPr lang="fr" sz="1800" i="1">
                <a:solidFill>
                  <a:schemeClr val="dk1"/>
                </a:solidFill>
                <a:highlight>
                  <a:srgbClr val="FFFFFF"/>
                </a:highlight>
              </a:rPr>
              <a:t>” that would both insure against flood damage and help fund construction of the Ike Dike, said Marvin Odum, Houston’s chief recovery officer [...] </a:t>
            </a:r>
            <a:endParaRPr sz="1800"/>
          </a:p>
        </p:txBody>
      </p:sp>
      <p:pic>
        <p:nvPicPr>
          <p:cNvPr id="371" name="Google Shape;371;p53"/>
          <p:cNvPicPr preferRelativeResize="0"/>
          <p:nvPr/>
        </p:nvPicPr>
        <p:blipFill>
          <a:blip r:embed="rId4">
            <a:alphaModFix/>
          </a:blip>
          <a:stretch>
            <a:fillRect/>
          </a:stretch>
        </p:blipFill>
        <p:spPr>
          <a:xfrm>
            <a:off x="3380475" y="296243"/>
            <a:ext cx="5705200" cy="3040399"/>
          </a:xfrm>
          <a:prstGeom prst="rect">
            <a:avLst/>
          </a:prstGeom>
          <a:noFill/>
          <a:ln>
            <a:noFill/>
          </a:ln>
        </p:spPr>
      </p:pic>
      <p:sp>
        <p:nvSpPr>
          <p:cNvPr id="372" name="Google Shape;372;p53"/>
          <p:cNvSpPr txBox="1"/>
          <p:nvPr/>
        </p:nvSpPr>
        <p:spPr>
          <a:xfrm>
            <a:off x="182650" y="1160200"/>
            <a:ext cx="3000000" cy="123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000">
                <a:solidFill>
                  <a:srgbClr val="FFFFFF"/>
                </a:solidFill>
              </a:rPr>
              <a:t>https://www.bloomberg.com/news/articles/2018-08-30/houston-eyes-designer-bonds-in-quest-for-15-billion-storm-wall</a:t>
            </a:r>
            <a:endParaRPr sz="1000">
              <a:solidFill>
                <a:srgbClr val="FFFFFF"/>
              </a:solidFill>
            </a:endParaRPr>
          </a:p>
        </p:txBody>
      </p:sp>
      <p:pic>
        <p:nvPicPr>
          <p:cNvPr id="373" name="Google Shape;373;p53"/>
          <p:cNvPicPr preferRelativeResize="0"/>
          <p:nvPr/>
        </p:nvPicPr>
        <p:blipFill>
          <a:blip r:embed="rId5">
            <a:alphaModFix/>
          </a:blip>
          <a:stretch>
            <a:fillRect/>
          </a:stretch>
        </p:blipFill>
        <p:spPr>
          <a:xfrm>
            <a:off x="94372" y="228575"/>
            <a:ext cx="3176550" cy="877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77"/>
        <p:cNvGrpSpPr/>
        <p:nvPr/>
      </p:nvGrpSpPr>
      <p:grpSpPr>
        <a:xfrm>
          <a:off x="0" y="0"/>
          <a:ext cx="0" cy="0"/>
          <a:chOff x="0" y="0"/>
          <a:chExt cx="0" cy="0"/>
        </a:xfrm>
      </p:grpSpPr>
      <p:pic>
        <p:nvPicPr>
          <p:cNvPr id="378" name="Google Shape;378;p54"/>
          <p:cNvPicPr preferRelativeResize="0"/>
          <p:nvPr/>
        </p:nvPicPr>
        <p:blipFill rotWithShape="1">
          <a:blip r:embed="rId3">
            <a:alphaModFix/>
          </a:blip>
          <a:srcRect b="55263"/>
          <a:stretch/>
        </p:blipFill>
        <p:spPr>
          <a:xfrm>
            <a:off x="635625" y="230350"/>
            <a:ext cx="7705424" cy="4432099"/>
          </a:xfrm>
          <a:prstGeom prst="rect">
            <a:avLst/>
          </a:prstGeom>
          <a:noFill/>
          <a:ln>
            <a:noFill/>
          </a:ln>
        </p:spPr>
      </p:pic>
      <p:sp>
        <p:nvSpPr>
          <p:cNvPr id="379" name="Google Shape;379;p54"/>
          <p:cNvSpPr/>
          <p:nvPr/>
        </p:nvSpPr>
        <p:spPr>
          <a:xfrm>
            <a:off x="4423743" y="2146350"/>
            <a:ext cx="386700" cy="328800"/>
          </a:xfrm>
          <a:prstGeom prst="rightArrow">
            <a:avLst>
              <a:gd name="adj1" fmla="val 50000"/>
              <a:gd name="adj2" fmla="val 50000"/>
            </a:avLst>
          </a:pr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4"/>
          <p:cNvSpPr txBox="1"/>
          <p:nvPr/>
        </p:nvSpPr>
        <p:spPr>
          <a:xfrm>
            <a:off x="67675" y="4074900"/>
            <a:ext cx="7420800" cy="173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200">
                <a:solidFill>
                  <a:srgbClr val="FFFFFF"/>
                </a:solidFill>
              </a:rPr>
              <a:t>http://www.refocuspartners.com/wp-content/uploads/pdf/RE.bound-Program-Report-September-2017.pd</a:t>
            </a:r>
            <a:r>
              <a:rPr lang="fr"/>
              <a:t>f</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84"/>
        <p:cNvGrpSpPr/>
        <p:nvPr/>
      </p:nvGrpSpPr>
      <p:grpSpPr>
        <a:xfrm>
          <a:off x="0" y="0"/>
          <a:ext cx="0" cy="0"/>
          <a:chOff x="0" y="0"/>
          <a:chExt cx="0" cy="0"/>
        </a:xfrm>
      </p:grpSpPr>
      <p:pic>
        <p:nvPicPr>
          <p:cNvPr id="385" name="Google Shape;385;p55"/>
          <p:cNvPicPr preferRelativeResize="0"/>
          <p:nvPr/>
        </p:nvPicPr>
        <p:blipFill rotWithShape="1">
          <a:blip r:embed="rId3">
            <a:alphaModFix/>
          </a:blip>
          <a:srcRect t="44949"/>
          <a:stretch/>
        </p:blipFill>
        <p:spPr>
          <a:xfrm>
            <a:off x="861600" y="277525"/>
            <a:ext cx="7420800" cy="4450149"/>
          </a:xfrm>
          <a:prstGeom prst="rect">
            <a:avLst/>
          </a:prstGeom>
          <a:noFill/>
          <a:ln>
            <a:noFill/>
          </a:ln>
        </p:spPr>
      </p:pic>
      <p:sp>
        <p:nvSpPr>
          <p:cNvPr id="386" name="Google Shape;386;p55"/>
          <p:cNvSpPr txBox="1"/>
          <p:nvPr/>
        </p:nvSpPr>
        <p:spPr>
          <a:xfrm>
            <a:off x="67675" y="4074900"/>
            <a:ext cx="7420800" cy="173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200">
                <a:solidFill>
                  <a:srgbClr val="FFFFFF"/>
                </a:solidFill>
              </a:rPr>
              <a:t>http://www.refocuspartners.com/wp-content/uploads/pdf/RE.bound-Program-Report-September-2017.pd</a:t>
            </a:r>
            <a:r>
              <a:rPr lang="fr"/>
              <a:t>f</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56"/>
          <p:cNvPicPr preferRelativeResize="0"/>
          <p:nvPr/>
        </p:nvPicPr>
        <p:blipFill rotWithShape="1">
          <a:blip r:embed="rId3">
            <a:alphaModFix/>
          </a:blip>
          <a:srcRect/>
          <a:stretch/>
        </p:blipFill>
        <p:spPr>
          <a:xfrm>
            <a:off x="160075" y="150025"/>
            <a:ext cx="8788399" cy="4858126"/>
          </a:xfrm>
          <a:prstGeom prst="rect">
            <a:avLst/>
          </a:prstGeom>
          <a:noFill/>
          <a:ln>
            <a:noFill/>
          </a:ln>
        </p:spPr>
      </p:pic>
      <p:pic>
        <p:nvPicPr>
          <p:cNvPr id="392" name="Google Shape;392;p56" descr="C:\Users\griffet.anne\Desktop\veolia2.png"/>
          <p:cNvPicPr preferRelativeResize="0"/>
          <p:nvPr/>
        </p:nvPicPr>
        <p:blipFill rotWithShape="1">
          <a:blip r:embed="rId4">
            <a:alphaModFix/>
          </a:blip>
          <a:srcRect/>
          <a:stretch/>
        </p:blipFill>
        <p:spPr>
          <a:xfrm>
            <a:off x="3464015" y="12356"/>
            <a:ext cx="1666195" cy="605710"/>
          </a:xfrm>
          <a:prstGeom prst="rect">
            <a:avLst/>
          </a:prstGeom>
          <a:noFill/>
          <a:ln>
            <a:noFill/>
          </a:ln>
        </p:spPr>
      </p:pic>
      <p:sp>
        <p:nvSpPr>
          <p:cNvPr id="393" name="Google Shape;393;p56"/>
          <p:cNvSpPr txBox="1">
            <a:spLocks noGrp="1"/>
          </p:cNvSpPr>
          <p:nvPr>
            <p:ph type="subTitle" idx="1"/>
          </p:nvPr>
        </p:nvSpPr>
        <p:spPr>
          <a:xfrm>
            <a:off x="491800" y="799200"/>
            <a:ext cx="8217300" cy="3709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fr" sz="2400" b="1">
                <a:solidFill>
                  <a:srgbClr val="FFFFFF"/>
                </a:solidFill>
              </a:rPr>
              <a:t>By Analogy </a:t>
            </a:r>
            <a:endParaRPr sz="2400" b="1">
              <a:solidFill>
                <a:srgbClr val="FFFFFF"/>
              </a:solidFill>
            </a:endParaRPr>
          </a:p>
          <a:p>
            <a:pPr marL="0" lvl="0" indent="0" algn="ctr" rtl="0">
              <a:spcBef>
                <a:spcPts val="0"/>
              </a:spcBef>
              <a:spcAft>
                <a:spcPts val="0"/>
              </a:spcAft>
              <a:buClr>
                <a:schemeClr val="dk1"/>
              </a:buClr>
              <a:buSzPts val="1100"/>
              <a:buFont typeface="Arial"/>
              <a:buNone/>
            </a:pPr>
            <a:endParaRPr sz="2400" b="1">
              <a:solidFill>
                <a:srgbClr val="FFFFFF"/>
              </a:solidFill>
            </a:endParaRPr>
          </a:p>
          <a:p>
            <a:pPr marL="0" lvl="0" indent="0" algn="ctr" rtl="0">
              <a:spcBef>
                <a:spcPts val="0"/>
              </a:spcBef>
              <a:spcAft>
                <a:spcPts val="0"/>
              </a:spcAft>
              <a:buClr>
                <a:schemeClr val="dk1"/>
              </a:buClr>
              <a:buSzPts val="1100"/>
              <a:buFont typeface="Arial"/>
              <a:buNone/>
            </a:pPr>
            <a:r>
              <a:rPr lang="fr" sz="2400" b="1">
                <a:solidFill>
                  <a:srgbClr val="FFFFFF"/>
                </a:solidFill>
              </a:rPr>
              <a:t>Cat bond = life insurance</a:t>
            </a:r>
            <a:endParaRPr sz="2400" b="1">
              <a:solidFill>
                <a:srgbClr val="FFFFFF"/>
              </a:solidFill>
            </a:endParaRPr>
          </a:p>
          <a:p>
            <a:pPr marL="0" lvl="0" indent="0" algn="ctr" rtl="0">
              <a:spcBef>
                <a:spcPts val="0"/>
              </a:spcBef>
              <a:spcAft>
                <a:spcPts val="0"/>
              </a:spcAft>
              <a:buClr>
                <a:schemeClr val="dk1"/>
              </a:buClr>
              <a:buSzPts val="1100"/>
              <a:buFont typeface="Arial"/>
              <a:buNone/>
            </a:pPr>
            <a:r>
              <a:rPr lang="fr" sz="1400" b="1">
                <a:solidFill>
                  <a:srgbClr val="FFFFFF"/>
                </a:solidFill>
              </a:rPr>
              <a:t>you pay your insurance and everybody cross your fingers and pray </a:t>
            </a:r>
            <a:endParaRPr sz="1400" b="1">
              <a:solidFill>
                <a:srgbClr val="FFFFFF"/>
              </a:solidFill>
            </a:endParaRPr>
          </a:p>
          <a:p>
            <a:pPr marL="0" lvl="0" indent="0" algn="ctr" rtl="0">
              <a:spcBef>
                <a:spcPts val="0"/>
              </a:spcBef>
              <a:spcAft>
                <a:spcPts val="0"/>
              </a:spcAft>
              <a:buClr>
                <a:schemeClr val="dk1"/>
              </a:buClr>
              <a:buSzPts val="1100"/>
              <a:buFont typeface="Arial"/>
              <a:buNone/>
            </a:pPr>
            <a:r>
              <a:rPr lang="fr" sz="1400" b="1">
                <a:solidFill>
                  <a:srgbClr val="FFFFFF"/>
                </a:solidFill>
              </a:rPr>
              <a:t>that your health is good</a:t>
            </a:r>
            <a:endParaRPr sz="1400" b="1">
              <a:solidFill>
                <a:srgbClr val="FFFFFF"/>
              </a:solidFill>
            </a:endParaRPr>
          </a:p>
          <a:p>
            <a:pPr marL="0" lvl="0" indent="0" algn="ctr" rtl="0">
              <a:spcBef>
                <a:spcPts val="0"/>
              </a:spcBef>
              <a:spcAft>
                <a:spcPts val="0"/>
              </a:spcAft>
              <a:buClr>
                <a:schemeClr val="dk1"/>
              </a:buClr>
              <a:buSzPts val="1100"/>
              <a:buFont typeface="Arial"/>
              <a:buNone/>
            </a:pPr>
            <a:endParaRPr sz="2400" b="1">
              <a:solidFill>
                <a:srgbClr val="FFFFFF"/>
              </a:solidFill>
            </a:endParaRPr>
          </a:p>
          <a:p>
            <a:pPr marL="0" lvl="0" indent="0" algn="ctr" rtl="0">
              <a:spcBef>
                <a:spcPts val="0"/>
              </a:spcBef>
              <a:spcAft>
                <a:spcPts val="0"/>
              </a:spcAft>
              <a:buClr>
                <a:schemeClr val="dk1"/>
              </a:buClr>
              <a:buSzPts val="1100"/>
              <a:buFont typeface="Arial"/>
              <a:buNone/>
            </a:pPr>
            <a:r>
              <a:rPr lang="fr" sz="2400" b="1">
                <a:solidFill>
                  <a:srgbClr val="FFFFFF"/>
                </a:solidFill>
              </a:rPr>
              <a:t>Resilience bond = Progressive health insurance </a:t>
            </a:r>
            <a:endParaRPr sz="2400" b="1">
              <a:solidFill>
                <a:srgbClr val="FFFFFF"/>
              </a:solidFill>
            </a:endParaRPr>
          </a:p>
          <a:p>
            <a:pPr marL="0" lvl="0" indent="0" algn="ctr" rtl="0">
              <a:spcBef>
                <a:spcPts val="0"/>
              </a:spcBef>
              <a:spcAft>
                <a:spcPts val="0"/>
              </a:spcAft>
              <a:buClr>
                <a:schemeClr val="dk1"/>
              </a:buClr>
              <a:buSzPts val="1100"/>
              <a:buFont typeface="Arial"/>
              <a:buNone/>
            </a:pPr>
            <a:r>
              <a:rPr lang="fr" sz="1400" b="1">
                <a:solidFill>
                  <a:srgbClr val="FFFFFF"/>
                </a:solidFill>
              </a:rPr>
              <a:t>Pay back is less than life insurance but you enjoy free of charge</a:t>
            </a:r>
            <a:endParaRPr sz="1400" b="1">
              <a:solidFill>
                <a:srgbClr val="FFFFFF"/>
              </a:solidFill>
            </a:endParaRPr>
          </a:p>
          <a:p>
            <a:pPr marL="0" lvl="0" indent="0" algn="ctr" rtl="0">
              <a:spcBef>
                <a:spcPts val="0"/>
              </a:spcBef>
              <a:spcAft>
                <a:spcPts val="0"/>
              </a:spcAft>
              <a:buClr>
                <a:schemeClr val="dk1"/>
              </a:buClr>
              <a:buSzPts val="1100"/>
              <a:buFont typeface="Arial"/>
              <a:buNone/>
            </a:pPr>
            <a:r>
              <a:rPr lang="fr" sz="1400" b="1">
                <a:solidFill>
                  <a:srgbClr val="FFFFFF"/>
                </a:solidFill>
              </a:rPr>
              <a:t> incentive, advice, health club to keep to keep you young, fresh and in very good health </a:t>
            </a:r>
            <a:endParaRPr sz="1400">
              <a:solidFill>
                <a:schemeClr val="lt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urpre">
  <a:themeElements>
    <a:clrScheme name="veoliaNew">
      <a:dk1>
        <a:srgbClr val="000000"/>
      </a:dk1>
      <a:lt1>
        <a:srgbClr val="FFFFFF"/>
      </a:lt1>
      <a:dk2>
        <a:srgbClr val="00B1C7"/>
      </a:dk2>
      <a:lt2>
        <a:srgbClr val="97BF0D"/>
      </a:lt2>
      <a:accent1>
        <a:srgbClr val="C03E8E"/>
      </a:accent1>
      <a:accent2>
        <a:srgbClr val="804080"/>
      </a:accent2>
      <a:accent3>
        <a:srgbClr val="E95F47"/>
      </a:accent3>
      <a:accent4>
        <a:srgbClr val="F49F25"/>
      </a:accent4>
      <a:accent5>
        <a:srgbClr val="CAC7C4"/>
      </a:accent5>
      <a:accent6>
        <a:srgbClr val="7ABCCE"/>
      </a:accent6>
      <a:hlink>
        <a:srgbClr val="B6D9B7"/>
      </a:hlink>
      <a:folHlink>
        <a:srgbClr val="FDD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ourpre">
  <a:themeElements>
    <a:clrScheme name="veoliaNew">
      <a:dk1>
        <a:srgbClr val="000000"/>
      </a:dk1>
      <a:lt1>
        <a:srgbClr val="FFFFFF"/>
      </a:lt1>
      <a:dk2>
        <a:srgbClr val="00B1C7"/>
      </a:dk2>
      <a:lt2>
        <a:srgbClr val="97BF0D"/>
      </a:lt2>
      <a:accent1>
        <a:srgbClr val="C03E8E"/>
      </a:accent1>
      <a:accent2>
        <a:srgbClr val="804080"/>
      </a:accent2>
      <a:accent3>
        <a:srgbClr val="E95F47"/>
      </a:accent3>
      <a:accent4>
        <a:srgbClr val="F49F25"/>
      </a:accent4>
      <a:accent5>
        <a:srgbClr val="CAC7C4"/>
      </a:accent5>
      <a:accent6>
        <a:srgbClr val="7ABCCE"/>
      </a:accent6>
      <a:hlink>
        <a:srgbClr val="B6D9B7"/>
      </a:hlink>
      <a:folHlink>
        <a:srgbClr val="FDD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VEOLIA_COLOR_THEME">
  <a:themeElements>
    <a:clrScheme name="veoliaNew">
      <a:dk1>
        <a:srgbClr val="000000"/>
      </a:dk1>
      <a:lt1>
        <a:srgbClr val="FFFFFF"/>
      </a:lt1>
      <a:dk2>
        <a:srgbClr val="00B1C7"/>
      </a:dk2>
      <a:lt2>
        <a:srgbClr val="97BF0D"/>
      </a:lt2>
      <a:accent1>
        <a:srgbClr val="C03E8E"/>
      </a:accent1>
      <a:accent2>
        <a:srgbClr val="804080"/>
      </a:accent2>
      <a:accent3>
        <a:srgbClr val="E95F47"/>
      </a:accent3>
      <a:accent4>
        <a:srgbClr val="F49F25"/>
      </a:accent4>
      <a:accent5>
        <a:srgbClr val="CAC7C4"/>
      </a:accent5>
      <a:accent6>
        <a:srgbClr val="7ABCCE"/>
      </a:accent6>
      <a:hlink>
        <a:srgbClr val="B6D9B7"/>
      </a:hlink>
      <a:folHlink>
        <a:srgbClr val="FDD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1733</Words>
  <Application>Microsoft Office PowerPoint</Application>
  <PresentationFormat>Affichage à l'écran (16:9)</PresentationFormat>
  <Paragraphs>112</Paragraphs>
  <Slides>10</Slides>
  <Notes>10</Notes>
  <HiddenSlides>0</HiddenSlides>
  <MMClips>0</MMClips>
  <ScaleCrop>false</ScaleCrop>
  <HeadingPairs>
    <vt:vector size="6" baseType="variant">
      <vt:variant>
        <vt:lpstr>Polices utilisées</vt:lpstr>
      </vt:variant>
      <vt:variant>
        <vt:i4>5</vt:i4>
      </vt:variant>
      <vt:variant>
        <vt:lpstr>Thème</vt:lpstr>
      </vt:variant>
      <vt:variant>
        <vt:i4>4</vt:i4>
      </vt:variant>
      <vt:variant>
        <vt:lpstr>Titres des diapositives</vt:lpstr>
      </vt:variant>
      <vt:variant>
        <vt:i4>10</vt:i4>
      </vt:variant>
    </vt:vector>
  </HeadingPairs>
  <TitlesOfParts>
    <vt:vector size="19" baseType="lpstr">
      <vt:lpstr>Arial</vt:lpstr>
      <vt:lpstr>Courier New</vt:lpstr>
      <vt:lpstr>Montserrat</vt:lpstr>
      <vt:lpstr>Calibri</vt:lpstr>
      <vt:lpstr>Noto Sans Symbols</vt:lpstr>
      <vt:lpstr>Simple Light</vt:lpstr>
      <vt:lpstr>pourpre</vt:lpstr>
      <vt:lpstr>pourpre</vt:lpstr>
      <vt:lpstr>VEOLIA_COLOR_THEME</vt:lpstr>
      <vt:lpstr>Présentation PowerPoint</vt:lpstr>
      <vt:lpstr>Présentation PowerPoint</vt:lpstr>
      <vt:lpstr>More violent, frequent and intense shocks: a growing economic exposure of cities </vt:lpstr>
      <vt:lpstr>A major issue: how to capture the “de-risked” economic value to finance technical solutions  </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Thierry.WITKOWICZ</dc:creator>
  <cp:lastModifiedBy>Thierry.WITKOWICZ</cp:lastModifiedBy>
  <cp:revision>1</cp:revision>
  <dcterms:modified xsi:type="dcterms:W3CDTF">2018-09-14T13:15:24Z</dcterms:modified>
</cp:coreProperties>
</file>