
<file path=[Content_Types].xml><?xml version="1.0" encoding="utf-8"?>
<Types xmlns="http://schemas.openxmlformats.org/package/2006/content-types">
  <Default Extension="png" ContentType="image/png"/>
  <Default Extension="bin" ContentType="application/vnd.openxmlformats-officedocument.oleObject"/>
  <Default Extension="mov" ContentType="video/quicktime"/>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tiff" ContentType="image/tif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21" r:id="rId3"/>
    <p:sldMasterId id="2147483734" r:id="rId4"/>
    <p:sldMasterId id="2147483751" r:id="rId5"/>
  </p:sldMasterIdLst>
  <p:notesMasterIdLst>
    <p:notesMasterId r:id="rId45"/>
  </p:notesMasterIdLst>
  <p:sldIdLst>
    <p:sldId id="289" r:id="rId6"/>
    <p:sldId id="364" r:id="rId7"/>
    <p:sldId id="465" r:id="rId8"/>
    <p:sldId id="466" r:id="rId9"/>
    <p:sldId id="467" r:id="rId10"/>
    <p:sldId id="440" r:id="rId11"/>
    <p:sldId id="439" r:id="rId12"/>
    <p:sldId id="442" r:id="rId13"/>
    <p:sldId id="441" r:id="rId14"/>
    <p:sldId id="443" r:id="rId15"/>
    <p:sldId id="413" r:id="rId16"/>
    <p:sldId id="415" r:id="rId17"/>
    <p:sldId id="416" r:id="rId18"/>
    <p:sldId id="431" r:id="rId19"/>
    <p:sldId id="419" r:id="rId20"/>
    <p:sldId id="429" r:id="rId21"/>
    <p:sldId id="464" r:id="rId22"/>
    <p:sldId id="430" r:id="rId23"/>
    <p:sldId id="433" r:id="rId24"/>
    <p:sldId id="437" r:id="rId25"/>
    <p:sldId id="471" r:id="rId26"/>
    <p:sldId id="450" r:id="rId27"/>
    <p:sldId id="451" r:id="rId28"/>
    <p:sldId id="452" r:id="rId29"/>
    <p:sldId id="453" r:id="rId30"/>
    <p:sldId id="454" r:id="rId31"/>
    <p:sldId id="455" r:id="rId32"/>
    <p:sldId id="456" r:id="rId33"/>
    <p:sldId id="457" r:id="rId34"/>
    <p:sldId id="458" r:id="rId35"/>
    <p:sldId id="459" r:id="rId36"/>
    <p:sldId id="460" r:id="rId37"/>
    <p:sldId id="461" r:id="rId38"/>
    <p:sldId id="462" r:id="rId39"/>
    <p:sldId id="463" r:id="rId40"/>
    <p:sldId id="470" r:id="rId41"/>
    <p:sldId id="468" r:id="rId42"/>
    <p:sldId id="469" r:id="rId43"/>
    <p:sldId id="402"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CFCFC"/>
    <a:srgbClr val="CD2589"/>
    <a:srgbClr val="3487B0"/>
    <a:srgbClr val="92D050"/>
    <a:srgbClr val="878786"/>
    <a:srgbClr val="595959"/>
    <a:srgbClr val="FF0000"/>
    <a:srgbClr val="42B8D3"/>
    <a:srgbClr val="45B6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97" autoAdjust="0"/>
    <p:restoredTop sz="94660"/>
  </p:normalViewPr>
  <p:slideViewPr>
    <p:cSldViewPr snapToGrid="0">
      <p:cViewPr varScale="1">
        <p:scale>
          <a:sx n="116" d="100"/>
          <a:sy n="116" d="100"/>
        </p:scale>
        <p:origin x="127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image" Target="../media/image5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AE0AD-8473-4AC9-A925-615B6777FE4A}" type="datetimeFigureOut">
              <a:rPr lang="fr-FR" smtClean="0"/>
              <a:t>06/11/2019</a:t>
            </a:fld>
            <a:endParaRPr lang="fr-F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E54E91-C58B-4DBD-ADC2-322ACC35389F}" type="slidenum">
              <a:rPr lang="fr-FR" smtClean="0"/>
              <a:t>‹#›</a:t>
            </a:fld>
            <a:endParaRPr lang="fr-FR"/>
          </a:p>
        </p:txBody>
      </p:sp>
    </p:spTree>
    <p:extLst>
      <p:ext uri="{BB962C8B-B14F-4D97-AF65-F5344CB8AC3E}">
        <p14:creationId xmlns:p14="http://schemas.microsoft.com/office/powerpoint/2010/main" val="2865090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Economic losses from natural hazards are now reaching an average of 250 billion to 300 billion US dollars a year (from which 90% is associated to water related disasters), with a disproportionate impact on small and vulnerable countries.. </a:t>
            </a:r>
          </a:p>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54E91-C58B-4DBD-ADC2-322ACC35389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283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300"/>
              </a:spcAft>
              <a:buFont typeface="Arial" panose="020B0604020202020204" pitchFamily="34" charset="0"/>
              <a:buChar char="•"/>
            </a:pPr>
            <a:r>
              <a:rPr lang="en-US" dirty="0" smtClean="0">
                <a:solidFill>
                  <a:srgbClr val="002060"/>
                </a:solidFill>
              </a:rPr>
              <a:t>It is essential that the state creates a coherent legal framework and support for local activities, particularly in terms of division of competencies between particular administrative levels and sectors. The relevant legal solutions concerning spatial planning will also provide support, including the mapping of high-risk areas and restrictions in their use.</a:t>
            </a:r>
          </a:p>
          <a:p>
            <a:pPr marL="285750" indent="-285750">
              <a:spcAft>
                <a:spcPts val="300"/>
              </a:spcAft>
              <a:buFont typeface="Arial" panose="020B0604020202020204" pitchFamily="34" charset="0"/>
              <a:buChar char="•"/>
            </a:pPr>
            <a:r>
              <a:rPr lang="en-US" dirty="0" smtClean="0">
                <a:solidFill>
                  <a:srgbClr val="002060"/>
                </a:solidFill>
              </a:rPr>
              <a:t>Such Methods would be more effective for limiting the damaged caused by flash floods.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D76B59B-1CE5-4A6A-A857-353F0BDC7E92}" type="slidenum">
              <a:rPr lang="en-US" smtClean="0"/>
              <a:t>23</a:t>
            </a:fld>
            <a:endParaRPr lang="en-US"/>
          </a:p>
        </p:txBody>
      </p:sp>
    </p:spTree>
    <p:extLst>
      <p:ext uri="{BB962C8B-B14F-4D97-AF65-F5344CB8AC3E}">
        <p14:creationId xmlns:p14="http://schemas.microsoft.com/office/powerpoint/2010/main" val="1175021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300"/>
              </a:spcAft>
              <a:buFont typeface="Arial" panose="020B0604020202020204" pitchFamily="34" charset="0"/>
              <a:buChar char="•"/>
            </a:pPr>
            <a:r>
              <a:rPr lang="en-US" dirty="0" smtClean="0">
                <a:solidFill>
                  <a:srgbClr val="002060"/>
                </a:solidFill>
              </a:rPr>
              <a:t>For example, under a Colorado law passed in 2016, homeowners are now allowed to catch and use two rain barrels (a total of 110 gallons) from their rooftops, but no more.</a:t>
            </a:r>
          </a:p>
          <a:p>
            <a:pPr marL="285750" indent="-285750">
              <a:spcAft>
                <a:spcPts val="300"/>
              </a:spcAft>
              <a:buFont typeface="Arial" panose="020B0604020202020204" pitchFamily="34" charset="0"/>
              <a:buChar char="•"/>
            </a:pPr>
            <a:r>
              <a:rPr lang="en-US" dirty="0" smtClean="0">
                <a:solidFill>
                  <a:srgbClr val="002060"/>
                </a:solidFill>
              </a:rPr>
              <a:t>It comes down to a concept called “prior appropriation.” Also known as “first come, first served,” it’s an old policy that dates back to the Gold Rush when prospectors went across the country to pan for gold in California’s streams. Miners would use water to speed up the process, often employing a method called “hydraulic mining,” which over time could hurt the environment by creating huge demands on the dry region’s water resources.</a:t>
            </a:r>
          </a:p>
          <a:p>
            <a:endParaRPr lang="en-US" dirty="0" smtClean="0"/>
          </a:p>
          <a:p>
            <a:pPr marL="285750" indent="-285750">
              <a:spcAft>
                <a:spcPts val="300"/>
              </a:spcAft>
              <a:buFont typeface="Arial" panose="020B0604020202020204" pitchFamily="34" charset="0"/>
              <a:buChar char="•"/>
            </a:pPr>
            <a:r>
              <a:rPr lang="en-US" dirty="0" smtClean="0">
                <a:solidFill>
                  <a:srgbClr val="002060"/>
                </a:solidFill>
              </a:rPr>
              <a:t> Texas and Ohio allow rainwater harvesting for potable purposes, a practice that is frequently excluded from other states’ laws and regulations. </a:t>
            </a:r>
          </a:p>
          <a:p>
            <a:pPr marL="285750" indent="-285750">
              <a:spcAft>
                <a:spcPts val="300"/>
              </a:spcAft>
              <a:buFont typeface="Arial" panose="020B0604020202020204" pitchFamily="34" charset="0"/>
              <a:buChar char="•"/>
            </a:pPr>
            <a:r>
              <a:rPr lang="en-US" dirty="0" smtClean="0">
                <a:solidFill>
                  <a:srgbClr val="002060"/>
                </a:solidFill>
              </a:rPr>
              <a:t>Rhode Island, Texas and Virginia offer tax credits or exemptions on the purchase of rainwater harvesting equipment. Oklahoma passed the Water for 2060 Act in 2012 to promote pilot projects for rainwater and greywater use among other water conservation approaches.</a:t>
            </a:r>
          </a:p>
          <a:p>
            <a:endParaRPr lang="en-US" dirty="0"/>
          </a:p>
        </p:txBody>
      </p:sp>
      <p:sp>
        <p:nvSpPr>
          <p:cNvPr id="4" name="Slide Number Placeholder 3"/>
          <p:cNvSpPr>
            <a:spLocks noGrp="1"/>
          </p:cNvSpPr>
          <p:nvPr>
            <p:ph type="sldNum" sz="quarter" idx="10"/>
          </p:nvPr>
        </p:nvSpPr>
        <p:spPr/>
        <p:txBody>
          <a:bodyPr/>
          <a:lstStyle/>
          <a:p>
            <a:fld id="{5D76B59B-1CE5-4A6A-A857-353F0BDC7E92}" type="slidenum">
              <a:rPr lang="en-US" smtClean="0"/>
              <a:t>24</a:t>
            </a:fld>
            <a:endParaRPr lang="en-US"/>
          </a:p>
        </p:txBody>
      </p:sp>
    </p:spTree>
    <p:extLst>
      <p:ext uri="{BB962C8B-B14F-4D97-AF65-F5344CB8AC3E}">
        <p14:creationId xmlns:p14="http://schemas.microsoft.com/office/powerpoint/2010/main" val="125237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300"/>
              </a:spcAft>
              <a:buFont typeface="Arial" panose="020B0604020202020204" pitchFamily="34" charset="0"/>
              <a:buChar char="•"/>
            </a:pPr>
            <a:r>
              <a:rPr lang="en-US" dirty="0" smtClean="0">
                <a:solidFill>
                  <a:srgbClr val="002060"/>
                </a:solidFill>
              </a:rPr>
              <a:t>Land use control is a fundamental point of risk reduction policies and practices. </a:t>
            </a:r>
          </a:p>
          <a:p>
            <a:pPr marL="285750" indent="-285750">
              <a:spcAft>
                <a:spcPts val="300"/>
              </a:spcAft>
              <a:buFont typeface="Arial" panose="020B0604020202020204" pitchFamily="34" charset="0"/>
              <a:buChar char="•"/>
            </a:pPr>
            <a:r>
              <a:rPr lang="en-US" dirty="0" smtClean="0">
                <a:solidFill>
                  <a:srgbClr val="002060"/>
                </a:solidFill>
              </a:rPr>
              <a:t>Existing regulations in France (R 111-3, Submersible Surface Plan (PSS)) were rarely applied until the setup of the Exposure to Predictable Natural Hazard Plans (PER in French) in 1984 and the Risk Prevention Plan (PPR in French) in 1995. </a:t>
            </a:r>
          </a:p>
          <a:p>
            <a:pPr marL="285750" indent="-285750">
              <a:spcAft>
                <a:spcPts val="300"/>
              </a:spcAft>
              <a:buFont typeface="Arial" panose="020B0604020202020204" pitchFamily="34" charset="0"/>
              <a:buChar char="•"/>
            </a:pPr>
            <a:r>
              <a:rPr lang="en-US" dirty="0" smtClean="0">
                <a:solidFill>
                  <a:srgbClr val="002060"/>
                </a:solidFill>
              </a:rPr>
              <a:t>When these plans are approved, they are generally respected but local authorities sometimes use stratagems to delay their application. </a:t>
            </a:r>
          </a:p>
          <a:p>
            <a:pPr marL="285750" indent="-285750">
              <a:spcAft>
                <a:spcPts val="300"/>
              </a:spcAft>
              <a:buFont typeface="Arial" panose="020B0604020202020204" pitchFamily="34" charset="0"/>
              <a:buChar char="•"/>
            </a:pPr>
            <a:r>
              <a:rPr lang="en-US" dirty="0" smtClean="0">
                <a:solidFill>
                  <a:srgbClr val="002060"/>
                </a:solidFill>
              </a:rPr>
              <a:t>The Ministry of Ecology (CGDD, 2009) showed that in 424 French cities, nearly 100,000 dwellings were built in flood-prone areas between 1999 and 2006. Demand is also high from local authorities to urbanize areas “protected” by dikes.</a:t>
            </a:r>
          </a:p>
          <a:p>
            <a:endParaRPr lang="en-US" dirty="0"/>
          </a:p>
        </p:txBody>
      </p:sp>
      <p:sp>
        <p:nvSpPr>
          <p:cNvPr id="4" name="Slide Number Placeholder 3"/>
          <p:cNvSpPr>
            <a:spLocks noGrp="1"/>
          </p:cNvSpPr>
          <p:nvPr>
            <p:ph type="sldNum" sz="quarter" idx="10"/>
          </p:nvPr>
        </p:nvSpPr>
        <p:spPr/>
        <p:txBody>
          <a:bodyPr/>
          <a:lstStyle/>
          <a:p>
            <a:fld id="{5D76B59B-1CE5-4A6A-A857-353F0BDC7E92}" type="slidenum">
              <a:rPr lang="en-US" smtClean="0"/>
              <a:t>25</a:t>
            </a:fld>
            <a:endParaRPr lang="en-US"/>
          </a:p>
        </p:txBody>
      </p:sp>
    </p:spTree>
    <p:extLst>
      <p:ext uri="{BB962C8B-B14F-4D97-AF65-F5344CB8AC3E}">
        <p14:creationId xmlns:p14="http://schemas.microsoft.com/office/powerpoint/2010/main" val="3664858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2008: WMO initiated a global project to implement flash flood guidance systems (FFGS) in various regions of the world – Based on the system implemented in Central America (Costa Rica)</a:t>
            </a:r>
          </a:p>
          <a:p>
            <a:endParaRPr lang="en-US" dirty="0" smtClean="0"/>
          </a:p>
          <a:p>
            <a:pPr marL="285750" indent="-285750">
              <a:spcAft>
                <a:spcPts val="300"/>
              </a:spcAft>
              <a:buFont typeface="Arial" panose="020B0604020202020204" pitchFamily="34" charset="0"/>
              <a:buChar char="•"/>
            </a:pPr>
            <a:r>
              <a:rPr lang="en-US" dirty="0" smtClean="0">
                <a:solidFill>
                  <a:srgbClr val="002060"/>
                </a:solidFill>
              </a:rPr>
              <a:t>SARFFG implemented operationally in Feb 2014 with NMSs.</a:t>
            </a:r>
          </a:p>
          <a:p>
            <a:pPr marL="285750" indent="-285750">
              <a:spcAft>
                <a:spcPts val="300"/>
              </a:spcAft>
              <a:buFont typeface="Arial" panose="020B0604020202020204" pitchFamily="34" charset="0"/>
              <a:buChar char="•"/>
            </a:pPr>
            <a:r>
              <a:rPr lang="en-US" dirty="0" smtClean="0">
                <a:solidFill>
                  <a:srgbClr val="002060"/>
                </a:solidFill>
              </a:rPr>
              <a:t>2 Training workshops to forecasters (Feb and Oct 2014), Country training in San Diego. </a:t>
            </a:r>
          </a:p>
          <a:p>
            <a:pPr marL="285750" indent="-285750">
              <a:spcAft>
                <a:spcPts val="300"/>
              </a:spcAft>
              <a:buFont typeface="Arial" panose="020B0604020202020204" pitchFamily="34" charset="0"/>
              <a:buChar char="•"/>
            </a:pPr>
            <a:r>
              <a:rPr lang="en-US" dirty="0" smtClean="0">
                <a:solidFill>
                  <a:srgbClr val="002060"/>
                </a:solidFill>
              </a:rPr>
              <a:t>Aim is to improve flash flood warnings to disaster management and the public. Provide guidance to forecaster to aid to issue flash flood warnings.</a:t>
            </a:r>
          </a:p>
          <a:p>
            <a:pPr marL="285750" indent="-285750">
              <a:spcAft>
                <a:spcPts val="300"/>
              </a:spcAft>
              <a:buFont typeface="Arial" panose="020B0604020202020204" pitchFamily="34" charset="0"/>
              <a:buChar char="•"/>
            </a:pPr>
            <a:r>
              <a:rPr lang="en-US" dirty="0" err="1" smtClean="0">
                <a:solidFill>
                  <a:srgbClr val="002060"/>
                </a:solidFill>
              </a:rPr>
              <a:t>Nowcasting</a:t>
            </a:r>
            <a:r>
              <a:rPr lang="en-US" dirty="0" smtClean="0">
                <a:solidFill>
                  <a:srgbClr val="002060"/>
                </a:solidFill>
              </a:rPr>
              <a:t> application based on satellite information.</a:t>
            </a:r>
          </a:p>
          <a:p>
            <a:endParaRPr lang="en-US" dirty="0"/>
          </a:p>
        </p:txBody>
      </p:sp>
      <p:sp>
        <p:nvSpPr>
          <p:cNvPr id="4" name="Slide Number Placeholder 3"/>
          <p:cNvSpPr>
            <a:spLocks noGrp="1"/>
          </p:cNvSpPr>
          <p:nvPr>
            <p:ph type="sldNum" sz="quarter" idx="10"/>
          </p:nvPr>
        </p:nvSpPr>
        <p:spPr/>
        <p:txBody>
          <a:bodyPr/>
          <a:lstStyle/>
          <a:p>
            <a:fld id="{5D76B59B-1CE5-4A6A-A857-353F0BDC7E92}" type="slidenum">
              <a:rPr lang="en-US" smtClean="0"/>
              <a:t>26</a:t>
            </a:fld>
            <a:endParaRPr lang="en-US"/>
          </a:p>
        </p:txBody>
      </p:sp>
    </p:spTree>
    <p:extLst>
      <p:ext uri="{BB962C8B-B14F-4D97-AF65-F5344CB8AC3E}">
        <p14:creationId xmlns:p14="http://schemas.microsoft.com/office/powerpoint/2010/main" val="2098332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300"/>
              </a:spcAft>
              <a:buFont typeface="Arial" panose="020B0604020202020204" pitchFamily="34" charset="0"/>
              <a:buChar char="•"/>
            </a:pPr>
            <a:r>
              <a:rPr lang="en-US" dirty="0" smtClean="0">
                <a:solidFill>
                  <a:srgbClr val="002060"/>
                </a:solidFill>
              </a:rPr>
              <a:t>Followed in 2009, a series of pilot construction of non-engineering facilities including:</a:t>
            </a:r>
          </a:p>
          <a:p>
            <a:pPr marL="285750" indent="-285750">
              <a:spcAft>
                <a:spcPts val="300"/>
              </a:spcAft>
              <a:buFont typeface="Arial" panose="020B0604020202020204" pitchFamily="34" charset="0"/>
              <a:buChar char="•"/>
            </a:pPr>
            <a:r>
              <a:rPr lang="en-US" dirty="0" smtClean="0">
                <a:solidFill>
                  <a:srgbClr val="002060"/>
                </a:solidFill>
              </a:rPr>
              <a:t>Monitoring and early warning facilities, monitoring and forecast platform, transfer plan, organization system, publicity and training and emergency drilling were established in 103 Counties. </a:t>
            </a:r>
          </a:p>
          <a:p>
            <a:pPr marL="285750" indent="-285750">
              <a:spcAft>
                <a:spcPts val="300"/>
              </a:spcAft>
              <a:buFont typeface="Arial" panose="020B0604020202020204" pitchFamily="34" charset="0"/>
              <a:buChar char="•"/>
            </a:pPr>
            <a:r>
              <a:rPr lang="en-US" dirty="0" smtClean="0">
                <a:solidFill>
                  <a:srgbClr val="002060"/>
                </a:solidFill>
              </a:rPr>
              <a:t>The facts proved that those establishments of non-engineering facilities could bring favorable effect to prevent the huge disasters but only with little investment. </a:t>
            </a:r>
          </a:p>
          <a:p>
            <a:endParaRPr lang="en-US" dirty="0"/>
          </a:p>
        </p:txBody>
      </p:sp>
      <p:sp>
        <p:nvSpPr>
          <p:cNvPr id="4" name="Slide Number Placeholder 3"/>
          <p:cNvSpPr>
            <a:spLocks noGrp="1"/>
          </p:cNvSpPr>
          <p:nvPr>
            <p:ph type="sldNum" sz="quarter" idx="10"/>
          </p:nvPr>
        </p:nvSpPr>
        <p:spPr/>
        <p:txBody>
          <a:bodyPr/>
          <a:lstStyle/>
          <a:p>
            <a:fld id="{5D76B59B-1CE5-4A6A-A857-353F0BDC7E92}" type="slidenum">
              <a:rPr lang="en-US" smtClean="0"/>
              <a:t>28</a:t>
            </a:fld>
            <a:endParaRPr lang="en-US"/>
          </a:p>
        </p:txBody>
      </p:sp>
    </p:spTree>
    <p:extLst>
      <p:ext uri="{BB962C8B-B14F-4D97-AF65-F5344CB8AC3E}">
        <p14:creationId xmlns:p14="http://schemas.microsoft.com/office/powerpoint/2010/main" val="2643379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69FAC9-9F98-4B15-A0F5-F561D938504E}" type="slidenum">
              <a:rPr lang="en-GB" smtClean="0"/>
              <a:t>29</a:t>
            </a:fld>
            <a:endParaRPr lang="en-GB" dirty="0"/>
          </a:p>
        </p:txBody>
      </p:sp>
    </p:spTree>
    <p:extLst>
      <p:ext uri="{BB962C8B-B14F-4D97-AF65-F5344CB8AC3E}">
        <p14:creationId xmlns:p14="http://schemas.microsoft.com/office/powerpoint/2010/main" val="2009804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Although the Flash flood causes hazards, but at the same time is considered fresh water resources which we can benefit from it. </a:t>
            </a:r>
          </a:p>
          <a:p>
            <a:endParaRPr lang="en-US" dirty="0" smtClean="0"/>
          </a:p>
          <a:p>
            <a:pPr marL="285750" indent="-285750">
              <a:spcAft>
                <a:spcPts val="300"/>
              </a:spcAft>
              <a:buFont typeface="Arial" panose="020B0604020202020204" pitchFamily="34" charset="0"/>
              <a:buChar char="•"/>
            </a:pPr>
            <a:r>
              <a:rPr lang="en-US" dirty="0" smtClean="0">
                <a:solidFill>
                  <a:srgbClr val="002060"/>
                </a:solidFill>
              </a:rPr>
              <a:t>Oman is one of several countries located in an arid zone that is subjected to flash flooding Records show that major flash floods occurred in Oman in 2003, 2007, 2010, and 2012 </a:t>
            </a:r>
            <a:r>
              <a:rPr lang="en-US" dirty="0" err="1" smtClean="0">
                <a:solidFill>
                  <a:srgbClr val="002060"/>
                </a:solidFill>
              </a:rPr>
              <a:t>Wadi</a:t>
            </a:r>
            <a:r>
              <a:rPr lang="en-US" dirty="0" smtClean="0">
                <a:solidFill>
                  <a:srgbClr val="002060"/>
                </a:solidFill>
              </a:rPr>
              <a:t> </a:t>
            </a:r>
            <a:r>
              <a:rPr lang="en-US" dirty="0" err="1" smtClean="0">
                <a:solidFill>
                  <a:srgbClr val="002060"/>
                </a:solidFill>
              </a:rPr>
              <a:t>Oday</a:t>
            </a:r>
            <a:r>
              <a:rPr lang="en-US" dirty="0" smtClean="0">
                <a:solidFill>
                  <a:srgbClr val="002060"/>
                </a:solidFill>
              </a:rPr>
              <a:t>, </a:t>
            </a:r>
            <a:r>
              <a:rPr lang="en-US" dirty="0" err="1" smtClean="0">
                <a:solidFill>
                  <a:srgbClr val="002060"/>
                </a:solidFill>
              </a:rPr>
              <a:t>Wadi</a:t>
            </a:r>
            <a:r>
              <a:rPr lang="en-US" dirty="0" smtClean="0">
                <a:solidFill>
                  <a:srgbClr val="002060"/>
                </a:solidFill>
              </a:rPr>
              <a:t> Al-</a:t>
            </a:r>
            <a:r>
              <a:rPr lang="en-US" dirty="0" err="1" smtClean="0">
                <a:solidFill>
                  <a:srgbClr val="002060"/>
                </a:solidFill>
              </a:rPr>
              <a:t>Kabir</a:t>
            </a:r>
            <a:r>
              <a:rPr lang="en-US" dirty="0" smtClean="0">
                <a:solidFill>
                  <a:srgbClr val="002060"/>
                </a:solidFill>
              </a:rPr>
              <a:t>, and </a:t>
            </a:r>
            <a:r>
              <a:rPr lang="en-US" dirty="0" err="1" smtClean="0">
                <a:solidFill>
                  <a:srgbClr val="002060"/>
                </a:solidFill>
              </a:rPr>
              <a:t>Wadi</a:t>
            </a:r>
            <a:r>
              <a:rPr lang="en-US" dirty="0" smtClean="0">
                <a:solidFill>
                  <a:srgbClr val="002060"/>
                </a:solidFill>
              </a:rPr>
              <a:t> Al-</a:t>
            </a:r>
            <a:r>
              <a:rPr lang="en-US" dirty="0" err="1" smtClean="0">
                <a:solidFill>
                  <a:srgbClr val="002060"/>
                </a:solidFill>
              </a:rPr>
              <a:t>Khoud</a:t>
            </a:r>
            <a:r>
              <a:rPr lang="en-US" dirty="0" smtClean="0">
                <a:solidFill>
                  <a:srgbClr val="002060"/>
                </a:solidFill>
              </a:rPr>
              <a:t>. </a:t>
            </a:r>
          </a:p>
          <a:p>
            <a:pPr marL="285750" indent="-285750">
              <a:spcAft>
                <a:spcPts val="300"/>
              </a:spcAft>
              <a:buFont typeface="Arial" panose="020B0604020202020204" pitchFamily="34" charset="0"/>
              <a:buChar char="•"/>
            </a:pPr>
            <a:r>
              <a:rPr lang="en-US" dirty="0" smtClean="0">
                <a:solidFill>
                  <a:srgbClr val="002060"/>
                </a:solidFill>
              </a:rPr>
              <a:t>Floodwater harvesting could be a major solution in providing another conventional water resource and at the same time to mitigate flash flood hazard in future. Selection of the dams situation is based on several factors such as undertaking physical, socioeconomic, ecological data. </a:t>
            </a:r>
          </a:p>
          <a:p>
            <a:endParaRPr lang="en-US" dirty="0"/>
          </a:p>
        </p:txBody>
      </p:sp>
      <p:sp>
        <p:nvSpPr>
          <p:cNvPr id="4" name="Slide Number Placeholder 3"/>
          <p:cNvSpPr>
            <a:spLocks noGrp="1"/>
          </p:cNvSpPr>
          <p:nvPr>
            <p:ph type="sldNum" sz="quarter" idx="10"/>
          </p:nvPr>
        </p:nvSpPr>
        <p:spPr/>
        <p:txBody>
          <a:bodyPr/>
          <a:lstStyle/>
          <a:p>
            <a:fld id="{5D76B59B-1CE5-4A6A-A857-353F0BDC7E92}" type="slidenum">
              <a:rPr lang="en-US" smtClean="0"/>
              <a:t>30</a:t>
            </a:fld>
            <a:endParaRPr lang="en-US"/>
          </a:p>
        </p:txBody>
      </p:sp>
    </p:spTree>
    <p:extLst>
      <p:ext uri="{BB962C8B-B14F-4D97-AF65-F5344CB8AC3E}">
        <p14:creationId xmlns:p14="http://schemas.microsoft.com/office/powerpoint/2010/main" val="3177997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002060"/>
                </a:solidFill>
              </a:rPr>
              <a:t>Sponge Cities: </a:t>
            </a:r>
            <a:r>
              <a:rPr lang="en-US" dirty="0" smtClean="0">
                <a:solidFill>
                  <a:srgbClr val="002060"/>
                </a:solidFill>
              </a:rPr>
              <a:t>A Concept where Priority is given to rainwater detention and storage using on-site natural approaches when upgrading the urban drainage abilities, by which we could build the sponge cities capable of store, infiltrate detain and treat runoff naturally.</a:t>
            </a:r>
          </a:p>
          <a:p>
            <a:endParaRPr lang="en-US" dirty="0" smtClean="0"/>
          </a:p>
          <a:p>
            <a:endParaRPr lang="en-US" dirty="0"/>
          </a:p>
        </p:txBody>
      </p:sp>
      <p:sp>
        <p:nvSpPr>
          <p:cNvPr id="4" name="Slide Number Placeholder 3"/>
          <p:cNvSpPr>
            <a:spLocks noGrp="1"/>
          </p:cNvSpPr>
          <p:nvPr>
            <p:ph type="sldNum" sz="quarter" idx="5"/>
          </p:nvPr>
        </p:nvSpPr>
        <p:spPr/>
        <p:txBody>
          <a:bodyPr/>
          <a:lstStyle/>
          <a:p>
            <a:fld id="{5D76B59B-1CE5-4A6A-A857-353F0BDC7E92}" type="slidenum">
              <a:rPr lang="en-US" smtClean="0"/>
              <a:t>31</a:t>
            </a:fld>
            <a:endParaRPr lang="en-US"/>
          </a:p>
        </p:txBody>
      </p:sp>
    </p:spTree>
    <p:extLst>
      <p:ext uri="{BB962C8B-B14F-4D97-AF65-F5344CB8AC3E}">
        <p14:creationId xmlns:p14="http://schemas.microsoft.com/office/powerpoint/2010/main" val="1576842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300"/>
              </a:spcAft>
              <a:buFont typeface="Arial" panose="020B0604020202020204" pitchFamily="34" charset="0"/>
              <a:buChar char="•"/>
            </a:pPr>
            <a:r>
              <a:rPr lang="en-US" dirty="0" smtClean="0">
                <a:solidFill>
                  <a:srgbClr val="002060"/>
                </a:solidFill>
              </a:rPr>
              <a:t>The incredibly huge pressure-adjusting water tank. It was built 22 meters below ground level between 1993 and 2009: 177 meters long, 78 meters wide, 25 meters high with a forest of 59 reinforced concrete pillars each weighing 500 tons supporting the ceiling. </a:t>
            </a:r>
          </a:p>
          <a:p>
            <a:pPr marL="285750" indent="-285750">
              <a:spcAft>
                <a:spcPts val="300"/>
              </a:spcAft>
              <a:buFont typeface="Arial" panose="020B0604020202020204" pitchFamily="34" charset="0"/>
              <a:buChar char="•"/>
            </a:pPr>
            <a:r>
              <a:rPr lang="en-US" dirty="0" smtClean="0">
                <a:solidFill>
                  <a:srgbClr val="002060"/>
                </a:solidFill>
              </a:rPr>
              <a:t>Water pumps altogether capable of delivering up to 200 tons of water per second.</a:t>
            </a:r>
          </a:p>
          <a:p>
            <a:endParaRPr lang="en-US" dirty="0"/>
          </a:p>
        </p:txBody>
      </p:sp>
      <p:sp>
        <p:nvSpPr>
          <p:cNvPr id="4" name="Slide Number Placeholder 3"/>
          <p:cNvSpPr>
            <a:spLocks noGrp="1"/>
          </p:cNvSpPr>
          <p:nvPr>
            <p:ph type="sldNum" sz="quarter" idx="10"/>
          </p:nvPr>
        </p:nvSpPr>
        <p:spPr/>
        <p:txBody>
          <a:bodyPr/>
          <a:lstStyle/>
          <a:p>
            <a:fld id="{5D76B59B-1CE5-4A6A-A857-353F0BDC7E92}" type="slidenum">
              <a:rPr lang="en-US" smtClean="0"/>
              <a:t>32</a:t>
            </a:fld>
            <a:endParaRPr lang="en-US"/>
          </a:p>
        </p:txBody>
      </p:sp>
    </p:spTree>
    <p:extLst>
      <p:ext uri="{BB962C8B-B14F-4D97-AF65-F5344CB8AC3E}">
        <p14:creationId xmlns:p14="http://schemas.microsoft.com/office/powerpoint/2010/main" val="785402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300"/>
              </a:spcAft>
              <a:buFont typeface="Arial" panose="020B0604020202020204" pitchFamily="34" charset="0"/>
              <a:buChar char="•"/>
            </a:pPr>
            <a:r>
              <a:rPr lang="en-US" dirty="0" smtClean="0">
                <a:solidFill>
                  <a:srgbClr val="002060"/>
                </a:solidFill>
              </a:rPr>
              <a:t>Permeable pavement is one such technology in sponge city construction that is highly recommended by the Chinese Ministry of Housing and Urban Rural Development (MHURD) .</a:t>
            </a:r>
          </a:p>
          <a:p>
            <a:pPr marL="285750" indent="-285750">
              <a:spcAft>
                <a:spcPts val="300"/>
              </a:spcAft>
              <a:buFont typeface="Arial" panose="020B0604020202020204" pitchFamily="34" charset="0"/>
              <a:buChar char="•"/>
            </a:pPr>
            <a:r>
              <a:rPr lang="en-US" dirty="0" smtClean="0">
                <a:solidFill>
                  <a:srgbClr val="002060"/>
                </a:solidFill>
              </a:rPr>
              <a:t>This technology has been studied and implemented in many areas in the world to manage urban storm water under different plans with terminologies such as sustainable urban drainage systems, low impact development, best management practices, and others</a:t>
            </a:r>
          </a:p>
          <a:p>
            <a:endParaRPr lang="en-US" dirty="0"/>
          </a:p>
        </p:txBody>
      </p:sp>
      <p:sp>
        <p:nvSpPr>
          <p:cNvPr id="4" name="Slide Number Placeholder 3"/>
          <p:cNvSpPr>
            <a:spLocks noGrp="1"/>
          </p:cNvSpPr>
          <p:nvPr>
            <p:ph type="sldNum" sz="quarter" idx="10"/>
          </p:nvPr>
        </p:nvSpPr>
        <p:spPr/>
        <p:txBody>
          <a:bodyPr/>
          <a:lstStyle/>
          <a:p>
            <a:fld id="{5D76B59B-1CE5-4A6A-A857-353F0BDC7E92}" type="slidenum">
              <a:rPr lang="en-US" smtClean="0"/>
              <a:t>33</a:t>
            </a:fld>
            <a:endParaRPr lang="en-US"/>
          </a:p>
        </p:txBody>
      </p:sp>
    </p:spTree>
    <p:extLst>
      <p:ext uri="{BB962C8B-B14F-4D97-AF65-F5344CB8AC3E}">
        <p14:creationId xmlns:p14="http://schemas.microsoft.com/office/powerpoint/2010/main" val="2750896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Groundwater is critical for the livelihoods of nearly 1.5 billion rural households in the poorer regions of Africa and </a:t>
            </a:r>
            <a:r>
              <a:rPr lang="es-ES" dirty="0" smtClean="0"/>
              <a:t>Asia</a:t>
            </a:r>
            <a:endParaRPr lang="en-IE" dirty="0" smtClean="0">
              <a:cs typeface="Arial" panose="020B0604020202020204" pitchFamily="34" charset="0"/>
            </a:endParaRPr>
          </a:p>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54E91-C58B-4DBD-ADC2-322ACC35389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443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300"/>
              </a:spcAft>
              <a:buFont typeface="Arial" panose="020B0604020202020204" pitchFamily="34" charset="0"/>
              <a:buChar char="•"/>
            </a:pPr>
            <a:r>
              <a:rPr lang="en-US" b="1" dirty="0" smtClean="0">
                <a:solidFill>
                  <a:srgbClr val="002060"/>
                </a:solidFill>
              </a:rPr>
              <a:t>Afforestation:</a:t>
            </a:r>
            <a:r>
              <a:rPr lang="en-US" dirty="0" smtClean="0">
                <a:solidFill>
                  <a:srgbClr val="002060"/>
                </a:solidFill>
              </a:rPr>
              <a:t> Forest is the mainstay of a mountainous ecosystem because forest protects the rocks from exposing and keep these rocks strong through their root system. Forest canopy intercept the 60% of rainfall which falls over the forest.</a:t>
            </a:r>
          </a:p>
          <a:p>
            <a:pPr marL="285750" indent="-285750">
              <a:spcAft>
                <a:spcPts val="300"/>
              </a:spcAft>
              <a:buFont typeface="Arial" panose="020B0604020202020204" pitchFamily="34" charset="0"/>
              <a:buChar char="•"/>
            </a:pPr>
            <a:r>
              <a:rPr lang="en-US" b="1" dirty="0" smtClean="0">
                <a:solidFill>
                  <a:srgbClr val="002060"/>
                </a:solidFill>
              </a:rPr>
              <a:t>Ecological sensitive development: </a:t>
            </a:r>
            <a:r>
              <a:rPr lang="en-US" dirty="0" smtClean="0">
                <a:solidFill>
                  <a:srgbClr val="002060"/>
                </a:solidFill>
              </a:rPr>
              <a:t>Environmental friendly development should be allowed to complete. The ecological processes and flora and fauna of that region should be allowed to complete.</a:t>
            </a:r>
          </a:p>
          <a:p>
            <a:pPr marL="285750" indent="-285750">
              <a:spcAft>
                <a:spcPts val="300"/>
              </a:spcAft>
              <a:buFont typeface="Arial" panose="020B0604020202020204" pitchFamily="34" charset="0"/>
              <a:buChar char="•"/>
            </a:pPr>
            <a:r>
              <a:rPr lang="en-US" b="1" dirty="0" smtClean="0">
                <a:solidFill>
                  <a:srgbClr val="002060"/>
                </a:solidFill>
              </a:rPr>
              <a:t>Nature supportive roads and habitats</a:t>
            </a:r>
            <a:r>
              <a:rPr lang="en-US" dirty="0" smtClean="0">
                <a:solidFill>
                  <a:srgbClr val="002060"/>
                </a:solidFill>
              </a:rPr>
              <a:t>: The connectivity is dependent on the presence of roads. Therefore, roads should be environmental friendly also, and it should not be on margins of hills. Roads should be constructed according to natural aspect of the region.</a:t>
            </a:r>
          </a:p>
          <a:p>
            <a:endParaRPr lang="en-US" dirty="0"/>
          </a:p>
        </p:txBody>
      </p:sp>
      <p:sp>
        <p:nvSpPr>
          <p:cNvPr id="4" name="Slide Number Placeholder 3"/>
          <p:cNvSpPr>
            <a:spLocks noGrp="1"/>
          </p:cNvSpPr>
          <p:nvPr>
            <p:ph type="sldNum" sz="quarter" idx="10"/>
          </p:nvPr>
        </p:nvSpPr>
        <p:spPr/>
        <p:txBody>
          <a:bodyPr/>
          <a:lstStyle/>
          <a:p>
            <a:fld id="{5D76B59B-1CE5-4A6A-A857-353F0BDC7E92}" type="slidenum">
              <a:rPr lang="en-US" smtClean="0"/>
              <a:t>34</a:t>
            </a:fld>
            <a:endParaRPr lang="en-US"/>
          </a:p>
        </p:txBody>
      </p:sp>
    </p:spTree>
    <p:extLst>
      <p:ext uri="{BB962C8B-B14F-4D97-AF65-F5344CB8AC3E}">
        <p14:creationId xmlns:p14="http://schemas.microsoft.com/office/powerpoint/2010/main" val="2966357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POLAND- </a:t>
            </a:r>
            <a:r>
              <a:rPr lang="en-US" dirty="0" err="1" smtClean="0">
                <a:solidFill>
                  <a:srgbClr val="002060"/>
                </a:solidFill>
              </a:rPr>
              <a:t>Ecohydrology</a:t>
            </a:r>
            <a:r>
              <a:rPr lang="en-US" dirty="0" smtClean="0">
                <a:solidFill>
                  <a:srgbClr val="002060"/>
                </a:solidFill>
              </a:rPr>
              <a:t> based urban water management and city planning for human health and sustainable development</a:t>
            </a:r>
          </a:p>
          <a:p>
            <a:endParaRPr lang="en-US" dirty="0" smtClean="0"/>
          </a:p>
          <a:p>
            <a:pPr>
              <a:spcAft>
                <a:spcPts val="300"/>
              </a:spcAft>
            </a:pPr>
            <a:r>
              <a:rPr lang="en-US" b="1" dirty="0" err="1" smtClean="0">
                <a:solidFill>
                  <a:srgbClr val="002060"/>
                </a:solidFill>
              </a:rPr>
              <a:t>Ecohydrology</a:t>
            </a:r>
            <a:r>
              <a:rPr lang="en-US" b="1" dirty="0" smtClean="0">
                <a:solidFill>
                  <a:srgbClr val="002060"/>
                </a:solidFill>
              </a:rPr>
              <a:t> engineering solutions applied:</a:t>
            </a:r>
          </a:p>
          <a:p>
            <a:pPr marL="285750" indent="-285750">
              <a:spcAft>
                <a:spcPts val="300"/>
              </a:spcAft>
              <a:buFont typeface="Arial" panose="020B0604020202020204" pitchFamily="34" charset="0"/>
              <a:buChar char="•"/>
            </a:pPr>
            <a:r>
              <a:rPr lang="en-US" dirty="0" smtClean="0">
                <a:solidFill>
                  <a:srgbClr val="002060"/>
                </a:solidFill>
              </a:rPr>
              <a:t>Construction of reservoirs to mitigate the extreme </a:t>
            </a:r>
            <a:r>
              <a:rPr lang="en-US" dirty="0" err="1" smtClean="0">
                <a:solidFill>
                  <a:srgbClr val="002060"/>
                </a:solidFill>
              </a:rPr>
              <a:t>stormwater</a:t>
            </a:r>
            <a:r>
              <a:rPr lang="en-US" dirty="0" smtClean="0">
                <a:solidFill>
                  <a:srgbClr val="002060"/>
                </a:solidFill>
              </a:rPr>
              <a:t> flow</a:t>
            </a:r>
          </a:p>
          <a:p>
            <a:pPr marL="285750" indent="-285750">
              <a:spcAft>
                <a:spcPts val="300"/>
              </a:spcAft>
              <a:buFont typeface="Arial" panose="020B0604020202020204" pitchFamily="34" charset="0"/>
              <a:buChar char="•"/>
            </a:pPr>
            <a:r>
              <a:rPr lang="en-US" dirty="0" err="1" smtClean="0">
                <a:solidFill>
                  <a:srgbClr val="002060"/>
                </a:solidFill>
              </a:rPr>
              <a:t>Stormwater</a:t>
            </a:r>
            <a:r>
              <a:rPr lang="en-US" dirty="0" smtClean="0">
                <a:solidFill>
                  <a:srgbClr val="002060"/>
                </a:solidFill>
              </a:rPr>
              <a:t> purification in sedimentary-</a:t>
            </a:r>
            <a:r>
              <a:rPr lang="en-US" dirty="0" err="1" smtClean="0">
                <a:solidFill>
                  <a:srgbClr val="002060"/>
                </a:solidFill>
              </a:rPr>
              <a:t>biofiltration</a:t>
            </a:r>
            <a:r>
              <a:rPr lang="en-US" dirty="0" smtClean="0">
                <a:solidFill>
                  <a:srgbClr val="002060"/>
                </a:solidFill>
              </a:rPr>
              <a:t> system</a:t>
            </a:r>
          </a:p>
          <a:p>
            <a:pPr marL="285750" indent="-285750">
              <a:spcAft>
                <a:spcPts val="300"/>
              </a:spcAft>
              <a:buFont typeface="Arial" panose="020B0604020202020204" pitchFamily="34" charset="0"/>
              <a:buChar char="•"/>
            </a:pPr>
            <a:r>
              <a:rPr lang="en-US" dirty="0" err="1" smtClean="0">
                <a:solidFill>
                  <a:srgbClr val="002060"/>
                </a:solidFill>
              </a:rPr>
              <a:t>Phytotechnology</a:t>
            </a:r>
            <a:r>
              <a:rPr lang="en-US" dirty="0" smtClean="0">
                <a:solidFill>
                  <a:srgbClr val="002060"/>
                </a:solidFill>
              </a:rPr>
              <a:t> in reservoirs for the development of blue-green network in urban areas health and quality of life</a:t>
            </a:r>
          </a:p>
          <a:p>
            <a:endParaRPr lang="en-US" dirty="0"/>
          </a:p>
        </p:txBody>
      </p:sp>
      <p:sp>
        <p:nvSpPr>
          <p:cNvPr id="4" name="Slide Number Placeholder 3"/>
          <p:cNvSpPr>
            <a:spLocks noGrp="1"/>
          </p:cNvSpPr>
          <p:nvPr>
            <p:ph type="sldNum" sz="quarter" idx="5"/>
          </p:nvPr>
        </p:nvSpPr>
        <p:spPr/>
        <p:txBody>
          <a:bodyPr/>
          <a:lstStyle/>
          <a:p>
            <a:fld id="{5D76B59B-1CE5-4A6A-A857-353F0BDC7E92}" type="slidenum">
              <a:rPr lang="en-US" smtClean="0"/>
              <a:t>35</a:t>
            </a:fld>
            <a:endParaRPr lang="en-US"/>
          </a:p>
        </p:txBody>
      </p:sp>
    </p:spTree>
    <p:extLst>
      <p:ext uri="{BB962C8B-B14F-4D97-AF65-F5344CB8AC3E}">
        <p14:creationId xmlns:p14="http://schemas.microsoft.com/office/powerpoint/2010/main" val="261530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6E6A4-5683-4219-A000-03D1A6B14062}" type="slidenum">
              <a:rPr kumimoji="0" lang="fr-FR" alt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alt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505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platform of ~160 researchers with research content, quantitative data, tools and material associated with excreta and wastewater.</a:t>
            </a:r>
          </a:p>
          <a:p>
            <a:endParaRPr lang="fr-FR"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CE69C-3095-482E-90BF-557946E1EE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503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Megacities Alliance for Water under Climate Change was launched in Paris during COP21 on December the 2</a:t>
            </a:r>
            <a:r>
              <a:rPr lang="en-US" baseline="30000" dirty="0" smtClean="0"/>
              <a:t>nd</a:t>
            </a:r>
            <a:r>
              <a:rPr lang="en-US" dirty="0" smtClean="0"/>
              <a:t> at COP 21 by UNESCO during Resilience Day</a:t>
            </a:r>
          </a:p>
          <a:p>
            <a:r>
              <a:rPr lang="en-US" dirty="0" smtClean="0"/>
              <a:t>At Water, Megacities and Global Change International Conference </a:t>
            </a:r>
            <a:r>
              <a:rPr lang="en-US" dirty="0" err="1" smtClean="0"/>
              <a:t>organised</a:t>
            </a:r>
            <a:r>
              <a:rPr lang="en-US" dirty="0" smtClean="0"/>
              <a:t> by ARCEAU IdF and UNESCO.</a:t>
            </a:r>
            <a:r>
              <a:rPr lang="en-US" baseline="0" dirty="0" smtClean="0"/>
              <a:t> </a:t>
            </a:r>
          </a:p>
          <a:p>
            <a:endParaRPr lang="en-US" baseline="0" dirty="0" smtClean="0"/>
          </a:p>
          <a:p>
            <a:r>
              <a:rPr lang="en-US" baseline="0" dirty="0" smtClean="0"/>
              <a:t>The Alliance gave birth to a publication on Water, Megacities and Global Change that discusses the challenges Megacities face in managing their water resources, especially under the climate change challenges and the solutions they have arrived at to cope with them.</a:t>
            </a:r>
            <a:endParaRPr lang="en-US" dirty="0" smtClean="0"/>
          </a:p>
          <a:p>
            <a:endParaRPr lang="fr-FR" dirty="0"/>
          </a:p>
        </p:txBody>
      </p:sp>
      <p:sp>
        <p:nvSpPr>
          <p:cNvPr id="4" name="Slide Number Placeholder 3"/>
          <p:cNvSpPr>
            <a:spLocks noGrp="1"/>
          </p:cNvSpPr>
          <p:nvPr>
            <p:ph type="sldNum" sz="quarter" idx="10"/>
          </p:nvPr>
        </p:nvSpPr>
        <p:spPr/>
        <p:txBody>
          <a:bodyPr/>
          <a:lstStyle/>
          <a:p>
            <a:fld id="{2808254B-698B-49D1-AD46-DBE5EBA17D46}" type="slidenum">
              <a:rPr lang="en-US" smtClean="0"/>
              <a:t>38</a:t>
            </a:fld>
            <a:endParaRPr lang="en-US"/>
          </a:p>
        </p:txBody>
      </p:sp>
    </p:spTree>
    <p:extLst>
      <p:ext uri="{BB962C8B-B14F-4D97-AF65-F5344CB8AC3E}">
        <p14:creationId xmlns:p14="http://schemas.microsoft.com/office/powerpoint/2010/main" val="2563717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136DB4-22B5-4CB4-A5A4-AB522D0ACFFC}" type="slidenum">
              <a:rPr lang="en-GB" smtClean="0"/>
              <a:t>39</a:t>
            </a:fld>
            <a:endParaRPr lang="en-GB"/>
          </a:p>
        </p:txBody>
      </p:sp>
    </p:spTree>
    <p:extLst>
      <p:ext uri="{BB962C8B-B14F-4D97-AF65-F5344CB8AC3E}">
        <p14:creationId xmlns:p14="http://schemas.microsoft.com/office/powerpoint/2010/main" val="3926361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many parts of the world (including Europe and USA) the water infrastructure systems are over 100 years old and need rehabilitation. Just in Europe the cost for it is of about 5 billion Euros per year. </a:t>
            </a:r>
          </a:p>
          <a:p>
            <a:endParaRPr lang="en-US" dirty="0" smtClean="0"/>
          </a:p>
          <a:p>
            <a:r>
              <a:rPr lang="en-US" dirty="0" smtClean="0"/>
              <a:t>Lack of sanitation and solid wastes services is one of the main causes for ocean pollution</a:t>
            </a:r>
          </a:p>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54E91-C58B-4DBD-ADC2-322ACC35389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810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a:xfrm>
            <a:off x="679768" y="4777194"/>
            <a:ext cx="5438140" cy="4318981"/>
          </a:xfrm>
        </p:spPr>
        <p:txBody>
          <a:bodyPr/>
          <a:lstStyle/>
          <a:p>
            <a:r>
              <a:rPr lang="en-US" sz="1200" dirty="0">
                <a:latin typeface="Arial" panose="020B0604020202020204" pitchFamily="34" charset="0"/>
                <a:cs typeface="Arial" panose="020B0604020202020204" pitchFamily="34" charset="0"/>
              </a:rPr>
              <a:t>Cities modify water availability in terms of the accessibility to the resource and creating an uneven and undesirable competition for it.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0017A-D14B-4163-844C-9C9D3445A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126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p:cNvSpPr>
            <a:spLocks noGrp="1" noRot="1" noChangeAspect="1" noTextEdit="1"/>
          </p:cNvSpPr>
          <p:nvPr>
            <p:ph type="sldImg"/>
          </p:nvPr>
        </p:nvSpPr>
        <p:spPr>
          <a:ln/>
        </p:spPr>
      </p:sp>
      <p:sp>
        <p:nvSpPr>
          <p:cNvPr id="16387" name="Espace réservé des commentaires 2"/>
          <p:cNvSpPr>
            <a:spLocks noGrp="1"/>
          </p:cNvSpPr>
          <p:nvPr>
            <p:ph type="body" idx="1"/>
          </p:nvPr>
        </p:nvSpPr>
        <p:spPr>
          <a:noFill/>
        </p:spPr>
        <p:txBody>
          <a:bodyPr/>
          <a:lstStyle/>
          <a:p>
            <a:r>
              <a:rPr lang="en-US" altLang="fr-FR" smtClean="0">
                <a:latin typeface="Arial" panose="020B0604020202020204" pitchFamily="34" charset="0"/>
                <a:cs typeface="Arial" panose="020B0604020202020204" pitchFamily="34" charset="0"/>
              </a:rPr>
              <a:t>EDUCATION - The debates on higher education are crossed in France today, with reflections on the reverse pedagogy and e-learning, for the many initiatives aimed at structuring the landscape to make it readable and visible to the International and, of course, for the real budget problems that constrain universities and colleges.</a:t>
            </a:r>
          </a:p>
          <a:p>
            <a:r>
              <a:rPr lang="en-US" altLang="fr-FR" smtClean="0">
                <a:latin typeface="Arial" panose="020B0604020202020204" pitchFamily="34" charset="0"/>
                <a:cs typeface="Arial" panose="020B0604020202020204" pitchFamily="34" charset="0"/>
              </a:rPr>
              <a:t>So many exciting topics, important even decisive, but that should not obscure the true meaning of higher education: providing the company executives able to solve the problems of tomorrow's world, which we will all face.</a:t>
            </a:r>
          </a:p>
          <a:p>
            <a:r>
              <a:rPr lang="en-US" altLang="fr-FR" smtClean="0">
                <a:latin typeface="Arial" panose="020B0604020202020204" pitchFamily="34" charset="0"/>
                <a:cs typeface="Arial" panose="020B0604020202020204" pitchFamily="34" charset="0"/>
              </a:rPr>
              <a:t>COP21 in full, it seemed useful since this place is mine now director of the National School of Bridges and Roads and Vice President of the CDEFI to recall that today more than ever, higher education should above all be at the rendezvous of climate change.</a:t>
            </a:r>
          </a:p>
          <a:p>
            <a:r>
              <a:rPr lang="en-US" altLang="fr-FR" smtClean="0">
                <a:latin typeface="Arial" panose="020B0604020202020204" pitchFamily="34" charset="0"/>
                <a:cs typeface="Arial" panose="020B0604020202020204" pitchFamily="34" charset="0"/>
              </a:rPr>
              <a:t>Climate change confronts our societies yards in the same magnitude as those of post-war reconstruction. To mitigate and reduce emissions of greenhouse gases, or to simply adapt to the impacts of climate upheaval in progress, it will change the way we live, produce, consume.</a:t>
            </a:r>
          </a:p>
          <a:p>
            <a:r>
              <a:rPr lang="en-US" altLang="fr-FR" smtClean="0">
                <a:latin typeface="Arial" panose="020B0604020202020204" pitchFamily="34" charset="0"/>
                <a:cs typeface="Arial" panose="020B0604020202020204" pitchFamily="34" charset="0"/>
              </a:rPr>
              <a:t>These unprecedented changes we impose new challenges to be met: it is to think, organize, finance, but also translate to the rulers of the civil society. It is therefore essential to strongly support our research around these issues and to invest in the training of a competent youth and able to meet these new challenges:</a:t>
            </a:r>
          </a:p>
          <a:p>
            <a:r>
              <a:rPr lang="en-US" altLang="fr-FR" smtClean="0">
                <a:latin typeface="Arial" panose="020B0604020202020204" pitchFamily="34" charset="0"/>
                <a:cs typeface="Arial" panose="020B0604020202020204" pitchFamily="34" charset="0"/>
              </a:rPr>
              <a:t>• The mitigation of greenhouse effect now affects all economic sectors.</a:t>
            </a:r>
          </a:p>
          <a:p>
            <a:r>
              <a:rPr lang="en-US" altLang="fr-FR" smtClean="0">
                <a:latin typeface="Arial" panose="020B0604020202020204" pitchFamily="34" charset="0"/>
                <a:cs typeface="Arial" panose="020B0604020202020204" pitchFamily="34" charset="0"/>
              </a:rPr>
              <a:t>• The construction will, for example, the development of low carbon materials (green concrete, mixed assemblages of wood).</a:t>
            </a:r>
          </a:p>
          <a:p>
            <a:r>
              <a:rPr lang="en-US" altLang="fr-FR" smtClean="0">
                <a:latin typeface="Arial" panose="020B0604020202020204" pitchFamily="34" charset="0"/>
                <a:cs typeface="Arial" panose="020B0604020202020204" pitchFamily="34" charset="0"/>
              </a:rPr>
              <a:t>• Energy, responsible for 40% of current emissions, require the design and optimization of low carbon technologies themselves.</a:t>
            </a:r>
          </a:p>
          <a:p>
            <a:r>
              <a:rPr lang="en-US" altLang="fr-FR" smtClean="0">
                <a:latin typeface="Arial" panose="020B0604020202020204" pitchFamily="34" charset="0"/>
                <a:cs typeface="Arial" panose="020B0604020202020204" pitchFamily="34" charset="0"/>
              </a:rPr>
              <a:t>• Transportation (20% of global CO2 emissions, nearly 30% in France) will also be profoundly rethought and their consequences - their environmental impact considered. The mass circulation of electric vehicles, for example, impose, unpublished infrastructure and urban forms adapted to their developments.</a:t>
            </a:r>
          </a:p>
          <a:p>
            <a:r>
              <a:rPr lang="en-US" altLang="fr-FR" smtClean="0">
                <a:latin typeface="Arial" panose="020B0604020202020204" pitchFamily="34" charset="0"/>
                <a:cs typeface="Arial" panose="020B0604020202020204" pitchFamily="34" charset="0"/>
              </a:rPr>
              <a:t>• Finally, it will redefine for all of these topics, a new social, political and economic management that mobilizes stakeholders at the local, national, but also international (because global warming knows no borders).</a:t>
            </a:r>
          </a:p>
          <a:p>
            <a:r>
              <a:rPr lang="en-US" altLang="fr-FR" smtClean="0">
                <a:latin typeface="Arial" panose="020B0604020202020204" pitchFamily="34" charset="0"/>
                <a:cs typeface="Arial" panose="020B0604020202020204" pitchFamily="34" charset="0"/>
              </a:rPr>
              <a:t>Whatever the measures adopted and implemented, the climate disruption is, in part, inevitable. It will have to adapt quickly.</a:t>
            </a:r>
          </a:p>
          <a:p>
            <a:r>
              <a:rPr lang="en-US" altLang="fr-FR" smtClean="0">
                <a:latin typeface="Arial" panose="020B0604020202020204" pitchFamily="34" charset="0"/>
                <a:cs typeface="Arial" panose="020B0604020202020204" pitchFamily="34" charset="0"/>
              </a:rPr>
              <a:t>This involves responding effectively to environmental disturbances. We saw during the recent floods south of France that the heaviest rainfall would thus need to be anticipated sufficiently accurate and powerful analysis tools to model what was happening in real time and in a very local level.</a:t>
            </a:r>
          </a:p>
        </p:txBody>
      </p:sp>
      <p:sp>
        <p:nvSpPr>
          <p:cNvPr id="16388"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01D3D82-BEEC-414B-BC8D-483DBA26D05F}" type="slidenum">
              <a:rPr lang="fr-FR" altLang="fr-FR" smtClean="0"/>
              <a:pPr/>
              <a:t>15</a:t>
            </a:fld>
            <a:endParaRPr lang="fr-FR" altLang="fr-FR" smtClean="0"/>
          </a:p>
        </p:txBody>
      </p:sp>
    </p:spTree>
    <p:extLst>
      <p:ext uri="{BB962C8B-B14F-4D97-AF65-F5344CB8AC3E}">
        <p14:creationId xmlns:p14="http://schemas.microsoft.com/office/powerpoint/2010/main" val="741043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a:ln/>
        </p:spPr>
      </p:sp>
      <p:sp>
        <p:nvSpPr>
          <p:cNvPr id="36867" name="Espace réservé des commentaires 2"/>
          <p:cNvSpPr>
            <a:spLocks noGrp="1"/>
          </p:cNvSpPr>
          <p:nvPr>
            <p:ph type="body" idx="1"/>
          </p:nvPr>
        </p:nvSpPr>
        <p:spPr>
          <a:noFill/>
        </p:spPr>
        <p:txBody>
          <a:bodyPr/>
          <a:lstStyle/>
          <a:p>
            <a:r>
              <a:rPr lang="fr-FR" altLang="fr-FR" smtClean="0">
                <a:latin typeface="Arial" panose="020B0604020202020204" pitchFamily="34" charset="0"/>
                <a:cs typeface="Arial" panose="020B0604020202020204" pitchFamily="34" charset="0"/>
              </a:rPr>
              <a:t>Prediction is key for limiting the impat as we cannot change things</a:t>
            </a:r>
          </a:p>
        </p:txBody>
      </p:sp>
      <p:sp>
        <p:nvSpPr>
          <p:cNvPr id="36868"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8C6035-99E1-4D82-9ED1-0FB6FED35ADF}" type="slidenum">
              <a:rPr lang="fr-FR" altLang="fr-FR" smtClean="0"/>
              <a:pPr/>
              <a:t>18</a:t>
            </a:fld>
            <a:endParaRPr lang="fr-FR" altLang="fr-FR" smtClean="0"/>
          </a:p>
        </p:txBody>
      </p:sp>
    </p:spTree>
    <p:extLst>
      <p:ext uri="{BB962C8B-B14F-4D97-AF65-F5344CB8AC3E}">
        <p14:creationId xmlns:p14="http://schemas.microsoft.com/office/powerpoint/2010/main" val="2970683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685800" y="4400549"/>
            <a:ext cx="5486400" cy="3978463"/>
          </a:xfrm>
        </p:spPr>
        <p:txBody>
          <a:bodyPr/>
          <a:lstStyle/>
          <a:p>
            <a:r>
              <a:rPr lang="en-US" b="1" dirty="0"/>
              <a:t>Urban water management policy</a:t>
            </a:r>
          </a:p>
          <a:p>
            <a:pPr marL="171450" lvl="0" indent="-171450">
              <a:buFont typeface="Arial" panose="020B0604020202020204" pitchFamily="34" charset="0"/>
              <a:buChar char="•"/>
            </a:pPr>
            <a:r>
              <a:rPr lang="en-SG" u="sng" dirty="0"/>
              <a:t>Water at top of Government agenda.</a:t>
            </a:r>
            <a:r>
              <a:rPr lang="en-US" dirty="0"/>
              <a:t> Planning can be more effectively done if </a:t>
            </a:r>
            <a:r>
              <a:rPr lang="en-SG" dirty="0"/>
              <a:t>water is managed as a whole.</a:t>
            </a:r>
            <a:endParaRPr lang="en-GB" sz="1100" dirty="0"/>
          </a:p>
          <a:p>
            <a:pPr marL="171450" lvl="0" indent="-171450">
              <a:buFont typeface="Arial" panose="020B0604020202020204" pitchFamily="34" charset="0"/>
              <a:buChar char="•"/>
            </a:pPr>
            <a:r>
              <a:rPr lang="en-GB" u="sng" dirty="0"/>
              <a:t>Stop splitting the Water Cycle into separate </a:t>
            </a:r>
            <a:r>
              <a:rPr lang="en-GB" u="sng" dirty="0" err="1"/>
              <a:t>Mgt</a:t>
            </a:r>
            <a:r>
              <a:rPr lang="en-GB" u="sng" dirty="0"/>
              <a:t> entities; </a:t>
            </a:r>
            <a:r>
              <a:rPr lang="en-GB" dirty="0"/>
              <a:t>acknowledge the “integrated” nature of water </a:t>
            </a:r>
            <a:endParaRPr lang="en-GB" sz="1100" dirty="0"/>
          </a:p>
          <a:p>
            <a:pPr marL="171450" lvl="0" indent="-171450">
              <a:buFont typeface="Arial" panose="020B0604020202020204" pitchFamily="34" charset="0"/>
              <a:buChar char="•"/>
            </a:pPr>
            <a:r>
              <a:rPr lang="en-US" dirty="0"/>
              <a:t>Adopt the ‘10% solution’. Try ‘fixing’ the pipes, i.e. support operational performance improvements in utilities. The results may add up to only 40, 50, or 60%, but that is better than zero. For example, if high water losses are the problem, help the utilities reduce them and do not insist on governance reform as a precondition for support.</a:t>
            </a:r>
            <a:endParaRPr lang="en-GB" sz="1100" dirty="0"/>
          </a:p>
          <a:p>
            <a:pPr marL="171450" lvl="0" indent="-171450">
              <a:buFont typeface="Arial" panose="020B0604020202020204" pitchFamily="34" charset="0"/>
              <a:buChar char="•"/>
            </a:pPr>
            <a:r>
              <a:rPr lang="en-GB" dirty="0"/>
              <a:t>We </a:t>
            </a:r>
            <a:r>
              <a:rPr lang="en-GB" b="1" u="sng" dirty="0"/>
              <a:t>can’t </a:t>
            </a:r>
            <a:r>
              <a:rPr lang="en-GB" dirty="0"/>
              <a:t>build cities of the Future without bringing planners, architects, developers into our fold. </a:t>
            </a:r>
            <a:endParaRPr lang="en-GB" sz="1100" dirty="0"/>
          </a:p>
          <a:p>
            <a:pPr marL="171450" lvl="0" indent="-171450">
              <a:buFont typeface="Arial" panose="020B0604020202020204" pitchFamily="34" charset="0"/>
              <a:buChar char="•"/>
            </a:pPr>
            <a:r>
              <a:rPr lang="en-GB" u="sng" dirty="0"/>
              <a:t>Institutional framework wedded to Big Pipes.</a:t>
            </a:r>
            <a:r>
              <a:rPr lang="en-GB" dirty="0"/>
              <a:t> Big monopolies dreaming of big infrastructure solutions</a:t>
            </a:r>
            <a:endParaRPr lang="en-GB" sz="1100" dirty="0"/>
          </a:p>
          <a:p>
            <a:pPr marL="171450" lvl="0" indent="-171450">
              <a:buFont typeface="Arial" panose="020B0604020202020204" pitchFamily="34" charset="0"/>
              <a:buChar char="•"/>
            </a:pPr>
            <a:r>
              <a:rPr lang="en-GB" dirty="0"/>
              <a:t>S</a:t>
            </a:r>
            <a:r>
              <a:rPr lang="en-GB" u="sng" dirty="0"/>
              <a:t>mall scale close-loop utilities</a:t>
            </a:r>
            <a:r>
              <a:rPr lang="en-GB" dirty="0"/>
              <a:t> run by Private sector are the disruptors we need to engage &amp; encourage</a:t>
            </a:r>
            <a:endParaRPr lang="en-GB" sz="1100" dirty="0"/>
          </a:p>
          <a:p>
            <a:pPr marL="171450" lvl="0" indent="-171450">
              <a:buFont typeface="Arial" panose="020B0604020202020204" pitchFamily="34" charset="0"/>
              <a:buChar char="•"/>
            </a:pPr>
            <a:r>
              <a:rPr lang="en-SG" u="sng" dirty="0"/>
              <a:t>Invest in the </a:t>
            </a:r>
            <a:r>
              <a:rPr lang="en-SG" sz="1100" u="sng" dirty="0"/>
              <a:t>present and the </a:t>
            </a:r>
            <a:r>
              <a:rPr lang="en-SG" u="sng" dirty="0"/>
              <a:t>future.</a:t>
            </a:r>
            <a:r>
              <a:rPr lang="en-SG" dirty="0"/>
              <a:t> To remain future-ready, continue investing into R&amp;D for areas such as development of a Smart Water Grid and reducing the energy consumption of our water treatm</a:t>
            </a:r>
            <a:r>
              <a:rPr lang="en-SG" sz="1100" dirty="0"/>
              <a:t>ent systems in reclaimed water and desalination. </a:t>
            </a:r>
            <a:r>
              <a:rPr lang="en-SG" dirty="0"/>
              <a:t>Investing in infrastructure in the present will alleviate the burden in the future.</a:t>
            </a:r>
            <a:endParaRPr lang="en-GB" sz="1100"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0017A-D14B-4163-844C-9C9D3445A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599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lgn="just" eaLnBrk="1" fontAlgn="auto" hangingPunct="1">
              <a:spcBef>
                <a:spcPts val="0"/>
              </a:spcBef>
              <a:spcAft>
                <a:spcPts val="0"/>
              </a:spcAft>
              <a:defRPr/>
            </a:pPr>
            <a:r>
              <a:rPr lang="en-US" sz="1300" dirty="0" smtClean="0">
                <a:solidFill>
                  <a:schemeClr val="tx1">
                    <a:lumMod val="95000"/>
                    <a:lumOff val="5000"/>
                  </a:schemeClr>
                </a:solidFill>
                <a:latin typeface="Arial" panose="020B0604020202020204" pitchFamily="34" charset="0"/>
                <a:ea typeface="DengXian"/>
                <a:cs typeface="Arial" panose="020B0604020202020204" pitchFamily="34" charset="0"/>
              </a:rPr>
              <a:t>UNESCO’s International Hydrological Programme, IHP, was founded in nineteen seventy-five. It is now living its eighth phase for the period two thousand fourteen – two thousand twenty one. </a:t>
            </a:r>
          </a:p>
          <a:p>
            <a:pPr algn="just" eaLnBrk="1" fontAlgn="auto" hangingPunct="1">
              <a:spcBef>
                <a:spcPts val="0"/>
              </a:spcBef>
              <a:spcAft>
                <a:spcPts val="0"/>
              </a:spcAft>
              <a:defRPr/>
            </a:pPr>
            <a:endParaRPr lang="en-US" sz="1300" dirty="0" smtClean="0">
              <a:solidFill>
                <a:schemeClr val="tx1">
                  <a:lumMod val="95000"/>
                  <a:lumOff val="5000"/>
                </a:schemeClr>
              </a:solidFill>
              <a:latin typeface="Arial" panose="020B0604020202020204" pitchFamily="34" charset="0"/>
              <a:ea typeface="DengXian"/>
              <a:cs typeface="Arial" panose="020B0604020202020204" pitchFamily="34" charset="0"/>
            </a:endParaRPr>
          </a:p>
          <a:p>
            <a:pPr algn="just" eaLnBrk="1" fontAlgn="auto" hangingPunct="1">
              <a:spcBef>
                <a:spcPts val="0"/>
              </a:spcBef>
              <a:spcAft>
                <a:spcPts val="0"/>
              </a:spcAft>
              <a:defRPr/>
            </a:pPr>
            <a:r>
              <a:rPr lang="en-US" sz="1300" dirty="0" smtClean="0">
                <a:solidFill>
                  <a:schemeClr val="tx1">
                    <a:lumMod val="95000"/>
                    <a:lumOff val="5000"/>
                  </a:schemeClr>
                </a:solidFill>
                <a:latin typeface="Arial" panose="020B0604020202020204" pitchFamily="34" charset="0"/>
                <a:ea typeface="DengXian"/>
                <a:cs typeface="Arial" panose="020B0604020202020204" pitchFamily="34" charset="0"/>
              </a:rPr>
              <a:t>In response to the priorities and needs of Member States, IHP-VIII focuses on six knowledge areas, called “themes”, that you can see on the screen.</a:t>
            </a:r>
          </a:p>
          <a:p>
            <a:pPr algn="just" eaLnBrk="1" fontAlgn="auto" hangingPunct="1">
              <a:spcBef>
                <a:spcPts val="0"/>
              </a:spcBef>
              <a:spcAft>
                <a:spcPts val="0"/>
              </a:spcAft>
              <a:defRPr/>
            </a:pPr>
            <a:endParaRPr lang="en-US" sz="1300" dirty="0" smtClean="0">
              <a:solidFill>
                <a:schemeClr val="tx1">
                  <a:lumMod val="95000"/>
                  <a:lumOff val="5000"/>
                </a:schemeClr>
              </a:solidFill>
              <a:latin typeface="Arial" panose="020B0604020202020204" pitchFamily="34" charset="0"/>
              <a:ea typeface="DengXian"/>
              <a:cs typeface="Arial" panose="020B0604020202020204" pitchFamily="34" charset="0"/>
            </a:endParaRPr>
          </a:p>
          <a:p>
            <a:pPr algn="just" eaLnBrk="1" fontAlgn="auto" hangingPunct="1">
              <a:spcBef>
                <a:spcPts val="0"/>
              </a:spcBef>
              <a:spcAft>
                <a:spcPts val="0"/>
              </a:spcAft>
              <a:defRPr/>
            </a:pPr>
            <a:r>
              <a:rPr lang="en-US" sz="1300" dirty="0" smtClean="0">
                <a:solidFill>
                  <a:schemeClr val="tx1">
                    <a:lumMod val="95000"/>
                    <a:lumOff val="5000"/>
                  </a:schemeClr>
                </a:solidFill>
                <a:latin typeface="Arial" panose="020B0604020202020204" pitchFamily="34" charset="0"/>
                <a:ea typeface="DengXian"/>
                <a:cs typeface="Arial" panose="020B0604020202020204" pitchFamily="34" charset="0"/>
              </a:rPr>
              <a:t>An entire Theme 6 is addressing </a:t>
            </a:r>
            <a:r>
              <a:rPr lang="en-US" sz="1300" b="1" dirty="0" smtClean="0">
                <a:solidFill>
                  <a:schemeClr val="tx1">
                    <a:lumMod val="95000"/>
                    <a:lumOff val="5000"/>
                  </a:schemeClr>
                </a:solidFill>
                <a:latin typeface="Arial" panose="020B0604020202020204" pitchFamily="34" charset="0"/>
                <a:ea typeface="DengXian"/>
                <a:cs typeface="Arial" panose="020B0604020202020204" pitchFamily="34" charset="0"/>
              </a:rPr>
              <a:t>Water Education</a:t>
            </a:r>
            <a:r>
              <a:rPr lang="en-US" sz="1300" dirty="0" smtClean="0">
                <a:solidFill>
                  <a:schemeClr val="tx1">
                    <a:lumMod val="95000"/>
                    <a:lumOff val="5000"/>
                  </a:schemeClr>
                </a:solidFill>
                <a:latin typeface="Arial" panose="020B0604020202020204" pitchFamily="34" charset="0"/>
                <a:ea typeface="DengXian"/>
                <a:cs typeface="Arial" panose="020B0604020202020204" pitchFamily="34" charset="0"/>
              </a:rPr>
              <a:t>.</a:t>
            </a:r>
            <a:endParaRPr lang="es-ES_tradnl" sz="1300" dirty="0">
              <a:solidFill>
                <a:schemeClr val="tx1">
                  <a:lumMod val="95000"/>
                  <a:lumOff val="5000"/>
                </a:schemeClr>
              </a:solidFill>
              <a:latin typeface="Arial" panose="020B0604020202020204" pitchFamily="34" charset="0"/>
              <a:ea typeface="DengXian"/>
              <a:cs typeface="Arial" panose="020B0604020202020204" pitchFamily="34"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C33CD4A-7372-449F-ACA1-7821BAC18D05}" type="slidenum">
              <a:rPr lang="en-GB" altLang="en-US" smtClean="0"/>
              <a:pPr fontAlgn="base">
                <a:spcBef>
                  <a:spcPct val="0"/>
                </a:spcBef>
                <a:spcAft>
                  <a:spcPct val="0"/>
                </a:spcAft>
              </a:pPr>
              <a:t>21</a:t>
            </a:fld>
            <a:endParaRPr lang="en-GB" altLang="en-US" smtClean="0"/>
          </a:p>
        </p:txBody>
      </p:sp>
    </p:spTree>
    <p:extLst>
      <p:ext uri="{BB962C8B-B14F-4D97-AF65-F5344CB8AC3E}">
        <p14:creationId xmlns:p14="http://schemas.microsoft.com/office/powerpoint/2010/main" val="459814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69FAC9-9F98-4B15-A0F5-F561D938504E}" type="slidenum">
              <a:rPr lang="en-GB" smtClean="0"/>
              <a:t>22</a:t>
            </a:fld>
            <a:endParaRPr lang="en-GB" dirty="0"/>
          </a:p>
        </p:txBody>
      </p:sp>
    </p:spTree>
    <p:extLst>
      <p:ext uri="{BB962C8B-B14F-4D97-AF65-F5344CB8AC3E}">
        <p14:creationId xmlns:p14="http://schemas.microsoft.com/office/powerpoint/2010/main" val="1430956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4211CF-81B3-4811-893C-BF4548AEC38D}"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01D08-D634-4762-9301-5E39F5E9CFDE}" type="slidenum">
              <a:rPr lang="en-US" smtClean="0"/>
              <a:t>‹#›</a:t>
            </a:fld>
            <a:endParaRPr lang="en-US"/>
          </a:p>
        </p:txBody>
      </p:sp>
    </p:spTree>
    <p:extLst>
      <p:ext uri="{BB962C8B-B14F-4D97-AF65-F5344CB8AC3E}">
        <p14:creationId xmlns:p14="http://schemas.microsoft.com/office/powerpoint/2010/main" val="1404129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4211CF-81B3-4811-893C-BF4548AEC38D}"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01D08-D634-4762-9301-5E39F5E9CFDE}" type="slidenum">
              <a:rPr lang="en-US" smtClean="0"/>
              <a:t>‹#›</a:t>
            </a:fld>
            <a:endParaRPr lang="en-US"/>
          </a:p>
        </p:txBody>
      </p:sp>
    </p:spTree>
    <p:extLst>
      <p:ext uri="{BB962C8B-B14F-4D97-AF65-F5344CB8AC3E}">
        <p14:creationId xmlns:p14="http://schemas.microsoft.com/office/powerpoint/2010/main" val="117089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4211CF-81B3-4811-893C-BF4548AEC38D}"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01D08-D634-4762-9301-5E39F5E9CFDE}" type="slidenum">
              <a:rPr lang="en-US" smtClean="0"/>
              <a:t>‹#›</a:t>
            </a:fld>
            <a:endParaRPr lang="en-US"/>
          </a:p>
        </p:txBody>
      </p:sp>
    </p:spTree>
    <p:extLst>
      <p:ext uri="{BB962C8B-B14F-4D97-AF65-F5344CB8AC3E}">
        <p14:creationId xmlns:p14="http://schemas.microsoft.com/office/powerpoint/2010/main" val="4276914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Espace réservé du contenu 2"/>
          <p:cNvSpPr>
            <a:spLocks noGrp="1"/>
          </p:cNvSpPr>
          <p:nvPr>
            <p:ph idx="1"/>
          </p:nvPr>
        </p:nvSpPr>
        <p:spPr bwMode="gray"/>
        <p:txBody>
          <a:bodyPr/>
          <a:lstStyle/>
          <a:p>
            <a:pPr lvl="0"/>
            <a:r>
              <a:rPr lang="fr-FR" altLang="fr-FR" noProof="0" smtClean="0"/>
              <a:t>Modifiez les styles du texte du masque</a:t>
            </a:r>
          </a:p>
          <a:p>
            <a:pPr lvl="1"/>
            <a:r>
              <a:rPr lang="fr-FR" altLang="fr-FR" noProof="0" smtClean="0"/>
              <a:t>Deuxième niveau</a:t>
            </a:r>
          </a:p>
          <a:p>
            <a:pPr lvl="2"/>
            <a:r>
              <a:rPr lang="fr-FR" altLang="fr-FR" noProof="0" smtClean="0"/>
              <a:t>Troisième niveau</a:t>
            </a:r>
          </a:p>
          <a:p>
            <a:pPr lvl="3"/>
            <a:r>
              <a:rPr lang="fr-FR" altLang="fr-FR" noProof="0" smtClean="0"/>
              <a:t>Quatrième niveau</a:t>
            </a:r>
          </a:p>
          <a:p>
            <a:pPr lvl="4"/>
            <a:r>
              <a:rPr lang="fr-FR" altLang="fr-FR" noProof="0" smtClean="0"/>
              <a:t>Cinquième niveau</a:t>
            </a:r>
            <a:endParaRPr lang="en-GB" altLang="fr-FR" noProof="0" dirty="0" smtClean="0"/>
          </a:p>
        </p:txBody>
      </p:sp>
      <p:sp>
        <p:nvSpPr>
          <p:cNvPr id="8" name="Espace réservé du texte 7"/>
          <p:cNvSpPr>
            <a:spLocks noGrp="1"/>
          </p:cNvSpPr>
          <p:nvPr>
            <p:ph type="body" sz="quarter" idx="13"/>
          </p:nvPr>
        </p:nvSpPr>
        <p:spPr bwMode="gray">
          <a:xfrm>
            <a:off x="358775" y="403200"/>
            <a:ext cx="7921625" cy="1404963"/>
          </a:xfrm>
        </p:spPr>
        <p:txBody>
          <a:bodyPr/>
          <a:lstStyle>
            <a:lvl1pPr>
              <a:lnSpc>
                <a:spcPct val="90000"/>
              </a:lnSpc>
              <a:spcBef>
                <a:spcPts val="0"/>
              </a:spcBef>
              <a:defRPr sz="2500">
                <a:solidFill>
                  <a:schemeClr val="accent6"/>
                </a:solidFill>
              </a:defRPr>
            </a:lvl1pPr>
            <a:lvl2pPr>
              <a:lnSpc>
                <a:spcPct val="90000"/>
              </a:lnSpc>
              <a:defRPr sz="1700"/>
            </a:lvl2pPr>
          </a:lstStyle>
          <a:p>
            <a:pPr lvl="0"/>
            <a:r>
              <a:rPr lang="fr-FR" noProof="0" smtClean="0"/>
              <a:t>Modifiez les styles du texte du masque</a:t>
            </a:r>
          </a:p>
          <a:p>
            <a:pPr lvl="1"/>
            <a:r>
              <a:rPr lang="fr-FR" noProof="0" smtClean="0"/>
              <a:t>Deuxième niveau</a:t>
            </a:r>
          </a:p>
        </p:txBody>
      </p:sp>
      <p:sp>
        <p:nvSpPr>
          <p:cNvPr id="4" name="Date Placeholder 3"/>
          <p:cNvSpPr>
            <a:spLocks noGrp="1" noChangeArrowheads="1"/>
          </p:cNvSpPr>
          <p:nvPr>
            <p:ph type="dt" sz="half" idx="14"/>
          </p:nvPr>
        </p:nvSpPr>
        <p:spPr/>
        <p:txBody>
          <a:bodyPr/>
          <a:lstStyle>
            <a:lvl1pPr>
              <a:defRPr/>
            </a:lvl1pPr>
          </a:lstStyle>
          <a:p>
            <a:pPr>
              <a:defRPr/>
            </a:pPr>
            <a:endParaRPr lang="en-GB" altLang="fr-FR"/>
          </a:p>
        </p:txBody>
      </p:sp>
      <p:sp>
        <p:nvSpPr>
          <p:cNvPr id="5" name="Footer Placeholder 4"/>
          <p:cNvSpPr>
            <a:spLocks noGrp="1" noChangeArrowheads="1"/>
          </p:cNvSpPr>
          <p:nvPr>
            <p:ph type="ftr" sz="quarter" idx="15"/>
          </p:nvPr>
        </p:nvSpPr>
        <p:spPr/>
        <p:txBody>
          <a:bodyPr/>
          <a:lstStyle>
            <a:lvl1pPr>
              <a:defRPr/>
            </a:lvl1pPr>
          </a:lstStyle>
          <a:p>
            <a:pPr>
              <a:defRPr/>
            </a:pPr>
            <a:r>
              <a:rPr lang="en-GB" altLang="fr-FR"/>
              <a:t>Budapest, 28 November 2016</a:t>
            </a:r>
          </a:p>
        </p:txBody>
      </p:sp>
      <p:sp>
        <p:nvSpPr>
          <p:cNvPr id="6" name="Slide Number Placeholder 5"/>
          <p:cNvSpPr>
            <a:spLocks noGrp="1" noChangeArrowheads="1"/>
          </p:cNvSpPr>
          <p:nvPr>
            <p:ph type="sldNum" sz="quarter" idx="16"/>
          </p:nvPr>
        </p:nvSpPr>
        <p:spPr/>
        <p:txBody>
          <a:bodyPr/>
          <a:lstStyle>
            <a:lvl1pPr>
              <a:defRPr/>
            </a:lvl1pPr>
          </a:lstStyle>
          <a:p>
            <a:pPr>
              <a:defRPr/>
            </a:pPr>
            <a:fld id="{779B30E3-F786-49C2-8C9F-D753ABDBBF33}" type="slidenum">
              <a:rPr lang="en-GB" altLang="fr-FR"/>
              <a:pPr>
                <a:defRPr/>
              </a:pPr>
              <a:t>‹#›</a:t>
            </a:fld>
            <a:r>
              <a:rPr lang="en-GB" altLang="fr-FR" dirty="0"/>
              <a:t> I</a:t>
            </a:r>
          </a:p>
        </p:txBody>
      </p:sp>
    </p:spTree>
    <p:extLst>
      <p:ext uri="{BB962C8B-B14F-4D97-AF65-F5344CB8AC3E}">
        <p14:creationId xmlns:p14="http://schemas.microsoft.com/office/powerpoint/2010/main" val="2635154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5D2F65-E187-4B26-9C8A-8AFB2BF7343E}" type="datetimeFigureOut">
              <a:rPr lang="es-ES" smtClean="0"/>
              <a:t>06/11/2019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9EDE2B9-21C1-4C53-8005-7A94F22E5552}" type="slidenum">
              <a:rPr lang="es-ES" smtClean="0"/>
              <a:t>‹#›</a:t>
            </a:fld>
            <a:endParaRPr lang="es-ES"/>
          </a:p>
        </p:txBody>
      </p:sp>
    </p:spTree>
    <p:extLst>
      <p:ext uri="{BB962C8B-B14F-4D97-AF65-F5344CB8AC3E}">
        <p14:creationId xmlns:p14="http://schemas.microsoft.com/office/powerpoint/2010/main" val="3890534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5D2F65-E187-4B26-9C8A-8AFB2BF7343E}" type="datetimeFigureOut">
              <a:rPr lang="es-ES" smtClean="0"/>
              <a:t>06/11/2019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9EDE2B9-21C1-4C53-8005-7A94F22E5552}" type="slidenum">
              <a:rPr lang="es-ES" smtClean="0"/>
              <a:t>‹#›</a:t>
            </a:fld>
            <a:endParaRPr lang="es-ES"/>
          </a:p>
        </p:txBody>
      </p:sp>
    </p:spTree>
    <p:extLst>
      <p:ext uri="{BB962C8B-B14F-4D97-AF65-F5344CB8AC3E}">
        <p14:creationId xmlns:p14="http://schemas.microsoft.com/office/powerpoint/2010/main" val="939991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5D2F65-E187-4B26-9C8A-8AFB2BF7343E}" type="datetimeFigureOut">
              <a:rPr lang="es-ES" smtClean="0"/>
              <a:t>06/11/2019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9EDE2B9-21C1-4C53-8005-7A94F22E5552}" type="slidenum">
              <a:rPr lang="es-ES" smtClean="0"/>
              <a:t>‹#›</a:t>
            </a:fld>
            <a:endParaRPr lang="es-ES"/>
          </a:p>
        </p:txBody>
      </p:sp>
    </p:spTree>
    <p:extLst>
      <p:ext uri="{BB962C8B-B14F-4D97-AF65-F5344CB8AC3E}">
        <p14:creationId xmlns:p14="http://schemas.microsoft.com/office/powerpoint/2010/main" val="2340136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5D2F65-E187-4B26-9C8A-8AFB2BF7343E}" type="datetimeFigureOut">
              <a:rPr lang="es-ES" smtClean="0"/>
              <a:t>06/11/2019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9EDE2B9-21C1-4C53-8005-7A94F22E5552}" type="slidenum">
              <a:rPr lang="es-ES" smtClean="0"/>
              <a:t>‹#›</a:t>
            </a:fld>
            <a:endParaRPr lang="es-ES"/>
          </a:p>
        </p:txBody>
      </p:sp>
    </p:spTree>
    <p:extLst>
      <p:ext uri="{BB962C8B-B14F-4D97-AF65-F5344CB8AC3E}">
        <p14:creationId xmlns:p14="http://schemas.microsoft.com/office/powerpoint/2010/main" val="1406314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5D2F65-E187-4B26-9C8A-8AFB2BF7343E}" type="datetimeFigureOut">
              <a:rPr lang="es-ES" smtClean="0"/>
              <a:t>06/11/2019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9EDE2B9-21C1-4C53-8005-7A94F22E5552}" type="slidenum">
              <a:rPr lang="es-ES" smtClean="0"/>
              <a:t>‹#›</a:t>
            </a:fld>
            <a:endParaRPr lang="es-ES"/>
          </a:p>
        </p:txBody>
      </p:sp>
    </p:spTree>
    <p:extLst>
      <p:ext uri="{BB962C8B-B14F-4D97-AF65-F5344CB8AC3E}">
        <p14:creationId xmlns:p14="http://schemas.microsoft.com/office/powerpoint/2010/main" val="3470320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5D2F65-E187-4B26-9C8A-8AFB2BF7343E}" type="datetimeFigureOut">
              <a:rPr lang="es-ES" smtClean="0"/>
              <a:t>06/11/2019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9EDE2B9-21C1-4C53-8005-7A94F22E5552}" type="slidenum">
              <a:rPr lang="es-ES" smtClean="0"/>
              <a:t>‹#›</a:t>
            </a:fld>
            <a:endParaRPr lang="es-ES"/>
          </a:p>
        </p:txBody>
      </p:sp>
    </p:spTree>
    <p:extLst>
      <p:ext uri="{BB962C8B-B14F-4D97-AF65-F5344CB8AC3E}">
        <p14:creationId xmlns:p14="http://schemas.microsoft.com/office/powerpoint/2010/main" val="2239117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5D2F65-E187-4B26-9C8A-8AFB2BF7343E}" type="datetimeFigureOut">
              <a:rPr lang="es-ES" smtClean="0"/>
              <a:t>06/11/2019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9EDE2B9-21C1-4C53-8005-7A94F22E5552}" type="slidenum">
              <a:rPr lang="es-ES" smtClean="0"/>
              <a:t>‹#›</a:t>
            </a:fld>
            <a:endParaRPr lang="es-ES"/>
          </a:p>
        </p:txBody>
      </p:sp>
    </p:spTree>
    <p:extLst>
      <p:ext uri="{BB962C8B-B14F-4D97-AF65-F5344CB8AC3E}">
        <p14:creationId xmlns:p14="http://schemas.microsoft.com/office/powerpoint/2010/main" val="1011304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4211CF-81B3-4811-893C-BF4548AEC38D}"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01D08-D634-4762-9301-5E39F5E9CFDE}" type="slidenum">
              <a:rPr lang="en-US" smtClean="0"/>
              <a:t>‹#›</a:t>
            </a:fld>
            <a:endParaRPr lang="en-US"/>
          </a:p>
        </p:txBody>
      </p:sp>
    </p:spTree>
    <p:extLst>
      <p:ext uri="{BB962C8B-B14F-4D97-AF65-F5344CB8AC3E}">
        <p14:creationId xmlns:p14="http://schemas.microsoft.com/office/powerpoint/2010/main" val="4186528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5D2F65-E187-4B26-9C8A-8AFB2BF7343E}" type="datetimeFigureOut">
              <a:rPr lang="es-ES" smtClean="0"/>
              <a:t>06/11/2019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9EDE2B9-21C1-4C53-8005-7A94F22E5552}" type="slidenum">
              <a:rPr lang="es-ES" smtClean="0"/>
              <a:t>‹#›</a:t>
            </a:fld>
            <a:endParaRPr lang="es-ES"/>
          </a:p>
        </p:txBody>
      </p:sp>
    </p:spTree>
    <p:extLst>
      <p:ext uri="{BB962C8B-B14F-4D97-AF65-F5344CB8AC3E}">
        <p14:creationId xmlns:p14="http://schemas.microsoft.com/office/powerpoint/2010/main" val="2576174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5D2F65-E187-4B26-9C8A-8AFB2BF7343E}" type="datetimeFigureOut">
              <a:rPr lang="es-ES" smtClean="0"/>
              <a:t>06/11/2019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9EDE2B9-21C1-4C53-8005-7A94F22E5552}" type="slidenum">
              <a:rPr lang="es-ES" smtClean="0"/>
              <a:t>‹#›</a:t>
            </a:fld>
            <a:endParaRPr lang="es-ES"/>
          </a:p>
        </p:txBody>
      </p:sp>
    </p:spTree>
    <p:extLst>
      <p:ext uri="{BB962C8B-B14F-4D97-AF65-F5344CB8AC3E}">
        <p14:creationId xmlns:p14="http://schemas.microsoft.com/office/powerpoint/2010/main" val="3882998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5D2F65-E187-4B26-9C8A-8AFB2BF7343E}" type="datetimeFigureOut">
              <a:rPr lang="es-ES" smtClean="0"/>
              <a:t>06/11/2019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9EDE2B9-21C1-4C53-8005-7A94F22E5552}" type="slidenum">
              <a:rPr lang="es-ES" smtClean="0"/>
              <a:t>‹#›</a:t>
            </a:fld>
            <a:endParaRPr lang="es-ES"/>
          </a:p>
        </p:txBody>
      </p:sp>
    </p:spTree>
    <p:extLst>
      <p:ext uri="{BB962C8B-B14F-4D97-AF65-F5344CB8AC3E}">
        <p14:creationId xmlns:p14="http://schemas.microsoft.com/office/powerpoint/2010/main" val="2742563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5D2F65-E187-4B26-9C8A-8AFB2BF7343E}" type="datetimeFigureOut">
              <a:rPr lang="es-ES" smtClean="0"/>
              <a:t>06/11/2019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9EDE2B9-21C1-4C53-8005-7A94F22E5552}" type="slidenum">
              <a:rPr lang="es-ES" smtClean="0"/>
              <a:t>‹#›</a:t>
            </a:fld>
            <a:endParaRPr lang="es-ES"/>
          </a:p>
        </p:txBody>
      </p:sp>
    </p:spTree>
    <p:extLst>
      <p:ext uri="{BB962C8B-B14F-4D97-AF65-F5344CB8AC3E}">
        <p14:creationId xmlns:p14="http://schemas.microsoft.com/office/powerpoint/2010/main" val="3537095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5496053-E53D-46F7-8B4D-F6BA16D9D39C}"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F7BCD-4DC6-4DBE-9CAC-9EC404141EBC}" type="slidenum">
              <a:rPr lang="en-US" smtClean="0"/>
              <a:t>‹#›</a:t>
            </a:fld>
            <a:endParaRPr lang="en-US"/>
          </a:p>
        </p:txBody>
      </p:sp>
    </p:spTree>
    <p:extLst>
      <p:ext uri="{BB962C8B-B14F-4D97-AF65-F5344CB8AC3E}">
        <p14:creationId xmlns:p14="http://schemas.microsoft.com/office/powerpoint/2010/main" val="1622016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496053-E53D-46F7-8B4D-F6BA16D9D39C}"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F7BCD-4DC6-4DBE-9CAC-9EC404141EBC}" type="slidenum">
              <a:rPr lang="en-US" smtClean="0"/>
              <a:t>‹#›</a:t>
            </a:fld>
            <a:endParaRPr lang="en-US"/>
          </a:p>
        </p:txBody>
      </p:sp>
    </p:spTree>
    <p:extLst>
      <p:ext uri="{BB962C8B-B14F-4D97-AF65-F5344CB8AC3E}">
        <p14:creationId xmlns:p14="http://schemas.microsoft.com/office/powerpoint/2010/main" val="2135184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8"/>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5496053-E53D-46F7-8B4D-F6BA16D9D39C}"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F7BCD-4DC6-4DBE-9CAC-9EC404141EBC}" type="slidenum">
              <a:rPr lang="en-US" smtClean="0"/>
              <a:t>‹#›</a:t>
            </a:fld>
            <a:endParaRPr lang="en-US"/>
          </a:p>
        </p:txBody>
      </p:sp>
    </p:spTree>
    <p:extLst>
      <p:ext uri="{BB962C8B-B14F-4D97-AF65-F5344CB8AC3E}">
        <p14:creationId xmlns:p14="http://schemas.microsoft.com/office/powerpoint/2010/main" val="25096427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5496053-E53D-46F7-8B4D-F6BA16D9D39C}"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3F7BCD-4DC6-4DBE-9CAC-9EC404141EBC}" type="slidenum">
              <a:rPr lang="en-US" smtClean="0"/>
              <a:t>‹#›</a:t>
            </a:fld>
            <a:endParaRPr lang="en-US"/>
          </a:p>
        </p:txBody>
      </p:sp>
    </p:spTree>
    <p:extLst>
      <p:ext uri="{BB962C8B-B14F-4D97-AF65-F5344CB8AC3E}">
        <p14:creationId xmlns:p14="http://schemas.microsoft.com/office/powerpoint/2010/main" val="2860403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5496053-E53D-46F7-8B4D-F6BA16D9D39C}" type="datetimeFigureOut">
              <a:rPr lang="en-US" smtClean="0"/>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3F7BCD-4DC6-4DBE-9CAC-9EC404141EBC}" type="slidenum">
              <a:rPr lang="en-US" smtClean="0"/>
              <a:t>‹#›</a:t>
            </a:fld>
            <a:endParaRPr lang="en-US"/>
          </a:p>
        </p:txBody>
      </p:sp>
    </p:spTree>
    <p:extLst>
      <p:ext uri="{BB962C8B-B14F-4D97-AF65-F5344CB8AC3E}">
        <p14:creationId xmlns:p14="http://schemas.microsoft.com/office/powerpoint/2010/main" val="4000850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5496053-E53D-46F7-8B4D-F6BA16D9D39C}" type="datetimeFigureOut">
              <a:rPr lang="en-US" smtClean="0"/>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3F7BCD-4DC6-4DBE-9CAC-9EC404141EBC}" type="slidenum">
              <a:rPr lang="en-US" smtClean="0"/>
              <a:t>‹#›</a:t>
            </a:fld>
            <a:endParaRPr lang="en-US"/>
          </a:p>
        </p:txBody>
      </p:sp>
    </p:spTree>
    <p:extLst>
      <p:ext uri="{BB962C8B-B14F-4D97-AF65-F5344CB8AC3E}">
        <p14:creationId xmlns:p14="http://schemas.microsoft.com/office/powerpoint/2010/main" val="3096477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84211CF-81B3-4811-893C-BF4548AEC38D}"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01D08-D634-4762-9301-5E39F5E9CFDE}" type="slidenum">
              <a:rPr lang="en-US" smtClean="0"/>
              <a:t>‹#›</a:t>
            </a:fld>
            <a:endParaRPr lang="en-US"/>
          </a:p>
        </p:txBody>
      </p:sp>
    </p:spTree>
    <p:extLst>
      <p:ext uri="{BB962C8B-B14F-4D97-AF65-F5344CB8AC3E}">
        <p14:creationId xmlns:p14="http://schemas.microsoft.com/office/powerpoint/2010/main" val="15012872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496053-E53D-46F7-8B4D-F6BA16D9D39C}" type="datetimeFigureOut">
              <a:rPr lang="en-US" smtClean="0"/>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3F7BCD-4DC6-4DBE-9CAC-9EC404141EBC}" type="slidenum">
              <a:rPr lang="en-US" smtClean="0"/>
              <a:t>‹#›</a:t>
            </a:fld>
            <a:endParaRPr lang="en-US"/>
          </a:p>
        </p:txBody>
      </p:sp>
    </p:spTree>
    <p:extLst>
      <p:ext uri="{BB962C8B-B14F-4D97-AF65-F5344CB8AC3E}">
        <p14:creationId xmlns:p14="http://schemas.microsoft.com/office/powerpoint/2010/main" val="34030040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F5496053-E53D-46F7-8B4D-F6BA16D9D39C}"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3F7BCD-4DC6-4DBE-9CAC-9EC404141EBC}" type="slidenum">
              <a:rPr lang="en-US" smtClean="0"/>
              <a:t>‹#›</a:t>
            </a:fld>
            <a:endParaRPr lang="en-US"/>
          </a:p>
        </p:txBody>
      </p:sp>
    </p:spTree>
    <p:extLst>
      <p:ext uri="{BB962C8B-B14F-4D97-AF65-F5344CB8AC3E}">
        <p14:creationId xmlns:p14="http://schemas.microsoft.com/office/powerpoint/2010/main" val="1887099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F5496053-E53D-46F7-8B4D-F6BA16D9D39C}"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3F7BCD-4DC6-4DBE-9CAC-9EC404141EBC}" type="slidenum">
              <a:rPr lang="en-US" smtClean="0"/>
              <a:t>‹#›</a:t>
            </a:fld>
            <a:endParaRPr lang="en-US"/>
          </a:p>
        </p:txBody>
      </p:sp>
    </p:spTree>
    <p:extLst>
      <p:ext uri="{BB962C8B-B14F-4D97-AF65-F5344CB8AC3E}">
        <p14:creationId xmlns:p14="http://schemas.microsoft.com/office/powerpoint/2010/main" val="12645055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496053-E53D-46F7-8B4D-F6BA16D9D39C}"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F7BCD-4DC6-4DBE-9CAC-9EC404141EBC}" type="slidenum">
              <a:rPr lang="en-US" smtClean="0"/>
              <a:t>‹#›</a:t>
            </a:fld>
            <a:endParaRPr lang="en-US"/>
          </a:p>
        </p:txBody>
      </p:sp>
    </p:spTree>
    <p:extLst>
      <p:ext uri="{BB962C8B-B14F-4D97-AF65-F5344CB8AC3E}">
        <p14:creationId xmlns:p14="http://schemas.microsoft.com/office/powerpoint/2010/main" val="972458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496053-E53D-46F7-8B4D-F6BA16D9D39C}"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F7BCD-4DC6-4DBE-9CAC-9EC404141EBC}" type="slidenum">
              <a:rPr lang="en-US" smtClean="0"/>
              <a:t>‹#›</a:t>
            </a:fld>
            <a:endParaRPr lang="en-US"/>
          </a:p>
        </p:txBody>
      </p:sp>
    </p:spTree>
    <p:extLst>
      <p:ext uri="{BB962C8B-B14F-4D97-AF65-F5344CB8AC3E}">
        <p14:creationId xmlns:p14="http://schemas.microsoft.com/office/powerpoint/2010/main" val="960792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7" name="Subtitle0"/>
          <p:cNvSpPr>
            <a:spLocks noGrp="1"/>
          </p:cNvSpPr>
          <p:nvPr>
            <p:ph type="body" idx="13" hasCustomPrompt="1"/>
          </p:nvPr>
        </p:nvSpPr>
        <p:spPr>
          <a:xfrm>
            <a:off x="358775" y="765179"/>
            <a:ext cx="8424000" cy="207749"/>
          </a:xfrm>
        </p:spPr>
        <p:txBody>
          <a:bodyPr vert="horz" lIns="0" tIns="0" rIns="0" bIns="0" rtlCol="0" anchor="t" anchorCtr="0">
            <a:spAutoFit/>
          </a:bodyPr>
          <a:lstStyle>
            <a:lvl1pPr marL="0" indent="0" algn="l" defTabSz="685800" rtl="0" eaLnBrk="1" latinLnBrk="0" hangingPunct="1">
              <a:spcBef>
                <a:spcPct val="0"/>
              </a:spcBef>
              <a:buNone/>
              <a:defRPr lang="en-US" sz="1500" b="0" kern="1200" dirty="0" smtClean="0">
                <a:solidFill>
                  <a:schemeClr val="tx2"/>
                </a:solidFill>
                <a:latin typeface="+mn-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add subtitle</a:t>
            </a:r>
          </a:p>
        </p:txBody>
      </p:sp>
      <p:sp>
        <p:nvSpPr>
          <p:cNvPr id="36" name="Content Placeholder 2"/>
          <p:cNvSpPr>
            <a:spLocks noGrp="1"/>
          </p:cNvSpPr>
          <p:nvPr>
            <p:ph idx="14"/>
          </p:nvPr>
        </p:nvSpPr>
        <p:spPr>
          <a:xfrm>
            <a:off x="361225" y="1268419"/>
            <a:ext cx="8424000" cy="5040311"/>
          </a:xfrm>
        </p:spPr>
        <p:txBody>
          <a:bodyPr/>
          <a:lstStyle>
            <a:lvl1pPr>
              <a:spcBef>
                <a:spcPts val="750"/>
              </a:spcBef>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2" name="Footer Placeholder 4"/>
          <p:cNvSpPr>
            <a:spLocks noGrp="1"/>
          </p:cNvSpPr>
          <p:nvPr>
            <p:ph type="ftr" sz="quarter" idx="3"/>
          </p:nvPr>
        </p:nvSpPr>
        <p:spPr>
          <a:xfrm>
            <a:off x="720004" y="6597650"/>
            <a:ext cx="3672613" cy="126000"/>
          </a:xfrm>
          <a:prstGeom prst="rect">
            <a:avLst/>
          </a:prstGeom>
        </p:spPr>
        <p:txBody>
          <a:bodyPr vert="horz" wrap="none" lIns="0" tIns="0" rIns="0" bIns="0" rtlCol="0" anchor="b" anchorCtr="0">
            <a:noAutofit/>
          </a:bodyPr>
          <a:lstStyle>
            <a:lvl1pPr algn="l">
              <a:defRPr sz="750">
                <a:solidFill>
                  <a:schemeClr val="tx2"/>
                </a:solidFill>
              </a:defRPr>
            </a:lvl1pPr>
          </a:lstStyle>
          <a:p>
            <a:endParaRPr lang="en-GB" dirty="0"/>
          </a:p>
        </p:txBody>
      </p:sp>
      <p:sp>
        <p:nvSpPr>
          <p:cNvPr id="35" name="Slide Number Placeholder 5"/>
          <p:cNvSpPr txBox="1">
            <a:spLocks/>
          </p:cNvSpPr>
          <p:nvPr userDrawn="1"/>
        </p:nvSpPr>
        <p:spPr>
          <a:xfrm>
            <a:off x="8422775" y="6597650"/>
            <a:ext cx="360000" cy="126000"/>
          </a:xfrm>
          <a:prstGeom prst="rect">
            <a:avLst/>
          </a:prstGeom>
        </p:spPr>
        <p:txBody>
          <a:bodyPr vert="horz" lIns="0" tIns="0" rIns="0" bIns="0" rtlCol="0" anchor="b" anchorCtr="0">
            <a:noAutofit/>
          </a:bodyPr>
          <a:lstStyle>
            <a:defPPr>
              <a:defRPr lang="en-US"/>
            </a:defPPr>
            <a:lvl1pPr marL="0" algn="r" defTabSz="914400" rtl="0" eaLnBrk="1" latinLnBrk="0" hangingPunct="1">
              <a:defRPr sz="10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569EA0-51FD-48D9-8A8D-2DE876BE5390}" type="slidenum">
              <a:rPr lang="en-GB" sz="750" smtClean="0"/>
              <a:pPr/>
              <a:t>‹#›</a:t>
            </a:fld>
            <a:endParaRPr lang="en-GB" sz="750" dirty="0"/>
          </a:p>
        </p:txBody>
      </p:sp>
    </p:spTree>
    <p:extLst>
      <p:ext uri="{BB962C8B-B14F-4D97-AF65-F5344CB8AC3E}">
        <p14:creationId xmlns:p14="http://schemas.microsoft.com/office/powerpoint/2010/main" val="2310189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7CBBEE-A2F6-48C2-B5B3-9B0214DBE0D5}"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50FB4-ABB3-4EA1-A278-6615A17B09C0}" type="slidenum">
              <a:rPr lang="en-US" smtClean="0"/>
              <a:t>‹#›</a:t>
            </a:fld>
            <a:endParaRPr lang="en-US"/>
          </a:p>
        </p:txBody>
      </p:sp>
    </p:spTree>
    <p:extLst>
      <p:ext uri="{BB962C8B-B14F-4D97-AF65-F5344CB8AC3E}">
        <p14:creationId xmlns:p14="http://schemas.microsoft.com/office/powerpoint/2010/main" val="3031146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EE97E9-F55A-42ED-9B73-CBEDF10F2953}"/>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007D29C6-8081-4351-BD6D-12F87240B63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067810A-DA8D-4B8A-9D1B-6E429B600122}"/>
              </a:ext>
            </a:extLst>
          </p:cNvPr>
          <p:cNvSpPr>
            <a:spLocks noGrp="1"/>
          </p:cNvSpPr>
          <p:nvPr>
            <p:ph type="dt" sz="half" idx="10"/>
          </p:nvPr>
        </p:nvSpPr>
        <p:spPr/>
        <p:txBody>
          <a:bodyPr/>
          <a:lstStyle/>
          <a:p>
            <a:fld id="{BD922454-417B-4030-9496-FBC247CD0B22}" type="datetimeFigureOut">
              <a:rPr lang="fr-FR" smtClean="0"/>
              <a:t>06/11/2019</a:t>
            </a:fld>
            <a:endParaRPr lang="fr-FR"/>
          </a:p>
        </p:txBody>
      </p:sp>
      <p:sp>
        <p:nvSpPr>
          <p:cNvPr id="5" name="Espace réservé du pied de page 4">
            <a:extLst>
              <a:ext uri="{FF2B5EF4-FFF2-40B4-BE49-F238E27FC236}">
                <a16:creationId xmlns:a16="http://schemas.microsoft.com/office/drawing/2014/main" id="{B2BD96F7-03D6-4862-B3A5-16A1F813478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759B7D0-2EA0-41F7-9CA6-8EFF20681B4B}"/>
              </a:ext>
            </a:extLst>
          </p:cNvPr>
          <p:cNvSpPr>
            <a:spLocks noGrp="1"/>
          </p:cNvSpPr>
          <p:nvPr>
            <p:ph type="sldNum" sz="quarter" idx="12"/>
          </p:nvPr>
        </p:nvSpPr>
        <p:spPr/>
        <p:txBody>
          <a:bodyPr/>
          <a:lstStyle/>
          <a:p>
            <a:fld id="{FB35BA8A-F754-4545-B2C0-90A904F770F3}" type="slidenum">
              <a:rPr lang="fr-FR" smtClean="0"/>
              <a:t>‹#›</a:t>
            </a:fld>
            <a:endParaRPr lang="fr-FR"/>
          </a:p>
        </p:txBody>
      </p:sp>
    </p:spTree>
    <p:extLst>
      <p:ext uri="{BB962C8B-B14F-4D97-AF65-F5344CB8AC3E}">
        <p14:creationId xmlns:p14="http://schemas.microsoft.com/office/powerpoint/2010/main" val="35729211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CF21C9-EF4E-431C-8840-89028261397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FB98CD9-B5FE-46F5-8F63-26C8B1EF3334}"/>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259493F-B8CA-44D2-9C2D-A54BE419275E}"/>
              </a:ext>
            </a:extLst>
          </p:cNvPr>
          <p:cNvSpPr>
            <a:spLocks noGrp="1"/>
          </p:cNvSpPr>
          <p:nvPr>
            <p:ph type="dt" sz="half" idx="10"/>
          </p:nvPr>
        </p:nvSpPr>
        <p:spPr/>
        <p:txBody>
          <a:bodyPr/>
          <a:lstStyle/>
          <a:p>
            <a:fld id="{BD922454-417B-4030-9496-FBC247CD0B22}" type="datetimeFigureOut">
              <a:rPr lang="fr-FR" smtClean="0"/>
              <a:t>06/11/2019</a:t>
            </a:fld>
            <a:endParaRPr lang="fr-FR"/>
          </a:p>
        </p:txBody>
      </p:sp>
      <p:sp>
        <p:nvSpPr>
          <p:cNvPr id="5" name="Espace réservé du pied de page 4">
            <a:extLst>
              <a:ext uri="{FF2B5EF4-FFF2-40B4-BE49-F238E27FC236}">
                <a16:creationId xmlns:a16="http://schemas.microsoft.com/office/drawing/2014/main" id="{CBD66358-DAE8-48DF-A6C8-899C84AA6F5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5294937-AC74-4CD4-8C36-035C762616AA}"/>
              </a:ext>
            </a:extLst>
          </p:cNvPr>
          <p:cNvSpPr>
            <a:spLocks noGrp="1"/>
          </p:cNvSpPr>
          <p:nvPr>
            <p:ph type="sldNum" sz="quarter" idx="12"/>
          </p:nvPr>
        </p:nvSpPr>
        <p:spPr/>
        <p:txBody>
          <a:bodyPr/>
          <a:lstStyle/>
          <a:p>
            <a:fld id="{FB35BA8A-F754-4545-B2C0-90A904F770F3}" type="slidenum">
              <a:rPr lang="fr-FR" smtClean="0"/>
              <a:t>‹#›</a:t>
            </a:fld>
            <a:endParaRPr lang="fr-FR"/>
          </a:p>
        </p:txBody>
      </p:sp>
    </p:spTree>
    <p:extLst>
      <p:ext uri="{BB962C8B-B14F-4D97-AF65-F5344CB8AC3E}">
        <p14:creationId xmlns:p14="http://schemas.microsoft.com/office/powerpoint/2010/main" val="3910254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89626F-1BF8-47D0-A85C-4A938FC6C976}"/>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C9C417AA-BA4D-4077-9B27-E8C2E9ED718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E20F7F7E-216F-485E-8416-763B13469E24}"/>
              </a:ext>
            </a:extLst>
          </p:cNvPr>
          <p:cNvSpPr>
            <a:spLocks noGrp="1"/>
          </p:cNvSpPr>
          <p:nvPr>
            <p:ph type="dt" sz="half" idx="10"/>
          </p:nvPr>
        </p:nvSpPr>
        <p:spPr/>
        <p:txBody>
          <a:bodyPr/>
          <a:lstStyle/>
          <a:p>
            <a:fld id="{BD922454-417B-4030-9496-FBC247CD0B22}" type="datetimeFigureOut">
              <a:rPr lang="fr-FR" smtClean="0"/>
              <a:t>06/11/2019</a:t>
            </a:fld>
            <a:endParaRPr lang="fr-FR"/>
          </a:p>
        </p:txBody>
      </p:sp>
      <p:sp>
        <p:nvSpPr>
          <p:cNvPr id="5" name="Espace réservé du pied de page 4">
            <a:extLst>
              <a:ext uri="{FF2B5EF4-FFF2-40B4-BE49-F238E27FC236}">
                <a16:creationId xmlns:a16="http://schemas.microsoft.com/office/drawing/2014/main" id="{C23151F3-DA00-46E2-AA95-D7C79F3A02D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DACADB4-B6B8-4857-9383-618F5F58EE2A}"/>
              </a:ext>
            </a:extLst>
          </p:cNvPr>
          <p:cNvSpPr>
            <a:spLocks noGrp="1"/>
          </p:cNvSpPr>
          <p:nvPr>
            <p:ph type="sldNum" sz="quarter" idx="12"/>
          </p:nvPr>
        </p:nvSpPr>
        <p:spPr/>
        <p:txBody>
          <a:bodyPr/>
          <a:lstStyle/>
          <a:p>
            <a:fld id="{FB35BA8A-F754-4545-B2C0-90A904F770F3}" type="slidenum">
              <a:rPr lang="fr-FR" smtClean="0"/>
              <a:t>‹#›</a:t>
            </a:fld>
            <a:endParaRPr lang="fr-FR"/>
          </a:p>
        </p:txBody>
      </p:sp>
    </p:spTree>
    <p:extLst>
      <p:ext uri="{BB962C8B-B14F-4D97-AF65-F5344CB8AC3E}">
        <p14:creationId xmlns:p14="http://schemas.microsoft.com/office/powerpoint/2010/main" val="77093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84211CF-81B3-4811-893C-BF4548AEC38D}"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01D08-D634-4762-9301-5E39F5E9CFDE}" type="slidenum">
              <a:rPr lang="en-US" smtClean="0"/>
              <a:t>‹#›</a:t>
            </a:fld>
            <a:endParaRPr lang="en-US"/>
          </a:p>
        </p:txBody>
      </p:sp>
    </p:spTree>
    <p:extLst>
      <p:ext uri="{BB962C8B-B14F-4D97-AF65-F5344CB8AC3E}">
        <p14:creationId xmlns:p14="http://schemas.microsoft.com/office/powerpoint/2010/main" val="3215417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F4BF5D-739D-475D-804B-CCA260EA77D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28EE204-E2F7-4B47-A3A4-249AEEB4A504}"/>
              </a:ext>
            </a:extLst>
          </p:cNvPr>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9F6DF29-38FA-40F9-81A1-3C7050380E29}"/>
              </a:ext>
            </a:extLst>
          </p:cNvPr>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8A8D354-C86B-49ED-9827-66C39D014ECE}"/>
              </a:ext>
            </a:extLst>
          </p:cNvPr>
          <p:cNvSpPr>
            <a:spLocks noGrp="1"/>
          </p:cNvSpPr>
          <p:nvPr>
            <p:ph type="dt" sz="half" idx="10"/>
          </p:nvPr>
        </p:nvSpPr>
        <p:spPr/>
        <p:txBody>
          <a:bodyPr/>
          <a:lstStyle/>
          <a:p>
            <a:fld id="{BD922454-417B-4030-9496-FBC247CD0B22}" type="datetimeFigureOut">
              <a:rPr lang="fr-FR" smtClean="0"/>
              <a:t>06/11/2019</a:t>
            </a:fld>
            <a:endParaRPr lang="fr-FR"/>
          </a:p>
        </p:txBody>
      </p:sp>
      <p:sp>
        <p:nvSpPr>
          <p:cNvPr id="6" name="Espace réservé du pied de page 5">
            <a:extLst>
              <a:ext uri="{FF2B5EF4-FFF2-40B4-BE49-F238E27FC236}">
                <a16:creationId xmlns:a16="http://schemas.microsoft.com/office/drawing/2014/main" id="{2C51679F-7C6F-44E4-AF3F-90DB15BFFD4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758029C-F448-4366-ADA3-2BB193E1957D}"/>
              </a:ext>
            </a:extLst>
          </p:cNvPr>
          <p:cNvSpPr>
            <a:spLocks noGrp="1"/>
          </p:cNvSpPr>
          <p:nvPr>
            <p:ph type="sldNum" sz="quarter" idx="12"/>
          </p:nvPr>
        </p:nvSpPr>
        <p:spPr/>
        <p:txBody>
          <a:bodyPr/>
          <a:lstStyle/>
          <a:p>
            <a:fld id="{FB35BA8A-F754-4545-B2C0-90A904F770F3}" type="slidenum">
              <a:rPr lang="fr-FR" smtClean="0"/>
              <a:t>‹#›</a:t>
            </a:fld>
            <a:endParaRPr lang="fr-FR"/>
          </a:p>
        </p:txBody>
      </p:sp>
    </p:spTree>
    <p:extLst>
      <p:ext uri="{BB962C8B-B14F-4D97-AF65-F5344CB8AC3E}">
        <p14:creationId xmlns:p14="http://schemas.microsoft.com/office/powerpoint/2010/main" val="14153056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43C158-0446-4D7B-9665-585761601441}"/>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9466BF5-FC08-4527-9A87-85CC4E41EA4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185671E5-7922-40E1-9695-90CF1A7C1FBB}"/>
              </a:ext>
            </a:extLst>
          </p:cNvPr>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8F0EE94-6926-4F48-B707-AD2F7D06E67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0B2E7409-827D-4806-8A30-56C028B58F36}"/>
              </a:ext>
            </a:extLst>
          </p:cNvPr>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ECF2960-F1A6-4DC3-AE84-2A04C8E70AB1}"/>
              </a:ext>
            </a:extLst>
          </p:cNvPr>
          <p:cNvSpPr>
            <a:spLocks noGrp="1"/>
          </p:cNvSpPr>
          <p:nvPr>
            <p:ph type="dt" sz="half" idx="10"/>
          </p:nvPr>
        </p:nvSpPr>
        <p:spPr/>
        <p:txBody>
          <a:bodyPr/>
          <a:lstStyle/>
          <a:p>
            <a:fld id="{BD922454-417B-4030-9496-FBC247CD0B22}" type="datetimeFigureOut">
              <a:rPr lang="fr-FR" smtClean="0"/>
              <a:t>06/11/2019</a:t>
            </a:fld>
            <a:endParaRPr lang="fr-FR"/>
          </a:p>
        </p:txBody>
      </p:sp>
      <p:sp>
        <p:nvSpPr>
          <p:cNvPr id="8" name="Espace réservé du pied de page 7">
            <a:extLst>
              <a:ext uri="{FF2B5EF4-FFF2-40B4-BE49-F238E27FC236}">
                <a16:creationId xmlns:a16="http://schemas.microsoft.com/office/drawing/2014/main" id="{02469D67-9BF4-441B-8CD6-4C5FF6FCECF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144F63D-CA74-4FC5-A40E-0BF31D8AC871}"/>
              </a:ext>
            </a:extLst>
          </p:cNvPr>
          <p:cNvSpPr>
            <a:spLocks noGrp="1"/>
          </p:cNvSpPr>
          <p:nvPr>
            <p:ph type="sldNum" sz="quarter" idx="12"/>
          </p:nvPr>
        </p:nvSpPr>
        <p:spPr/>
        <p:txBody>
          <a:bodyPr/>
          <a:lstStyle/>
          <a:p>
            <a:fld id="{FB35BA8A-F754-4545-B2C0-90A904F770F3}" type="slidenum">
              <a:rPr lang="fr-FR" smtClean="0"/>
              <a:t>‹#›</a:t>
            </a:fld>
            <a:endParaRPr lang="fr-FR"/>
          </a:p>
        </p:txBody>
      </p:sp>
    </p:spTree>
    <p:extLst>
      <p:ext uri="{BB962C8B-B14F-4D97-AF65-F5344CB8AC3E}">
        <p14:creationId xmlns:p14="http://schemas.microsoft.com/office/powerpoint/2010/main" val="651198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F96731-6A4D-4D87-90F3-B07716B1E58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1866759-BAD0-4BB4-A62F-E589AD214E1F}"/>
              </a:ext>
            </a:extLst>
          </p:cNvPr>
          <p:cNvSpPr>
            <a:spLocks noGrp="1"/>
          </p:cNvSpPr>
          <p:nvPr>
            <p:ph type="dt" sz="half" idx="10"/>
          </p:nvPr>
        </p:nvSpPr>
        <p:spPr/>
        <p:txBody>
          <a:bodyPr/>
          <a:lstStyle/>
          <a:p>
            <a:fld id="{BD922454-417B-4030-9496-FBC247CD0B22}" type="datetimeFigureOut">
              <a:rPr lang="fr-FR" smtClean="0"/>
              <a:t>06/11/2019</a:t>
            </a:fld>
            <a:endParaRPr lang="fr-FR"/>
          </a:p>
        </p:txBody>
      </p:sp>
      <p:sp>
        <p:nvSpPr>
          <p:cNvPr id="4" name="Espace réservé du pied de page 3">
            <a:extLst>
              <a:ext uri="{FF2B5EF4-FFF2-40B4-BE49-F238E27FC236}">
                <a16:creationId xmlns:a16="http://schemas.microsoft.com/office/drawing/2014/main" id="{7B092251-2D78-4736-8D61-6E6C00FF310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5F3EB86-0F46-4929-B1DE-BEBB651E7F5C}"/>
              </a:ext>
            </a:extLst>
          </p:cNvPr>
          <p:cNvSpPr>
            <a:spLocks noGrp="1"/>
          </p:cNvSpPr>
          <p:nvPr>
            <p:ph type="sldNum" sz="quarter" idx="12"/>
          </p:nvPr>
        </p:nvSpPr>
        <p:spPr/>
        <p:txBody>
          <a:bodyPr/>
          <a:lstStyle/>
          <a:p>
            <a:fld id="{FB35BA8A-F754-4545-B2C0-90A904F770F3}" type="slidenum">
              <a:rPr lang="fr-FR" smtClean="0"/>
              <a:t>‹#›</a:t>
            </a:fld>
            <a:endParaRPr lang="fr-FR"/>
          </a:p>
        </p:txBody>
      </p:sp>
    </p:spTree>
    <p:extLst>
      <p:ext uri="{BB962C8B-B14F-4D97-AF65-F5344CB8AC3E}">
        <p14:creationId xmlns:p14="http://schemas.microsoft.com/office/powerpoint/2010/main" val="7674316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E4B7166-045E-4C6D-AC9E-346BAC3E4510}"/>
              </a:ext>
            </a:extLst>
          </p:cNvPr>
          <p:cNvSpPr>
            <a:spLocks noGrp="1"/>
          </p:cNvSpPr>
          <p:nvPr>
            <p:ph type="dt" sz="half" idx="10"/>
          </p:nvPr>
        </p:nvSpPr>
        <p:spPr/>
        <p:txBody>
          <a:bodyPr/>
          <a:lstStyle/>
          <a:p>
            <a:fld id="{BD922454-417B-4030-9496-FBC247CD0B22}" type="datetimeFigureOut">
              <a:rPr lang="fr-FR" smtClean="0"/>
              <a:t>06/11/2019</a:t>
            </a:fld>
            <a:endParaRPr lang="fr-FR"/>
          </a:p>
        </p:txBody>
      </p:sp>
      <p:sp>
        <p:nvSpPr>
          <p:cNvPr id="3" name="Espace réservé du pied de page 2">
            <a:extLst>
              <a:ext uri="{FF2B5EF4-FFF2-40B4-BE49-F238E27FC236}">
                <a16:creationId xmlns:a16="http://schemas.microsoft.com/office/drawing/2014/main" id="{3295F213-EC9A-4524-903B-3EB5A2EB786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8474757-B608-434F-AE11-0CEE52981B26}"/>
              </a:ext>
            </a:extLst>
          </p:cNvPr>
          <p:cNvSpPr>
            <a:spLocks noGrp="1"/>
          </p:cNvSpPr>
          <p:nvPr>
            <p:ph type="sldNum" sz="quarter" idx="12"/>
          </p:nvPr>
        </p:nvSpPr>
        <p:spPr/>
        <p:txBody>
          <a:bodyPr/>
          <a:lstStyle/>
          <a:p>
            <a:fld id="{FB35BA8A-F754-4545-B2C0-90A904F770F3}" type="slidenum">
              <a:rPr lang="fr-FR" smtClean="0"/>
              <a:t>‹#›</a:t>
            </a:fld>
            <a:endParaRPr lang="fr-FR"/>
          </a:p>
        </p:txBody>
      </p:sp>
    </p:spTree>
    <p:extLst>
      <p:ext uri="{BB962C8B-B14F-4D97-AF65-F5344CB8AC3E}">
        <p14:creationId xmlns:p14="http://schemas.microsoft.com/office/powerpoint/2010/main" val="27879645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98DEB4-A1F3-4DE2-90A5-E5E90BD42718}"/>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FCE996C5-5891-4D1A-87ED-8FD46108CD6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63E75B4-0A4A-48B8-80BD-607624F581B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A37CE674-590F-406A-8FB8-0A6E6771F8C0}"/>
              </a:ext>
            </a:extLst>
          </p:cNvPr>
          <p:cNvSpPr>
            <a:spLocks noGrp="1"/>
          </p:cNvSpPr>
          <p:nvPr>
            <p:ph type="dt" sz="half" idx="10"/>
          </p:nvPr>
        </p:nvSpPr>
        <p:spPr/>
        <p:txBody>
          <a:bodyPr/>
          <a:lstStyle/>
          <a:p>
            <a:fld id="{BD922454-417B-4030-9496-FBC247CD0B22}" type="datetimeFigureOut">
              <a:rPr lang="fr-FR" smtClean="0"/>
              <a:t>06/11/2019</a:t>
            </a:fld>
            <a:endParaRPr lang="fr-FR"/>
          </a:p>
        </p:txBody>
      </p:sp>
      <p:sp>
        <p:nvSpPr>
          <p:cNvPr id="6" name="Espace réservé du pied de page 5">
            <a:extLst>
              <a:ext uri="{FF2B5EF4-FFF2-40B4-BE49-F238E27FC236}">
                <a16:creationId xmlns:a16="http://schemas.microsoft.com/office/drawing/2014/main" id="{C2C6F032-61B8-4282-9FE7-25D4A92B221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06E6922-816D-4ABC-A95E-E1AC198631C6}"/>
              </a:ext>
            </a:extLst>
          </p:cNvPr>
          <p:cNvSpPr>
            <a:spLocks noGrp="1"/>
          </p:cNvSpPr>
          <p:nvPr>
            <p:ph type="sldNum" sz="quarter" idx="12"/>
          </p:nvPr>
        </p:nvSpPr>
        <p:spPr/>
        <p:txBody>
          <a:bodyPr/>
          <a:lstStyle/>
          <a:p>
            <a:fld id="{FB35BA8A-F754-4545-B2C0-90A904F770F3}" type="slidenum">
              <a:rPr lang="fr-FR" smtClean="0"/>
              <a:t>‹#›</a:t>
            </a:fld>
            <a:endParaRPr lang="fr-FR"/>
          </a:p>
        </p:txBody>
      </p:sp>
    </p:spTree>
    <p:extLst>
      <p:ext uri="{BB962C8B-B14F-4D97-AF65-F5344CB8AC3E}">
        <p14:creationId xmlns:p14="http://schemas.microsoft.com/office/powerpoint/2010/main" val="10968438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3475E0-3304-4CFA-A0B2-E791545CA39B}"/>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E2E18ADE-4F15-4083-8FB0-F553AA35F57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9E7D68B1-A0E5-45F4-B089-B84B99BA94C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A6FA08E5-64A7-45D2-97A9-42782A121C3F}"/>
              </a:ext>
            </a:extLst>
          </p:cNvPr>
          <p:cNvSpPr>
            <a:spLocks noGrp="1"/>
          </p:cNvSpPr>
          <p:nvPr>
            <p:ph type="dt" sz="half" idx="10"/>
          </p:nvPr>
        </p:nvSpPr>
        <p:spPr/>
        <p:txBody>
          <a:bodyPr/>
          <a:lstStyle/>
          <a:p>
            <a:fld id="{BD922454-417B-4030-9496-FBC247CD0B22}" type="datetimeFigureOut">
              <a:rPr lang="fr-FR" smtClean="0"/>
              <a:t>06/11/2019</a:t>
            </a:fld>
            <a:endParaRPr lang="fr-FR"/>
          </a:p>
        </p:txBody>
      </p:sp>
      <p:sp>
        <p:nvSpPr>
          <p:cNvPr id="6" name="Espace réservé du pied de page 5">
            <a:extLst>
              <a:ext uri="{FF2B5EF4-FFF2-40B4-BE49-F238E27FC236}">
                <a16:creationId xmlns:a16="http://schemas.microsoft.com/office/drawing/2014/main" id="{CCEFCCA0-9B8B-461B-B8D1-648AA25DD55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120282C-6E7C-4F9D-942D-E1FFB7366C4D}"/>
              </a:ext>
            </a:extLst>
          </p:cNvPr>
          <p:cNvSpPr>
            <a:spLocks noGrp="1"/>
          </p:cNvSpPr>
          <p:nvPr>
            <p:ph type="sldNum" sz="quarter" idx="12"/>
          </p:nvPr>
        </p:nvSpPr>
        <p:spPr/>
        <p:txBody>
          <a:bodyPr/>
          <a:lstStyle/>
          <a:p>
            <a:fld id="{FB35BA8A-F754-4545-B2C0-90A904F770F3}" type="slidenum">
              <a:rPr lang="fr-FR" smtClean="0"/>
              <a:t>‹#›</a:t>
            </a:fld>
            <a:endParaRPr lang="fr-FR"/>
          </a:p>
        </p:txBody>
      </p:sp>
    </p:spTree>
    <p:extLst>
      <p:ext uri="{BB962C8B-B14F-4D97-AF65-F5344CB8AC3E}">
        <p14:creationId xmlns:p14="http://schemas.microsoft.com/office/powerpoint/2010/main" val="24111991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F544AD-84C5-492B-9443-2AFADE60CAC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F429C5C-5941-4BA9-BD89-C2D3D680ABF0}"/>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93D32B-E26C-4742-B21B-4770F26833F5}"/>
              </a:ext>
            </a:extLst>
          </p:cNvPr>
          <p:cNvSpPr>
            <a:spLocks noGrp="1"/>
          </p:cNvSpPr>
          <p:nvPr>
            <p:ph type="dt" sz="half" idx="10"/>
          </p:nvPr>
        </p:nvSpPr>
        <p:spPr/>
        <p:txBody>
          <a:bodyPr/>
          <a:lstStyle/>
          <a:p>
            <a:fld id="{BD922454-417B-4030-9496-FBC247CD0B22}" type="datetimeFigureOut">
              <a:rPr lang="fr-FR" smtClean="0"/>
              <a:t>06/11/2019</a:t>
            </a:fld>
            <a:endParaRPr lang="fr-FR"/>
          </a:p>
        </p:txBody>
      </p:sp>
      <p:sp>
        <p:nvSpPr>
          <p:cNvPr id="5" name="Espace réservé du pied de page 4">
            <a:extLst>
              <a:ext uri="{FF2B5EF4-FFF2-40B4-BE49-F238E27FC236}">
                <a16:creationId xmlns:a16="http://schemas.microsoft.com/office/drawing/2014/main" id="{4D2C4D63-7D8E-4952-AC11-6CE92DD3987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7E8F4F-150E-4B1D-AD60-24E896E62272}"/>
              </a:ext>
            </a:extLst>
          </p:cNvPr>
          <p:cNvSpPr>
            <a:spLocks noGrp="1"/>
          </p:cNvSpPr>
          <p:nvPr>
            <p:ph type="sldNum" sz="quarter" idx="12"/>
          </p:nvPr>
        </p:nvSpPr>
        <p:spPr/>
        <p:txBody>
          <a:bodyPr/>
          <a:lstStyle/>
          <a:p>
            <a:fld id="{FB35BA8A-F754-4545-B2C0-90A904F770F3}" type="slidenum">
              <a:rPr lang="fr-FR" smtClean="0"/>
              <a:t>‹#›</a:t>
            </a:fld>
            <a:endParaRPr lang="fr-FR"/>
          </a:p>
        </p:txBody>
      </p:sp>
    </p:spTree>
    <p:extLst>
      <p:ext uri="{BB962C8B-B14F-4D97-AF65-F5344CB8AC3E}">
        <p14:creationId xmlns:p14="http://schemas.microsoft.com/office/powerpoint/2010/main" val="41663525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A076565-5F68-4E08-A6A1-7B79375A73E0}"/>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250B9C5-0AE6-4F57-BE53-A9F3CDE9BE2D}"/>
              </a:ext>
            </a:extLst>
          </p:cNvPr>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2B2CE9F-A022-4B87-82B8-C3895CE8E616}"/>
              </a:ext>
            </a:extLst>
          </p:cNvPr>
          <p:cNvSpPr>
            <a:spLocks noGrp="1"/>
          </p:cNvSpPr>
          <p:nvPr>
            <p:ph type="dt" sz="half" idx="10"/>
          </p:nvPr>
        </p:nvSpPr>
        <p:spPr/>
        <p:txBody>
          <a:bodyPr/>
          <a:lstStyle/>
          <a:p>
            <a:fld id="{BD922454-417B-4030-9496-FBC247CD0B22}" type="datetimeFigureOut">
              <a:rPr lang="fr-FR" smtClean="0"/>
              <a:t>06/11/2019</a:t>
            </a:fld>
            <a:endParaRPr lang="fr-FR"/>
          </a:p>
        </p:txBody>
      </p:sp>
      <p:sp>
        <p:nvSpPr>
          <p:cNvPr id="5" name="Espace réservé du pied de page 4">
            <a:extLst>
              <a:ext uri="{FF2B5EF4-FFF2-40B4-BE49-F238E27FC236}">
                <a16:creationId xmlns:a16="http://schemas.microsoft.com/office/drawing/2014/main" id="{CC90F74C-5362-45DB-A43F-51B58DA270F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35912D4-919C-4A91-8557-A00B5F0C8EB1}"/>
              </a:ext>
            </a:extLst>
          </p:cNvPr>
          <p:cNvSpPr>
            <a:spLocks noGrp="1"/>
          </p:cNvSpPr>
          <p:nvPr>
            <p:ph type="sldNum" sz="quarter" idx="12"/>
          </p:nvPr>
        </p:nvSpPr>
        <p:spPr/>
        <p:txBody>
          <a:bodyPr/>
          <a:lstStyle/>
          <a:p>
            <a:fld id="{FB35BA8A-F754-4545-B2C0-90A904F770F3}" type="slidenum">
              <a:rPr lang="fr-FR" smtClean="0"/>
              <a:t>‹#›</a:t>
            </a:fld>
            <a:endParaRPr lang="fr-FR"/>
          </a:p>
        </p:txBody>
      </p:sp>
    </p:spTree>
    <p:extLst>
      <p:ext uri="{BB962C8B-B14F-4D97-AF65-F5344CB8AC3E}">
        <p14:creationId xmlns:p14="http://schemas.microsoft.com/office/powerpoint/2010/main" val="42420228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Espace réservé du contenu 2"/>
          <p:cNvSpPr>
            <a:spLocks noGrp="1"/>
          </p:cNvSpPr>
          <p:nvPr>
            <p:ph idx="1"/>
          </p:nvPr>
        </p:nvSpPr>
        <p:spPr bwMode="gray"/>
        <p:txBody>
          <a:bodyPr/>
          <a:lstStyle/>
          <a:p>
            <a:pPr lvl="0"/>
            <a:r>
              <a:rPr lang="fr-FR" altLang="fr-FR" noProof="0" smtClean="0"/>
              <a:t>Modifiez les styles du texte du masque</a:t>
            </a:r>
          </a:p>
          <a:p>
            <a:pPr lvl="1"/>
            <a:r>
              <a:rPr lang="fr-FR" altLang="fr-FR" noProof="0" smtClean="0"/>
              <a:t>Deuxième niveau</a:t>
            </a:r>
          </a:p>
          <a:p>
            <a:pPr lvl="2"/>
            <a:r>
              <a:rPr lang="fr-FR" altLang="fr-FR" noProof="0" smtClean="0"/>
              <a:t>Troisième niveau</a:t>
            </a:r>
          </a:p>
          <a:p>
            <a:pPr lvl="3"/>
            <a:r>
              <a:rPr lang="fr-FR" altLang="fr-FR" noProof="0" smtClean="0"/>
              <a:t>Quatrième niveau</a:t>
            </a:r>
          </a:p>
          <a:p>
            <a:pPr lvl="4"/>
            <a:r>
              <a:rPr lang="fr-FR" altLang="fr-FR" noProof="0" smtClean="0"/>
              <a:t>Cinquième niveau</a:t>
            </a:r>
            <a:endParaRPr lang="en-GB" altLang="fr-FR" noProof="0" dirty="0" smtClean="0"/>
          </a:p>
        </p:txBody>
      </p:sp>
      <p:sp>
        <p:nvSpPr>
          <p:cNvPr id="8" name="Espace réservé du texte 7"/>
          <p:cNvSpPr>
            <a:spLocks noGrp="1"/>
          </p:cNvSpPr>
          <p:nvPr>
            <p:ph type="body" sz="quarter" idx="13"/>
          </p:nvPr>
        </p:nvSpPr>
        <p:spPr bwMode="gray">
          <a:xfrm>
            <a:off x="358776" y="403202"/>
            <a:ext cx="7921625" cy="1404963"/>
          </a:xfrm>
        </p:spPr>
        <p:txBody>
          <a:bodyPr/>
          <a:lstStyle>
            <a:lvl1pPr>
              <a:lnSpc>
                <a:spcPct val="90000"/>
              </a:lnSpc>
              <a:spcBef>
                <a:spcPts val="0"/>
              </a:spcBef>
              <a:defRPr sz="1875">
                <a:solidFill>
                  <a:schemeClr val="accent6"/>
                </a:solidFill>
              </a:defRPr>
            </a:lvl1pPr>
            <a:lvl2pPr>
              <a:lnSpc>
                <a:spcPct val="90000"/>
              </a:lnSpc>
              <a:defRPr sz="1275"/>
            </a:lvl2pPr>
          </a:lstStyle>
          <a:p>
            <a:pPr lvl="0"/>
            <a:r>
              <a:rPr lang="fr-FR" noProof="0" smtClean="0"/>
              <a:t>Modifiez les styles du texte du masque</a:t>
            </a:r>
          </a:p>
          <a:p>
            <a:pPr lvl="1"/>
            <a:r>
              <a:rPr lang="fr-FR" noProof="0" smtClean="0"/>
              <a:t>Deuxième niveau</a:t>
            </a:r>
          </a:p>
        </p:txBody>
      </p:sp>
      <p:sp>
        <p:nvSpPr>
          <p:cNvPr id="4" name="Date Placeholder 3"/>
          <p:cNvSpPr>
            <a:spLocks noGrp="1" noChangeArrowheads="1"/>
          </p:cNvSpPr>
          <p:nvPr>
            <p:ph type="dt" sz="half" idx="14"/>
          </p:nvPr>
        </p:nvSpPr>
        <p:spPr/>
        <p:txBody>
          <a:bodyPr/>
          <a:lstStyle>
            <a:lvl1pPr>
              <a:defRPr/>
            </a:lvl1pPr>
          </a:lstStyle>
          <a:p>
            <a:pPr>
              <a:defRPr/>
            </a:pPr>
            <a:endParaRPr lang="en-GB" altLang="fr-FR"/>
          </a:p>
        </p:txBody>
      </p:sp>
      <p:sp>
        <p:nvSpPr>
          <p:cNvPr id="5" name="Footer Placeholder 4"/>
          <p:cNvSpPr>
            <a:spLocks noGrp="1" noChangeArrowheads="1"/>
          </p:cNvSpPr>
          <p:nvPr>
            <p:ph type="ftr" sz="quarter" idx="15"/>
          </p:nvPr>
        </p:nvSpPr>
        <p:spPr/>
        <p:txBody>
          <a:bodyPr/>
          <a:lstStyle>
            <a:lvl1pPr>
              <a:defRPr/>
            </a:lvl1pPr>
          </a:lstStyle>
          <a:p>
            <a:pPr>
              <a:defRPr/>
            </a:pPr>
            <a:r>
              <a:rPr lang="en-GB" altLang="fr-FR"/>
              <a:t>Budapest, 28 November 2016</a:t>
            </a:r>
          </a:p>
        </p:txBody>
      </p:sp>
      <p:sp>
        <p:nvSpPr>
          <p:cNvPr id="6" name="Slide Number Placeholder 5"/>
          <p:cNvSpPr>
            <a:spLocks noGrp="1" noChangeArrowheads="1"/>
          </p:cNvSpPr>
          <p:nvPr>
            <p:ph type="sldNum" sz="quarter" idx="16"/>
          </p:nvPr>
        </p:nvSpPr>
        <p:spPr/>
        <p:txBody>
          <a:bodyPr/>
          <a:lstStyle>
            <a:lvl1pPr>
              <a:defRPr/>
            </a:lvl1pPr>
          </a:lstStyle>
          <a:p>
            <a:pPr>
              <a:defRPr/>
            </a:pPr>
            <a:fld id="{779B30E3-F786-49C2-8C9F-D753ABDBBF33}" type="slidenum">
              <a:rPr lang="en-GB" altLang="fr-FR"/>
              <a:pPr>
                <a:defRPr/>
              </a:pPr>
              <a:t>‹#›</a:t>
            </a:fld>
            <a:r>
              <a:rPr lang="en-GB" altLang="fr-FR" dirty="0"/>
              <a:t> I</a:t>
            </a:r>
          </a:p>
        </p:txBody>
      </p:sp>
    </p:spTree>
    <p:extLst>
      <p:ext uri="{BB962C8B-B14F-4D97-AF65-F5344CB8AC3E}">
        <p14:creationId xmlns:p14="http://schemas.microsoft.com/office/powerpoint/2010/main" val="2559533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8_side placeholder TWIN">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 y="4"/>
            <a:ext cx="2474843" cy="6857999"/>
          </a:xfrm>
        </p:spPr>
        <p:txBody>
          <a:bodyPr/>
          <a:lstStyle/>
          <a:p>
            <a:endParaRPr lang="id-ID"/>
          </a:p>
        </p:txBody>
      </p:sp>
      <p:sp>
        <p:nvSpPr>
          <p:cNvPr id="6" name="Picture Placeholder 4"/>
          <p:cNvSpPr>
            <a:spLocks noGrp="1"/>
          </p:cNvSpPr>
          <p:nvPr>
            <p:ph type="pic" sz="quarter" idx="11"/>
          </p:nvPr>
        </p:nvSpPr>
        <p:spPr>
          <a:xfrm>
            <a:off x="6788427" y="4"/>
            <a:ext cx="2355574" cy="6857999"/>
          </a:xfrm>
        </p:spPr>
        <p:txBody>
          <a:bodyPr/>
          <a:lstStyle/>
          <a:p>
            <a:endParaRPr lang="id-ID"/>
          </a:p>
        </p:txBody>
      </p:sp>
      <p:sp>
        <p:nvSpPr>
          <p:cNvPr id="2" name="Title 1"/>
          <p:cNvSpPr>
            <a:spLocks noGrp="1"/>
          </p:cNvSpPr>
          <p:nvPr>
            <p:ph type="title"/>
          </p:nvPr>
        </p:nvSpPr>
        <p:spPr/>
        <p:txBody>
          <a:bodyPr/>
          <a:lstStyle/>
          <a:p>
            <a:r>
              <a:rPr lang="it-IT" smtClean="0"/>
              <a:t>Click to edit Master title style</a:t>
            </a:r>
            <a:endParaRPr lang="en-US"/>
          </a:p>
        </p:txBody>
      </p:sp>
    </p:spTree>
    <p:extLst>
      <p:ext uri="{BB962C8B-B14F-4D97-AF65-F5344CB8AC3E}">
        <p14:creationId xmlns:p14="http://schemas.microsoft.com/office/powerpoint/2010/main" val="41480096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84211CF-81B3-4811-893C-BF4548AEC38D}" type="datetimeFigureOut">
              <a:rPr lang="en-US" smtClean="0"/>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901D08-D634-4762-9301-5E39F5E9CFDE}" type="slidenum">
              <a:rPr lang="en-US" smtClean="0"/>
              <a:t>‹#›</a:t>
            </a:fld>
            <a:endParaRPr lang="en-US"/>
          </a:p>
        </p:txBody>
      </p:sp>
    </p:spTree>
    <p:extLst>
      <p:ext uri="{BB962C8B-B14F-4D97-AF65-F5344CB8AC3E}">
        <p14:creationId xmlns:p14="http://schemas.microsoft.com/office/powerpoint/2010/main" val="17025872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2 contents">
    <p:spTree>
      <p:nvGrpSpPr>
        <p:cNvPr id="1" name=""/>
        <p:cNvGrpSpPr/>
        <p:nvPr/>
      </p:nvGrpSpPr>
      <p:grpSpPr>
        <a:xfrm>
          <a:off x="0" y="0"/>
          <a:ext cx="0" cy="0"/>
          <a:chOff x="0" y="0"/>
          <a:chExt cx="0" cy="0"/>
        </a:xfrm>
      </p:grpSpPr>
      <p:sp>
        <p:nvSpPr>
          <p:cNvPr id="3" name="Espace réservé du contenu 2"/>
          <p:cNvSpPr>
            <a:spLocks noGrp="1"/>
          </p:cNvSpPr>
          <p:nvPr>
            <p:ph idx="1"/>
          </p:nvPr>
        </p:nvSpPr>
        <p:spPr bwMode="gray">
          <a:xfrm>
            <a:off x="684213" y="1808163"/>
            <a:ext cx="3600000" cy="4213225"/>
          </a:xfrm>
        </p:spPr>
        <p:txBody>
          <a:bodyPr/>
          <a:lstStyle/>
          <a:p>
            <a:pPr lvl="0"/>
            <a:r>
              <a:rPr lang="fr-FR" altLang="fr-FR" noProof="0" smtClean="0"/>
              <a:t>Modifiez les styles du texte du masque</a:t>
            </a:r>
          </a:p>
          <a:p>
            <a:pPr lvl="1"/>
            <a:r>
              <a:rPr lang="fr-FR" altLang="fr-FR" noProof="0" smtClean="0"/>
              <a:t>Deuxième niveau</a:t>
            </a:r>
          </a:p>
          <a:p>
            <a:pPr lvl="2"/>
            <a:r>
              <a:rPr lang="fr-FR" altLang="fr-FR" noProof="0" smtClean="0"/>
              <a:t>Troisième niveau</a:t>
            </a:r>
          </a:p>
          <a:p>
            <a:pPr lvl="3"/>
            <a:r>
              <a:rPr lang="fr-FR" altLang="fr-FR" noProof="0" smtClean="0"/>
              <a:t>Quatrième niveau</a:t>
            </a:r>
          </a:p>
          <a:p>
            <a:pPr lvl="4"/>
            <a:r>
              <a:rPr lang="fr-FR" altLang="fr-FR" noProof="0" smtClean="0"/>
              <a:t>Cinquième niveau</a:t>
            </a:r>
            <a:endParaRPr lang="en-GB" altLang="fr-FR" noProof="0" dirty="0" smtClean="0"/>
          </a:p>
        </p:txBody>
      </p:sp>
      <p:sp>
        <p:nvSpPr>
          <p:cNvPr id="8" name="Espace réservé du texte 7"/>
          <p:cNvSpPr>
            <a:spLocks noGrp="1"/>
          </p:cNvSpPr>
          <p:nvPr>
            <p:ph type="body" sz="quarter" idx="13"/>
          </p:nvPr>
        </p:nvSpPr>
        <p:spPr bwMode="gray">
          <a:xfrm>
            <a:off x="358776" y="403202"/>
            <a:ext cx="7921625" cy="1404963"/>
          </a:xfrm>
        </p:spPr>
        <p:txBody>
          <a:bodyPr/>
          <a:lstStyle>
            <a:lvl1pPr>
              <a:lnSpc>
                <a:spcPct val="90000"/>
              </a:lnSpc>
              <a:spcBef>
                <a:spcPts val="0"/>
              </a:spcBef>
              <a:defRPr sz="1875">
                <a:solidFill>
                  <a:schemeClr val="accent6"/>
                </a:solidFill>
              </a:defRPr>
            </a:lvl1pPr>
            <a:lvl2pPr>
              <a:lnSpc>
                <a:spcPct val="90000"/>
              </a:lnSpc>
              <a:defRPr sz="1275"/>
            </a:lvl2pPr>
          </a:lstStyle>
          <a:p>
            <a:pPr lvl="0"/>
            <a:r>
              <a:rPr lang="fr-FR" noProof="0" smtClean="0"/>
              <a:t>Modifiez les styles du texte du masque</a:t>
            </a:r>
          </a:p>
          <a:p>
            <a:pPr lvl="1"/>
            <a:r>
              <a:rPr lang="fr-FR" noProof="0" smtClean="0"/>
              <a:t>Deuxième niveau</a:t>
            </a:r>
          </a:p>
        </p:txBody>
      </p:sp>
      <p:sp>
        <p:nvSpPr>
          <p:cNvPr id="13" name="Espace réservé du contenu 2"/>
          <p:cNvSpPr>
            <a:spLocks noGrp="1"/>
          </p:cNvSpPr>
          <p:nvPr>
            <p:ph idx="19"/>
          </p:nvPr>
        </p:nvSpPr>
        <p:spPr bwMode="gray">
          <a:xfrm>
            <a:off x="4680400" y="1808163"/>
            <a:ext cx="3600000" cy="4213225"/>
          </a:xfrm>
        </p:spPr>
        <p:txBody>
          <a:bodyPr/>
          <a:lstStyle/>
          <a:p>
            <a:pPr lvl="0"/>
            <a:r>
              <a:rPr lang="fr-FR" altLang="fr-FR" noProof="0" smtClean="0"/>
              <a:t>Modifiez les styles du texte du masque</a:t>
            </a:r>
          </a:p>
          <a:p>
            <a:pPr lvl="1"/>
            <a:r>
              <a:rPr lang="fr-FR" altLang="fr-FR" noProof="0" smtClean="0"/>
              <a:t>Deuxième niveau</a:t>
            </a:r>
          </a:p>
          <a:p>
            <a:pPr lvl="2"/>
            <a:r>
              <a:rPr lang="fr-FR" altLang="fr-FR" noProof="0" smtClean="0"/>
              <a:t>Troisième niveau</a:t>
            </a:r>
          </a:p>
          <a:p>
            <a:pPr lvl="3"/>
            <a:r>
              <a:rPr lang="fr-FR" altLang="fr-FR" noProof="0" smtClean="0"/>
              <a:t>Quatrième niveau</a:t>
            </a:r>
          </a:p>
          <a:p>
            <a:pPr lvl="4"/>
            <a:r>
              <a:rPr lang="fr-FR" altLang="fr-FR" noProof="0" smtClean="0"/>
              <a:t>Cinquième niveau</a:t>
            </a:r>
            <a:endParaRPr lang="en-GB" altLang="fr-FR" noProof="0" dirty="0" smtClean="0"/>
          </a:p>
        </p:txBody>
      </p:sp>
      <p:sp>
        <p:nvSpPr>
          <p:cNvPr id="5" name="Rectangle 4"/>
          <p:cNvSpPr>
            <a:spLocks noGrp="1" noChangeArrowheads="1"/>
          </p:cNvSpPr>
          <p:nvPr>
            <p:ph type="dt" sz="half" idx="20"/>
          </p:nvPr>
        </p:nvSpPr>
        <p:spPr>
          <a:ln/>
        </p:spPr>
        <p:txBody>
          <a:bodyPr/>
          <a:lstStyle>
            <a:lvl1pPr>
              <a:defRPr/>
            </a:lvl1pPr>
          </a:lstStyle>
          <a:p>
            <a:pPr>
              <a:defRPr/>
            </a:pPr>
            <a:endParaRPr lang="en-GB" altLang="fr-FR"/>
          </a:p>
        </p:txBody>
      </p:sp>
      <p:sp>
        <p:nvSpPr>
          <p:cNvPr id="6" name="Rectangle 5"/>
          <p:cNvSpPr>
            <a:spLocks noGrp="1" noChangeArrowheads="1"/>
          </p:cNvSpPr>
          <p:nvPr>
            <p:ph type="ftr" sz="quarter" idx="21"/>
          </p:nvPr>
        </p:nvSpPr>
        <p:spPr>
          <a:ln/>
        </p:spPr>
        <p:txBody>
          <a:bodyPr/>
          <a:lstStyle>
            <a:lvl1pPr>
              <a:defRPr/>
            </a:lvl1pPr>
          </a:lstStyle>
          <a:p>
            <a:pPr>
              <a:defRPr/>
            </a:pPr>
            <a:r>
              <a:rPr lang="en-GB" altLang="fr-FR"/>
              <a:t>Budapest, 28 November 2016</a:t>
            </a:r>
          </a:p>
          <a:p>
            <a:pPr>
              <a:defRPr/>
            </a:pPr>
            <a:endParaRPr lang="en-US" altLang="fr-FR"/>
          </a:p>
        </p:txBody>
      </p:sp>
      <p:sp>
        <p:nvSpPr>
          <p:cNvPr id="7" name="Rectangle 6"/>
          <p:cNvSpPr>
            <a:spLocks noGrp="1" noChangeArrowheads="1"/>
          </p:cNvSpPr>
          <p:nvPr>
            <p:ph type="sldNum" sz="quarter" idx="22"/>
          </p:nvPr>
        </p:nvSpPr>
        <p:spPr>
          <a:ln/>
        </p:spPr>
        <p:txBody>
          <a:bodyPr/>
          <a:lstStyle>
            <a:lvl1pPr>
              <a:defRPr/>
            </a:lvl1pPr>
          </a:lstStyle>
          <a:p>
            <a:pPr>
              <a:defRPr/>
            </a:pPr>
            <a:fld id="{AC48E80D-0E9E-4AF7-AACD-BC069303548C}" type="slidenum">
              <a:rPr lang="en-GB" altLang="fr-FR"/>
              <a:pPr>
                <a:defRPr/>
              </a:pPr>
              <a:t>‹#›</a:t>
            </a:fld>
            <a:r>
              <a:rPr lang="en-GB" altLang="fr-FR" dirty="0"/>
              <a:t> I</a:t>
            </a:r>
          </a:p>
        </p:txBody>
      </p:sp>
    </p:spTree>
    <p:extLst>
      <p:ext uri="{BB962C8B-B14F-4D97-AF65-F5344CB8AC3E}">
        <p14:creationId xmlns:p14="http://schemas.microsoft.com/office/powerpoint/2010/main" val="2395994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144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85080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ENERAL MASTER Slide title with imag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1348798"/>
            <a:ext cx="9144000" cy="651911"/>
          </a:xfrm>
          <a:prstGeom prst="rect">
            <a:avLst/>
          </a:prstGeom>
          <a:solidFill>
            <a:srgbClr val="0049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smtClean="0"/>
              <a:t>Click to add subtitle or summary</a:t>
            </a:r>
          </a:p>
        </p:txBody>
      </p:sp>
      <p:sp>
        <p:nvSpPr>
          <p:cNvPr id="16" name="Title 1"/>
          <p:cNvSpPr>
            <a:spLocks noGrp="1"/>
          </p:cNvSpPr>
          <p:nvPr>
            <p:ph type="ctrTitle" hasCustomPrompt="1"/>
          </p:nvPr>
        </p:nvSpPr>
        <p:spPr>
          <a:xfrm>
            <a:off x="1851994" y="245010"/>
            <a:ext cx="6548522" cy="425733"/>
          </a:xfrm>
          <a:prstGeom prst="rect">
            <a:avLst/>
          </a:prstGeom>
        </p:spPr>
        <p:txBody>
          <a:bodyPr lIns="0" tIns="0" rIns="0" bIns="0"/>
          <a:lstStyle>
            <a:lvl1pPr algn="l">
              <a:lnSpc>
                <a:spcPts val="2775"/>
              </a:lnSpc>
              <a:defRPr sz="2625" b="0">
                <a:solidFill>
                  <a:schemeClr val="bg1"/>
                </a:solidFill>
              </a:defRPr>
            </a:lvl1pPr>
          </a:lstStyle>
          <a:p>
            <a:r>
              <a:rPr lang="en-GB" dirty="0" smtClean="0"/>
              <a:t>CLICK TO ADD TITLE OF PRESENTATION</a:t>
            </a:r>
            <a:endParaRPr lang="en-US" dirty="0"/>
          </a:p>
        </p:txBody>
      </p:sp>
      <p:pic>
        <p:nvPicPr>
          <p:cNvPr id="8" name="Picture Placeholder 49"/>
          <p:cNvPicPr>
            <a:picLocks noChangeAspect="1"/>
          </p:cNvPicPr>
          <p:nvPr userDrawn="1"/>
        </p:nvPicPr>
        <p:blipFill>
          <a:blip r:embed="rId2">
            <a:extLst>
              <a:ext uri="{28A0092B-C50C-407E-A947-70E740481C1C}">
                <a14:useLocalDpi xmlns:a14="http://schemas.microsoft.com/office/drawing/2010/main" val="0"/>
              </a:ext>
            </a:extLst>
          </a:blip>
          <a:srcRect t="14653" b="14653"/>
          <a:stretch>
            <a:fillRect/>
          </a:stretch>
        </p:blipFill>
        <p:spPr>
          <a:xfrm>
            <a:off x="1" y="2000709"/>
            <a:ext cx="9144001" cy="4857293"/>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152" y="87875"/>
            <a:ext cx="1302403" cy="1218446"/>
          </a:xfrm>
          <a:prstGeom prst="rect">
            <a:avLst/>
          </a:prstGeom>
        </p:spPr>
      </p:pic>
    </p:spTree>
    <p:extLst>
      <p:ext uri="{BB962C8B-B14F-4D97-AF65-F5344CB8AC3E}">
        <p14:creationId xmlns:p14="http://schemas.microsoft.com/office/powerpoint/2010/main" val="2371015628"/>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GENERAL MASTER Slide title with text 1">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1348798"/>
            <a:ext cx="9144000" cy="651911"/>
          </a:xfrm>
          <a:prstGeom prst="rect">
            <a:avLst/>
          </a:prstGeom>
          <a:solidFill>
            <a:srgbClr val="0049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smtClean="0"/>
              <a:t>Click to add subtitle or summary</a:t>
            </a:r>
          </a:p>
        </p:txBody>
      </p:sp>
      <p:sp>
        <p:nvSpPr>
          <p:cNvPr id="16" name="Title 1"/>
          <p:cNvSpPr>
            <a:spLocks noGrp="1"/>
          </p:cNvSpPr>
          <p:nvPr>
            <p:ph type="ctrTitle" hasCustomPrompt="1"/>
          </p:nvPr>
        </p:nvSpPr>
        <p:spPr>
          <a:xfrm>
            <a:off x="1851994" y="245010"/>
            <a:ext cx="6548522" cy="425733"/>
          </a:xfrm>
          <a:prstGeom prst="rect">
            <a:avLst/>
          </a:prstGeom>
        </p:spPr>
        <p:txBody>
          <a:bodyPr lIns="0" tIns="0" rIns="0" bIns="0"/>
          <a:lstStyle>
            <a:lvl1pPr algn="l">
              <a:lnSpc>
                <a:spcPts val="2775"/>
              </a:lnSpc>
              <a:defRPr sz="2625" b="0">
                <a:solidFill>
                  <a:schemeClr val="bg1"/>
                </a:solidFill>
              </a:defRPr>
            </a:lvl1pPr>
          </a:lstStyle>
          <a:p>
            <a:r>
              <a:rPr lang="en-GB" dirty="0" smtClean="0"/>
              <a:t>CLICK TO ADD TITLE OF PRESENTATION</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52" y="87875"/>
            <a:ext cx="1302403" cy="1218446"/>
          </a:xfrm>
          <a:prstGeom prst="rect">
            <a:avLst/>
          </a:prstGeom>
        </p:spPr>
      </p:pic>
      <p:sp>
        <p:nvSpPr>
          <p:cNvPr id="7" name="Text Placeholder 2"/>
          <p:cNvSpPr>
            <a:spLocks noGrp="1"/>
          </p:cNvSpPr>
          <p:nvPr>
            <p:ph type="body" sz="quarter" idx="17"/>
          </p:nvPr>
        </p:nvSpPr>
        <p:spPr>
          <a:xfrm>
            <a:off x="358775" y="2199699"/>
            <a:ext cx="8343156" cy="3862964"/>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350" b="1">
                <a:solidFill>
                  <a:srgbClr val="024A84"/>
                </a:solidFill>
              </a:defRPr>
            </a:lvl1pPr>
            <a:lvl2pPr marL="0" indent="0" algn="l">
              <a:buClr>
                <a:srgbClr val="024A84"/>
              </a:buClr>
              <a:buFont typeface="Arial" panose="020B0604020202020204" pitchFamily="34" charset="0"/>
              <a:buNone/>
              <a:defRPr sz="1050" b="1">
                <a:solidFill>
                  <a:schemeClr val="tx1">
                    <a:lumMod val="95000"/>
                    <a:lumOff val="5000"/>
                  </a:schemeClr>
                </a:solidFill>
              </a:defRPr>
            </a:lvl2pPr>
            <a:lvl3pPr marL="0" indent="0" algn="l">
              <a:buClr>
                <a:srgbClr val="024A84"/>
              </a:buClr>
              <a:buFont typeface="Arial" panose="020B0604020202020204" pitchFamily="34" charset="0"/>
              <a:buNone/>
              <a:defRPr sz="900"/>
            </a:lvl3pPr>
            <a:lvl4pPr marL="1200150" indent="-171450" algn="just">
              <a:buClr>
                <a:srgbClr val="024A84"/>
              </a:buClr>
              <a:buFont typeface="Arial" panose="020B0604020202020204" pitchFamily="34" charset="0"/>
              <a:buChar char="•"/>
              <a:defRPr sz="825"/>
            </a:lvl4pPr>
            <a:lvl5pPr marL="1543050" indent="-171450" algn="just">
              <a:buClr>
                <a:srgbClr val="024A84"/>
              </a:buClr>
              <a:buFont typeface="Arial" panose="020B0604020202020204" pitchFamily="34" charset="0"/>
              <a:buChar char="•"/>
              <a:defRPr sz="75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288006616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ENERAL MASTER SLIDE Summary Slide">
    <p:spTree>
      <p:nvGrpSpPr>
        <p:cNvPr id="1" name=""/>
        <p:cNvGrpSpPr/>
        <p:nvPr/>
      </p:nvGrpSpPr>
      <p:grpSpPr>
        <a:xfrm>
          <a:off x="0" y="0"/>
          <a:ext cx="0" cy="0"/>
          <a:chOff x="0" y="0"/>
          <a:chExt cx="0" cy="0"/>
        </a:xfrm>
      </p:grpSpPr>
      <p:sp>
        <p:nvSpPr>
          <p:cNvPr id="39" name="Rectangle 38"/>
          <p:cNvSpPr/>
          <p:nvPr userDrawn="1"/>
        </p:nvSpPr>
        <p:spPr>
          <a:xfrm>
            <a:off x="-13862" y="0"/>
            <a:ext cx="9157862" cy="6858000"/>
          </a:xfrm>
          <a:prstGeom prst="rect">
            <a:avLst/>
          </a:prstGeom>
          <a:solidFill>
            <a:srgbClr val="EEF3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sp>
        <p:nvSpPr>
          <p:cNvPr id="36" name="Rectangle 35"/>
          <p:cNvSpPr/>
          <p:nvPr userDrawn="1"/>
        </p:nvSpPr>
        <p:spPr>
          <a:xfrm>
            <a:off x="-13862" y="0"/>
            <a:ext cx="3084432" cy="6858000"/>
          </a:xfrm>
          <a:prstGeom prst="rect">
            <a:avLst/>
          </a:prstGeom>
          <a:gradFill>
            <a:gsLst>
              <a:gs pos="0">
                <a:srgbClr val="004983"/>
              </a:gs>
              <a:gs pos="100000">
                <a:srgbClr val="0077D4"/>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75" name="Text Placeholder 74"/>
          <p:cNvSpPr>
            <a:spLocks noGrp="1"/>
          </p:cNvSpPr>
          <p:nvPr>
            <p:ph type="body" sz="quarter" idx="10" hasCustomPrompt="1"/>
          </p:nvPr>
        </p:nvSpPr>
        <p:spPr>
          <a:xfrm>
            <a:off x="-13862" y="5048549"/>
            <a:ext cx="3065418" cy="508000"/>
          </a:xfrm>
          <a:prstGeom prst="rect">
            <a:avLst/>
          </a:prstGeom>
        </p:spPr>
        <p:txBody>
          <a:bodyPr/>
          <a:lstStyle>
            <a:lvl1pPr marL="0" indent="0" algn="ctr">
              <a:buNone/>
              <a:defRPr b="1">
                <a:solidFill>
                  <a:schemeClr val="bg1"/>
                </a:solidFill>
                <a:effectLst/>
              </a:defRPr>
            </a:lvl1pPr>
            <a:lvl2pPr marL="342900" indent="0">
              <a:buNone/>
              <a:defRPr/>
            </a:lvl2pPr>
            <a:lvl3pPr marL="685800" indent="0" algn="ctr">
              <a:buNone/>
              <a:defRPr sz="2700" b="1">
                <a:solidFill>
                  <a:schemeClr val="bg1"/>
                </a:solidFill>
              </a:defRPr>
            </a:lvl3pPr>
            <a:lvl4pPr marL="1028700" indent="0">
              <a:buNone/>
              <a:defRPr/>
            </a:lvl4pPr>
            <a:lvl5pPr marL="1371600" indent="0">
              <a:buNone/>
              <a:defRPr/>
            </a:lvl5pPr>
          </a:lstStyle>
          <a:p>
            <a:pPr lvl="0"/>
            <a:r>
              <a:rPr lang="en-US" dirty="0" smtClean="0"/>
              <a:t>INSERT SUMMARY</a:t>
            </a:r>
            <a:endParaRPr lang="fr-FR" dirty="0"/>
          </a:p>
        </p:txBody>
      </p:sp>
      <p:cxnSp>
        <p:nvCxnSpPr>
          <p:cNvPr id="340" name="Straight Connector 339"/>
          <p:cNvCxnSpPr/>
          <p:nvPr userDrawn="1"/>
        </p:nvCxnSpPr>
        <p:spPr>
          <a:xfrm>
            <a:off x="3061064" y="2248874"/>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userDrawn="1"/>
        </p:nvCxnSpPr>
        <p:spPr>
          <a:xfrm>
            <a:off x="2472145" y="2248874"/>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2" name="Text Placeholder 13"/>
          <p:cNvSpPr>
            <a:spLocks noGrp="1"/>
          </p:cNvSpPr>
          <p:nvPr>
            <p:ph type="body" sz="quarter" idx="29" hasCustomPrompt="1"/>
          </p:nvPr>
        </p:nvSpPr>
        <p:spPr>
          <a:xfrm>
            <a:off x="2472145" y="1904387"/>
            <a:ext cx="588918" cy="312738"/>
          </a:xfrm>
          <a:prstGeom prst="rect">
            <a:avLst/>
          </a:prstGeom>
        </p:spPr>
        <p:txBody>
          <a:bodyPr/>
          <a:lstStyle>
            <a:lvl1pPr marL="0" indent="0">
              <a:buNone/>
              <a:defRPr sz="1500" b="1" baseline="0">
                <a:solidFill>
                  <a:srgbClr val="EEF3FA"/>
                </a:solidFill>
              </a:defRPr>
            </a:lvl1pPr>
          </a:lstStyle>
          <a:p>
            <a:pPr lvl="0"/>
            <a:r>
              <a:rPr lang="fr-FR" dirty="0" smtClean="0"/>
              <a:t>X</a:t>
            </a:r>
            <a:endParaRPr lang="fr-FR" dirty="0"/>
          </a:p>
        </p:txBody>
      </p:sp>
      <p:sp>
        <p:nvSpPr>
          <p:cNvPr id="343" name="Text Placeholder 13"/>
          <p:cNvSpPr>
            <a:spLocks noGrp="1"/>
          </p:cNvSpPr>
          <p:nvPr>
            <p:ph type="body" sz="quarter" idx="30" hasCustomPrompt="1"/>
          </p:nvPr>
        </p:nvSpPr>
        <p:spPr>
          <a:xfrm>
            <a:off x="3209110" y="1904387"/>
            <a:ext cx="3796496" cy="312738"/>
          </a:xfrm>
          <a:prstGeom prst="rect">
            <a:avLst/>
          </a:prstGeom>
        </p:spPr>
        <p:txBody>
          <a:bodyPr/>
          <a:lstStyle>
            <a:lvl1pPr marL="0" indent="0">
              <a:buNone/>
              <a:defRPr sz="15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44" name="Text Placeholder 13"/>
          <p:cNvSpPr>
            <a:spLocks noGrp="1"/>
          </p:cNvSpPr>
          <p:nvPr>
            <p:ph type="body" sz="quarter" idx="31" hasCustomPrompt="1"/>
          </p:nvPr>
        </p:nvSpPr>
        <p:spPr>
          <a:xfrm>
            <a:off x="7005607" y="1901409"/>
            <a:ext cx="505536" cy="312738"/>
          </a:xfrm>
          <a:prstGeom prst="rect">
            <a:avLst/>
          </a:prstGeom>
        </p:spPr>
        <p:txBody>
          <a:bodyPr/>
          <a:lstStyle>
            <a:lvl1pPr marL="0" indent="0">
              <a:buNone/>
              <a:defRPr sz="1350" b="0" baseline="0">
                <a:solidFill>
                  <a:srgbClr val="024A84"/>
                </a:solidFill>
              </a:defRPr>
            </a:lvl1pPr>
          </a:lstStyle>
          <a:p>
            <a:pPr lvl="0"/>
            <a:r>
              <a:rPr lang="fr-FR" dirty="0" err="1" smtClean="0"/>
              <a:t>p.X</a:t>
            </a:r>
            <a:endParaRPr lang="fr-FR" dirty="0"/>
          </a:p>
        </p:txBody>
      </p:sp>
      <p:cxnSp>
        <p:nvCxnSpPr>
          <p:cNvPr id="345" name="Straight Connector 344"/>
          <p:cNvCxnSpPr/>
          <p:nvPr userDrawn="1"/>
        </p:nvCxnSpPr>
        <p:spPr>
          <a:xfrm>
            <a:off x="3056711" y="2824049"/>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userDrawn="1"/>
        </p:nvCxnSpPr>
        <p:spPr>
          <a:xfrm>
            <a:off x="2467792" y="2824049"/>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7" name="Text Placeholder 13"/>
          <p:cNvSpPr>
            <a:spLocks noGrp="1"/>
          </p:cNvSpPr>
          <p:nvPr>
            <p:ph type="body" sz="quarter" idx="32" hasCustomPrompt="1"/>
          </p:nvPr>
        </p:nvSpPr>
        <p:spPr>
          <a:xfrm>
            <a:off x="2467792" y="2479562"/>
            <a:ext cx="588918" cy="312738"/>
          </a:xfrm>
          <a:prstGeom prst="rect">
            <a:avLst/>
          </a:prstGeom>
        </p:spPr>
        <p:txBody>
          <a:bodyPr/>
          <a:lstStyle>
            <a:lvl1pPr marL="0" indent="0">
              <a:buNone/>
              <a:defRPr sz="1500" b="1" baseline="0">
                <a:solidFill>
                  <a:srgbClr val="EEF3FA"/>
                </a:solidFill>
              </a:defRPr>
            </a:lvl1pPr>
          </a:lstStyle>
          <a:p>
            <a:pPr lvl="0"/>
            <a:r>
              <a:rPr lang="fr-FR" dirty="0" smtClean="0"/>
              <a:t>X</a:t>
            </a:r>
            <a:endParaRPr lang="fr-FR" dirty="0"/>
          </a:p>
        </p:txBody>
      </p:sp>
      <p:sp>
        <p:nvSpPr>
          <p:cNvPr id="348" name="Text Placeholder 13"/>
          <p:cNvSpPr>
            <a:spLocks noGrp="1"/>
          </p:cNvSpPr>
          <p:nvPr>
            <p:ph type="body" sz="quarter" idx="33" hasCustomPrompt="1"/>
          </p:nvPr>
        </p:nvSpPr>
        <p:spPr>
          <a:xfrm>
            <a:off x="3204757" y="2479562"/>
            <a:ext cx="3796496" cy="312738"/>
          </a:xfrm>
          <a:prstGeom prst="rect">
            <a:avLst/>
          </a:prstGeom>
        </p:spPr>
        <p:txBody>
          <a:bodyPr/>
          <a:lstStyle>
            <a:lvl1pPr marL="0" indent="0">
              <a:buNone/>
              <a:defRPr sz="15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49" name="Text Placeholder 13"/>
          <p:cNvSpPr>
            <a:spLocks noGrp="1"/>
          </p:cNvSpPr>
          <p:nvPr>
            <p:ph type="body" sz="quarter" idx="34" hasCustomPrompt="1"/>
          </p:nvPr>
        </p:nvSpPr>
        <p:spPr>
          <a:xfrm>
            <a:off x="7001254" y="2476584"/>
            <a:ext cx="505536" cy="312738"/>
          </a:xfrm>
          <a:prstGeom prst="rect">
            <a:avLst/>
          </a:prstGeom>
        </p:spPr>
        <p:txBody>
          <a:bodyPr/>
          <a:lstStyle>
            <a:lvl1pPr marL="0" indent="0">
              <a:buNone/>
              <a:defRPr sz="1350" b="0" baseline="0">
                <a:solidFill>
                  <a:srgbClr val="024A84"/>
                </a:solidFill>
              </a:defRPr>
            </a:lvl1pPr>
          </a:lstStyle>
          <a:p>
            <a:pPr lvl="0"/>
            <a:r>
              <a:rPr lang="fr-FR" dirty="0" err="1" smtClean="0"/>
              <a:t>p.X</a:t>
            </a:r>
            <a:endParaRPr lang="fr-FR" dirty="0"/>
          </a:p>
        </p:txBody>
      </p:sp>
      <p:cxnSp>
        <p:nvCxnSpPr>
          <p:cNvPr id="355" name="Straight Connector 354"/>
          <p:cNvCxnSpPr/>
          <p:nvPr userDrawn="1"/>
        </p:nvCxnSpPr>
        <p:spPr>
          <a:xfrm>
            <a:off x="3061065" y="3396246"/>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userDrawn="1"/>
        </p:nvCxnSpPr>
        <p:spPr>
          <a:xfrm>
            <a:off x="2472146" y="3396246"/>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57" name="Text Placeholder 13"/>
          <p:cNvSpPr>
            <a:spLocks noGrp="1"/>
          </p:cNvSpPr>
          <p:nvPr>
            <p:ph type="body" sz="quarter" idx="35" hasCustomPrompt="1"/>
          </p:nvPr>
        </p:nvSpPr>
        <p:spPr>
          <a:xfrm>
            <a:off x="2472146" y="3051759"/>
            <a:ext cx="588918" cy="312738"/>
          </a:xfrm>
          <a:prstGeom prst="rect">
            <a:avLst/>
          </a:prstGeom>
        </p:spPr>
        <p:txBody>
          <a:bodyPr/>
          <a:lstStyle>
            <a:lvl1pPr marL="0" indent="0">
              <a:buNone/>
              <a:defRPr sz="1500" b="1" baseline="0">
                <a:solidFill>
                  <a:srgbClr val="EEF3FA"/>
                </a:solidFill>
              </a:defRPr>
            </a:lvl1pPr>
          </a:lstStyle>
          <a:p>
            <a:pPr lvl="0"/>
            <a:r>
              <a:rPr lang="fr-FR" dirty="0" smtClean="0"/>
              <a:t>X</a:t>
            </a:r>
            <a:endParaRPr lang="fr-FR" dirty="0"/>
          </a:p>
        </p:txBody>
      </p:sp>
      <p:sp>
        <p:nvSpPr>
          <p:cNvPr id="358" name="Text Placeholder 13"/>
          <p:cNvSpPr>
            <a:spLocks noGrp="1"/>
          </p:cNvSpPr>
          <p:nvPr>
            <p:ph type="body" sz="quarter" idx="36" hasCustomPrompt="1"/>
          </p:nvPr>
        </p:nvSpPr>
        <p:spPr>
          <a:xfrm>
            <a:off x="3209112" y="3051759"/>
            <a:ext cx="3796496" cy="312738"/>
          </a:xfrm>
          <a:prstGeom prst="rect">
            <a:avLst/>
          </a:prstGeom>
        </p:spPr>
        <p:txBody>
          <a:bodyPr/>
          <a:lstStyle>
            <a:lvl1pPr marL="0" indent="0">
              <a:buNone/>
              <a:defRPr sz="15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59" name="Text Placeholder 13"/>
          <p:cNvSpPr>
            <a:spLocks noGrp="1"/>
          </p:cNvSpPr>
          <p:nvPr>
            <p:ph type="body" sz="quarter" idx="37" hasCustomPrompt="1"/>
          </p:nvPr>
        </p:nvSpPr>
        <p:spPr>
          <a:xfrm>
            <a:off x="7005608" y="3048781"/>
            <a:ext cx="505536" cy="312738"/>
          </a:xfrm>
          <a:prstGeom prst="rect">
            <a:avLst/>
          </a:prstGeom>
        </p:spPr>
        <p:txBody>
          <a:bodyPr/>
          <a:lstStyle>
            <a:lvl1pPr marL="0" indent="0">
              <a:buNone/>
              <a:defRPr sz="1350" b="0" baseline="0">
                <a:solidFill>
                  <a:srgbClr val="024A84"/>
                </a:solidFill>
              </a:defRPr>
            </a:lvl1pPr>
          </a:lstStyle>
          <a:p>
            <a:pPr lvl="0"/>
            <a:r>
              <a:rPr lang="fr-FR" dirty="0" err="1" smtClean="0"/>
              <a:t>p.X</a:t>
            </a:r>
            <a:endParaRPr lang="fr-FR" dirty="0"/>
          </a:p>
        </p:txBody>
      </p:sp>
      <p:cxnSp>
        <p:nvCxnSpPr>
          <p:cNvPr id="365" name="Straight Connector 364"/>
          <p:cNvCxnSpPr/>
          <p:nvPr userDrawn="1"/>
        </p:nvCxnSpPr>
        <p:spPr>
          <a:xfrm>
            <a:off x="3056710" y="3972388"/>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userDrawn="1"/>
        </p:nvCxnSpPr>
        <p:spPr>
          <a:xfrm>
            <a:off x="2467791" y="3972388"/>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67" name="Text Placeholder 13"/>
          <p:cNvSpPr>
            <a:spLocks noGrp="1"/>
          </p:cNvSpPr>
          <p:nvPr>
            <p:ph type="body" sz="quarter" idx="38" hasCustomPrompt="1"/>
          </p:nvPr>
        </p:nvSpPr>
        <p:spPr>
          <a:xfrm>
            <a:off x="2467791" y="3627901"/>
            <a:ext cx="588918" cy="312738"/>
          </a:xfrm>
          <a:prstGeom prst="rect">
            <a:avLst/>
          </a:prstGeom>
        </p:spPr>
        <p:txBody>
          <a:bodyPr/>
          <a:lstStyle>
            <a:lvl1pPr marL="0" indent="0">
              <a:buNone/>
              <a:defRPr sz="1500" b="1" baseline="0">
                <a:solidFill>
                  <a:srgbClr val="EEF3FA"/>
                </a:solidFill>
              </a:defRPr>
            </a:lvl1pPr>
          </a:lstStyle>
          <a:p>
            <a:pPr lvl="0"/>
            <a:r>
              <a:rPr lang="fr-FR" dirty="0" smtClean="0"/>
              <a:t>X</a:t>
            </a:r>
            <a:endParaRPr lang="fr-FR" dirty="0"/>
          </a:p>
        </p:txBody>
      </p:sp>
      <p:sp>
        <p:nvSpPr>
          <p:cNvPr id="368" name="Text Placeholder 13"/>
          <p:cNvSpPr>
            <a:spLocks noGrp="1"/>
          </p:cNvSpPr>
          <p:nvPr>
            <p:ph type="body" sz="quarter" idx="39" hasCustomPrompt="1"/>
          </p:nvPr>
        </p:nvSpPr>
        <p:spPr>
          <a:xfrm>
            <a:off x="3204757" y="3627901"/>
            <a:ext cx="3796496" cy="312738"/>
          </a:xfrm>
          <a:prstGeom prst="rect">
            <a:avLst/>
          </a:prstGeom>
        </p:spPr>
        <p:txBody>
          <a:bodyPr/>
          <a:lstStyle>
            <a:lvl1pPr marL="0" indent="0">
              <a:buNone/>
              <a:defRPr sz="15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69" name="Text Placeholder 13"/>
          <p:cNvSpPr>
            <a:spLocks noGrp="1"/>
          </p:cNvSpPr>
          <p:nvPr>
            <p:ph type="body" sz="quarter" idx="40" hasCustomPrompt="1"/>
          </p:nvPr>
        </p:nvSpPr>
        <p:spPr>
          <a:xfrm>
            <a:off x="7001253" y="3624923"/>
            <a:ext cx="505536" cy="312738"/>
          </a:xfrm>
          <a:prstGeom prst="rect">
            <a:avLst/>
          </a:prstGeom>
        </p:spPr>
        <p:txBody>
          <a:bodyPr/>
          <a:lstStyle>
            <a:lvl1pPr marL="0" indent="0">
              <a:buNone/>
              <a:defRPr sz="1350" b="0" baseline="0">
                <a:solidFill>
                  <a:srgbClr val="024A84"/>
                </a:solidFill>
              </a:defRPr>
            </a:lvl1pPr>
          </a:lstStyle>
          <a:p>
            <a:pPr lvl="0"/>
            <a:r>
              <a:rPr lang="fr-FR" dirty="0" err="1" smtClean="0"/>
              <a:t>p.X</a:t>
            </a:r>
            <a:endParaRPr lang="fr-FR" dirty="0"/>
          </a:p>
        </p:txBody>
      </p:sp>
      <p:cxnSp>
        <p:nvCxnSpPr>
          <p:cNvPr id="370" name="Straight Connector 369"/>
          <p:cNvCxnSpPr/>
          <p:nvPr userDrawn="1"/>
        </p:nvCxnSpPr>
        <p:spPr>
          <a:xfrm>
            <a:off x="3061066" y="4537699"/>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1" name="Straight Connector 370"/>
          <p:cNvCxnSpPr/>
          <p:nvPr userDrawn="1"/>
        </p:nvCxnSpPr>
        <p:spPr>
          <a:xfrm>
            <a:off x="2472147" y="4537699"/>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2" name="Text Placeholder 13"/>
          <p:cNvSpPr>
            <a:spLocks noGrp="1"/>
          </p:cNvSpPr>
          <p:nvPr>
            <p:ph type="body" sz="quarter" idx="41" hasCustomPrompt="1"/>
          </p:nvPr>
        </p:nvSpPr>
        <p:spPr>
          <a:xfrm>
            <a:off x="2472147" y="4193212"/>
            <a:ext cx="588918" cy="312738"/>
          </a:xfrm>
          <a:prstGeom prst="rect">
            <a:avLst/>
          </a:prstGeom>
        </p:spPr>
        <p:txBody>
          <a:bodyPr/>
          <a:lstStyle>
            <a:lvl1pPr marL="0" indent="0">
              <a:buNone/>
              <a:defRPr sz="1500" b="1" baseline="0">
                <a:solidFill>
                  <a:srgbClr val="EEF3FA"/>
                </a:solidFill>
              </a:defRPr>
            </a:lvl1pPr>
          </a:lstStyle>
          <a:p>
            <a:pPr lvl="0"/>
            <a:r>
              <a:rPr lang="fr-FR" dirty="0" smtClean="0"/>
              <a:t>X</a:t>
            </a:r>
            <a:endParaRPr lang="fr-FR" dirty="0"/>
          </a:p>
        </p:txBody>
      </p:sp>
      <p:sp>
        <p:nvSpPr>
          <p:cNvPr id="373" name="Text Placeholder 13"/>
          <p:cNvSpPr>
            <a:spLocks noGrp="1"/>
          </p:cNvSpPr>
          <p:nvPr>
            <p:ph type="body" sz="quarter" idx="42" hasCustomPrompt="1"/>
          </p:nvPr>
        </p:nvSpPr>
        <p:spPr>
          <a:xfrm>
            <a:off x="3209113" y="4193212"/>
            <a:ext cx="3796496" cy="312738"/>
          </a:xfrm>
          <a:prstGeom prst="rect">
            <a:avLst/>
          </a:prstGeom>
        </p:spPr>
        <p:txBody>
          <a:bodyPr/>
          <a:lstStyle>
            <a:lvl1pPr marL="0" indent="0">
              <a:buNone/>
              <a:defRPr sz="15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74" name="Text Placeholder 13"/>
          <p:cNvSpPr>
            <a:spLocks noGrp="1"/>
          </p:cNvSpPr>
          <p:nvPr>
            <p:ph type="body" sz="quarter" idx="43" hasCustomPrompt="1"/>
          </p:nvPr>
        </p:nvSpPr>
        <p:spPr>
          <a:xfrm>
            <a:off x="7005609" y="4190234"/>
            <a:ext cx="505536" cy="312738"/>
          </a:xfrm>
          <a:prstGeom prst="rect">
            <a:avLst/>
          </a:prstGeom>
        </p:spPr>
        <p:txBody>
          <a:bodyPr/>
          <a:lstStyle>
            <a:lvl1pPr marL="0" indent="0">
              <a:buNone/>
              <a:defRPr sz="1350" b="0" baseline="0">
                <a:solidFill>
                  <a:srgbClr val="024A84"/>
                </a:solidFill>
              </a:defRPr>
            </a:lvl1pPr>
          </a:lstStyle>
          <a:p>
            <a:pPr lvl="0"/>
            <a:r>
              <a:rPr lang="fr-FR" dirty="0" err="1" smtClean="0"/>
              <a:t>p.X</a:t>
            </a:r>
            <a:endParaRPr lang="fr-FR" dirty="0"/>
          </a:p>
        </p:txBody>
      </p:sp>
      <p:cxnSp>
        <p:nvCxnSpPr>
          <p:cNvPr id="375" name="Straight Connector 374"/>
          <p:cNvCxnSpPr/>
          <p:nvPr userDrawn="1"/>
        </p:nvCxnSpPr>
        <p:spPr>
          <a:xfrm>
            <a:off x="3065417" y="1708408"/>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userDrawn="1"/>
        </p:nvCxnSpPr>
        <p:spPr>
          <a:xfrm>
            <a:off x="2476498" y="1708408"/>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7" name="Text Placeholder 13"/>
          <p:cNvSpPr>
            <a:spLocks noGrp="1"/>
          </p:cNvSpPr>
          <p:nvPr>
            <p:ph type="body" sz="quarter" idx="44" hasCustomPrompt="1"/>
          </p:nvPr>
        </p:nvSpPr>
        <p:spPr>
          <a:xfrm>
            <a:off x="2476498" y="1363921"/>
            <a:ext cx="588918" cy="312738"/>
          </a:xfrm>
          <a:prstGeom prst="rect">
            <a:avLst/>
          </a:prstGeom>
        </p:spPr>
        <p:txBody>
          <a:bodyPr/>
          <a:lstStyle>
            <a:lvl1pPr marL="0" indent="0">
              <a:buNone/>
              <a:defRPr sz="1500" b="1" baseline="0">
                <a:solidFill>
                  <a:srgbClr val="EEF3FA"/>
                </a:solidFill>
              </a:defRPr>
            </a:lvl1pPr>
          </a:lstStyle>
          <a:p>
            <a:pPr lvl="0"/>
            <a:r>
              <a:rPr lang="fr-FR" dirty="0" smtClean="0"/>
              <a:t>X</a:t>
            </a:r>
            <a:endParaRPr lang="fr-FR" dirty="0"/>
          </a:p>
        </p:txBody>
      </p:sp>
      <p:sp>
        <p:nvSpPr>
          <p:cNvPr id="378" name="Text Placeholder 13"/>
          <p:cNvSpPr>
            <a:spLocks noGrp="1"/>
          </p:cNvSpPr>
          <p:nvPr>
            <p:ph type="body" sz="quarter" idx="45" hasCustomPrompt="1"/>
          </p:nvPr>
        </p:nvSpPr>
        <p:spPr>
          <a:xfrm>
            <a:off x="3213463" y="1363921"/>
            <a:ext cx="3796496" cy="312738"/>
          </a:xfrm>
          <a:prstGeom prst="rect">
            <a:avLst/>
          </a:prstGeom>
        </p:spPr>
        <p:txBody>
          <a:bodyPr/>
          <a:lstStyle>
            <a:lvl1pPr marL="0" indent="0">
              <a:buNone/>
              <a:defRPr sz="15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79" name="Text Placeholder 13"/>
          <p:cNvSpPr>
            <a:spLocks noGrp="1"/>
          </p:cNvSpPr>
          <p:nvPr>
            <p:ph type="body" sz="quarter" idx="46" hasCustomPrompt="1"/>
          </p:nvPr>
        </p:nvSpPr>
        <p:spPr>
          <a:xfrm>
            <a:off x="7009960" y="1360943"/>
            <a:ext cx="505536" cy="312738"/>
          </a:xfrm>
          <a:prstGeom prst="rect">
            <a:avLst/>
          </a:prstGeom>
        </p:spPr>
        <p:txBody>
          <a:bodyPr/>
          <a:lstStyle>
            <a:lvl1pPr marL="0" indent="0">
              <a:buNone/>
              <a:defRPr sz="1350" b="0" baseline="0">
                <a:solidFill>
                  <a:srgbClr val="024A84"/>
                </a:solidFill>
              </a:defRPr>
            </a:lvl1pPr>
          </a:lstStyle>
          <a:p>
            <a:pPr lvl="0"/>
            <a:r>
              <a:rPr lang="fr-FR" dirty="0" err="1" smtClean="0"/>
              <a:t>p.X</a:t>
            </a:r>
            <a:endParaRPr lang="fr-FR" dirty="0"/>
          </a:p>
        </p:txBody>
      </p:sp>
      <p:pic>
        <p:nvPicPr>
          <p:cNvPr id="38" name="Picture 3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52" y="87875"/>
            <a:ext cx="1302403" cy="1218446"/>
          </a:xfrm>
          <a:prstGeom prst="rect">
            <a:avLst/>
          </a:prstGeom>
        </p:spPr>
      </p:pic>
    </p:spTree>
    <p:extLst>
      <p:ext uri="{BB962C8B-B14F-4D97-AF65-F5344CB8AC3E}">
        <p14:creationId xmlns:p14="http://schemas.microsoft.com/office/powerpoint/2010/main" val="107427548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ENERAL MASTER SLIDE Content Slide 1">
    <p:spTree>
      <p:nvGrpSpPr>
        <p:cNvPr id="1" name=""/>
        <p:cNvGrpSpPr/>
        <p:nvPr/>
      </p:nvGrpSpPr>
      <p:grpSpPr>
        <a:xfrm>
          <a:off x="0" y="0"/>
          <a:ext cx="0" cy="0"/>
          <a:chOff x="0" y="0"/>
          <a:chExt cx="0" cy="0"/>
        </a:xfrm>
      </p:grpSpPr>
      <p:sp>
        <p:nvSpPr>
          <p:cNvPr id="6" name="Rectangle 5"/>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8" name="Title 1"/>
          <p:cNvSpPr>
            <a:spLocks noGrp="1"/>
          </p:cNvSpPr>
          <p:nvPr>
            <p:ph type="ctrTitle" hasCustomPrompt="1"/>
          </p:nvPr>
        </p:nvSpPr>
        <p:spPr>
          <a:xfrm>
            <a:off x="358776" y="128000"/>
            <a:ext cx="8333503" cy="425733"/>
          </a:xfrm>
          <a:prstGeom prst="rect">
            <a:avLst/>
          </a:prstGeom>
        </p:spPr>
        <p:txBody>
          <a:bodyPr lIns="0" tIns="0" rIns="0" bIns="0"/>
          <a:lstStyle>
            <a:lvl1pPr algn="l">
              <a:lnSpc>
                <a:spcPts val="2775"/>
              </a:lnSpc>
              <a:defRPr sz="2400" baseline="0">
                <a:solidFill>
                  <a:schemeClr val="bg1"/>
                </a:solidFill>
              </a:defRPr>
            </a:lvl1pPr>
          </a:lstStyle>
          <a:p>
            <a:r>
              <a:rPr lang="en-GB" dirty="0" smtClean="0"/>
              <a:t>Insert title</a:t>
            </a:r>
            <a:endParaRPr lang="en-US" dirty="0"/>
          </a:p>
        </p:txBody>
      </p:sp>
      <p:sp>
        <p:nvSpPr>
          <p:cNvPr id="7" name="Text Placeholder 2"/>
          <p:cNvSpPr>
            <a:spLocks noGrp="1"/>
          </p:cNvSpPr>
          <p:nvPr>
            <p:ph type="body" sz="quarter" idx="17"/>
          </p:nvPr>
        </p:nvSpPr>
        <p:spPr>
          <a:xfrm>
            <a:off x="358775" y="978012"/>
            <a:ext cx="8343156"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350" b="1">
                <a:solidFill>
                  <a:srgbClr val="024A84"/>
                </a:solidFill>
              </a:defRPr>
            </a:lvl1pPr>
            <a:lvl2pPr marL="0" indent="0" algn="l">
              <a:buClr>
                <a:srgbClr val="024A84"/>
              </a:buClr>
              <a:buFont typeface="Arial" panose="020B0604020202020204" pitchFamily="34" charset="0"/>
              <a:buNone/>
              <a:defRPr sz="1050" b="1">
                <a:solidFill>
                  <a:schemeClr val="tx1">
                    <a:lumMod val="95000"/>
                    <a:lumOff val="5000"/>
                  </a:schemeClr>
                </a:solidFill>
              </a:defRPr>
            </a:lvl2pPr>
            <a:lvl3pPr marL="0" indent="0" algn="l">
              <a:buClr>
                <a:srgbClr val="024A84"/>
              </a:buClr>
              <a:buFont typeface="Arial" panose="020B0604020202020204" pitchFamily="34" charset="0"/>
              <a:buNone/>
              <a:defRPr sz="900"/>
            </a:lvl3pPr>
            <a:lvl4pPr marL="1200150" indent="-171450" algn="just">
              <a:buClr>
                <a:srgbClr val="024A84"/>
              </a:buClr>
              <a:buFont typeface="Arial" panose="020B0604020202020204" pitchFamily="34" charset="0"/>
              <a:buChar char="•"/>
              <a:defRPr sz="825"/>
            </a:lvl4pPr>
            <a:lvl5pPr marL="1543050" indent="-171450" algn="just">
              <a:buClr>
                <a:srgbClr val="024A84"/>
              </a:buClr>
              <a:buFont typeface="Arial" panose="020B0604020202020204" pitchFamily="34" charset="0"/>
              <a:buChar char="•"/>
              <a:defRPr sz="75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247270933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ENERAL MASTER SLIDE Content Slide 2">
    <p:spTree>
      <p:nvGrpSpPr>
        <p:cNvPr id="1" name=""/>
        <p:cNvGrpSpPr/>
        <p:nvPr/>
      </p:nvGrpSpPr>
      <p:grpSpPr>
        <a:xfrm>
          <a:off x="0" y="0"/>
          <a:ext cx="0" cy="0"/>
          <a:chOff x="0" y="0"/>
          <a:chExt cx="0" cy="0"/>
        </a:xfrm>
      </p:grpSpPr>
      <p:sp>
        <p:nvSpPr>
          <p:cNvPr id="8" name="Rectangle 7"/>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18" name="Picture Placeholder 7"/>
          <p:cNvSpPr>
            <a:spLocks noGrp="1"/>
          </p:cNvSpPr>
          <p:nvPr>
            <p:ph type="pic" sz="quarter" idx="15" hasCustomPrompt="1"/>
          </p:nvPr>
        </p:nvSpPr>
        <p:spPr>
          <a:xfrm>
            <a:off x="4847798" y="978010"/>
            <a:ext cx="3854135" cy="5084374"/>
          </a:xfrm>
          <a:prstGeom prst="rect">
            <a:avLst/>
          </a:prstGeom>
          <a:solidFill>
            <a:schemeClr val="bg1"/>
          </a:solidFill>
        </p:spPr>
        <p:txBody>
          <a:bodyPr vert="horz" lIns="0" tIns="720000" rIns="0" bIns="0" anchor="t" anchorCtr="0"/>
          <a:lstStyle>
            <a:lvl1pPr marL="0" indent="0" algn="ctr">
              <a:buFontTx/>
              <a:buNone/>
              <a:defRPr baseline="0"/>
            </a:lvl1pPr>
          </a:lstStyle>
          <a:p>
            <a:r>
              <a:rPr lang="en-US" dirty="0" smtClean="0"/>
              <a:t>Click icon or drag image to insert picture</a:t>
            </a:r>
            <a:endParaRPr lang="en-US" dirty="0"/>
          </a:p>
        </p:txBody>
      </p:sp>
      <p:sp>
        <p:nvSpPr>
          <p:cNvPr id="12" name="Title 1"/>
          <p:cNvSpPr>
            <a:spLocks noGrp="1"/>
          </p:cNvSpPr>
          <p:nvPr>
            <p:ph type="ctrTitle" hasCustomPrompt="1"/>
          </p:nvPr>
        </p:nvSpPr>
        <p:spPr>
          <a:xfrm>
            <a:off x="358775" y="128000"/>
            <a:ext cx="8343156" cy="425733"/>
          </a:xfrm>
          <a:prstGeom prst="rect">
            <a:avLst/>
          </a:prstGeom>
        </p:spPr>
        <p:txBody>
          <a:bodyPr lIns="0" tIns="0" rIns="0" bIns="0"/>
          <a:lstStyle>
            <a:lvl1pPr algn="l">
              <a:lnSpc>
                <a:spcPts val="2775"/>
              </a:lnSpc>
              <a:defRPr sz="2400">
                <a:solidFill>
                  <a:schemeClr val="bg1"/>
                </a:solidFill>
              </a:defRPr>
            </a:lvl1pPr>
          </a:lstStyle>
          <a:p>
            <a:r>
              <a:rPr lang="en-GB" dirty="0" smtClean="0"/>
              <a:t>Insert title</a:t>
            </a:r>
            <a:endParaRPr lang="en-US" dirty="0"/>
          </a:p>
        </p:txBody>
      </p:sp>
      <p:sp>
        <p:nvSpPr>
          <p:cNvPr id="7" name="Text Placeholder 2"/>
          <p:cNvSpPr>
            <a:spLocks noGrp="1"/>
          </p:cNvSpPr>
          <p:nvPr>
            <p:ph type="body" sz="quarter" idx="16"/>
          </p:nvPr>
        </p:nvSpPr>
        <p:spPr>
          <a:xfrm>
            <a:off x="358775" y="978012"/>
            <a:ext cx="4046538"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350" b="1">
                <a:solidFill>
                  <a:srgbClr val="024A84"/>
                </a:solidFill>
              </a:defRPr>
            </a:lvl1pPr>
            <a:lvl2pPr marL="0" indent="0" algn="l">
              <a:buClr>
                <a:srgbClr val="024A84"/>
              </a:buClr>
              <a:buFont typeface="Arial" panose="020B0604020202020204" pitchFamily="34" charset="0"/>
              <a:buNone/>
              <a:defRPr sz="1050" b="1">
                <a:solidFill>
                  <a:schemeClr val="tx1">
                    <a:lumMod val="95000"/>
                    <a:lumOff val="5000"/>
                  </a:schemeClr>
                </a:solidFill>
              </a:defRPr>
            </a:lvl2pPr>
            <a:lvl3pPr marL="0" indent="0" algn="l">
              <a:buClr>
                <a:srgbClr val="024A84"/>
              </a:buClr>
              <a:buFont typeface="Arial" panose="020B0604020202020204" pitchFamily="34" charset="0"/>
              <a:buNone/>
              <a:defRPr sz="900"/>
            </a:lvl3pPr>
            <a:lvl4pPr marL="1200150" indent="-171450" algn="just">
              <a:buClr>
                <a:srgbClr val="024A84"/>
              </a:buClr>
              <a:buFont typeface="Arial" panose="020B0604020202020204" pitchFamily="34" charset="0"/>
              <a:buChar char="•"/>
              <a:defRPr sz="825"/>
            </a:lvl4pPr>
            <a:lvl5pPr marL="1543050" indent="-171450" algn="just">
              <a:buClr>
                <a:srgbClr val="024A84"/>
              </a:buClr>
              <a:buFont typeface="Arial" panose="020B0604020202020204" pitchFamily="34" charset="0"/>
              <a:buChar char="•"/>
              <a:defRPr sz="75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234493473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ENERAL MASTER SLIDE Content Slide 3">
    <p:spTree>
      <p:nvGrpSpPr>
        <p:cNvPr id="1" name=""/>
        <p:cNvGrpSpPr/>
        <p:nvPr/>
      </p:nvGrpSpPr>
      <p:grpSpPr>
        <a:xfrm>
          <a:off x="0" y="0"/>
          <a:ext cx="0" cy="0"/>
          <a:chOff x="0" y="0"/>
          <a:chExt cx="0" cy="0"/>
        </a:xfrm>
      </p:grpSpPr>
      <p:sp>
        <p:nvSpPr>
          <p:cNvPr id="9" name="Rectangle 8"/>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7" name="Picture Placeholder 7"/>
          <p:cNvSpPr>
            <a:spLocks noGrp="1"/>
          </p:cNvSpPr>
          <p:nvPr>
            <p:ph type="pic" sz="quarter" idx="17" hasCustomPrompt="1"/>
          </p:nvPr>
        </p:nvSpPr>
        <p:spPr>
          <a:xfrm>
            <a:off x="5168157" y="978010"/>
            <a:ext cx="3533776" cy="2307288"/>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smtClean="0"/>
              <a:t>Click icon or drag image to insert picture</a:t>
            </a:r>
            <a:endParaRPr lang="en-US" dirty="0"/>
          </a:p>
        </p:txBody>
      </p:sp>
      <p:sp>
        <p:nvSpPr>
          <p:cNvPr id="8" name="Picture Placeholder 7"/>
          <p:cNvSpPr>
            <a:spLocks noGrp="1"/>
          </p:cNvSpPr>
          <p:nvPr>
            <p:ph type="pic" sz="quarter" idx="18" hasCustomPrompt="1"/>
          </p:nvPr>
        </p:nvSpPr>
        <p:spPr>
          <a:xfrm>
            <a:off x="5179269" y="3755375"/>
            <a:ext cx="3533776" cy="2307288"/>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smtClean="0"/>
              <a:t>Click icon or drag image to insert picture</a:t>
            </a:r>
            <a:endParaRPr lang="en-US" dirty="0"/>
          </a:p>
        </p:txBody>
      </p:sp>
      <p:sp>
        <p:nvSpPr>
          <p:cNvPr id="13" name="Title 1"/>
          <p:cNvSpPr>
            <a:spLocks noGrp="1"/>
          </p:cNvSpPr>
          <p:nvPr>
            <p:ph type="ctrTitle" hasCustomPrompt="1"/>
          </p:nvPr>
        </p:nvSpPr>
        <p:spPr>
          <a:xfrm>
            <a:off x="358775" y="128000"/>
            <a:ext cx="8343156" cy="425733"/>
          </a:xfrm>
          <a:prstGeom prst="rect">
            <a:avLst/>
          </a:prstGeom>
        </p:spPr>
        <p:txBody>
          <a:bodyPr lIns="0" tIns="0" rIns="0" bIns="0"/>
          <a:lstStyle>
            <a:lvl1pPr algn="l">
              <a:lnSpc>
                <a:spcPts val="2775"/>
              </a:lnSpc>
              <a:defRPr sz="2400">
                <a:solidFill>
                  <a:schemeClr val="bg1"/>
                </a:solidFill>
              </a:defRPr>
            </a:lvl1pPr>
          </a:lstStyle>
          <a:p>
            <a:r>
              <a:rPr lang="en-GB" dirty="0" smtClean="0"/>
              <a:t>Insert title</a:t>
            </a:r>
            <a:endParaRPr lang="en-US" dirty="0"/>
          </a:p>
        </p:txBody>
      </p:sp>
      <p:sp>
        <p:nvSpPr>
          <p:cNvPr id="14" name="Text Placeholder 2"/>
          <p:cNvSpPr>
            <a:spLocks noGrp="1"/>
          </p:cNvSpPr>
          <p:nvPr>
            <p:ph type="body" sz="quarter" idx="16"/>
          </p:nvPr>
        </p:nvSpPr>
        <p:spPr>
          <a:xfrm>
            <a:off x="358775" y="978012"/>
            <a:ext cx="4046538"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350" b="1">
                <a:solidFill>
                  <a:srgbClr val="024A84"/>
                </a:solidFill>
              </a:defRPr>
            </a:lvl1pPr>
            <a:lvl2pPr marL="0" indent="0" algn="l">
              <a:buClr>
                <a:srgbClr val="024A84"/>
              </a:buClr>
              <a:buFont typeface="Arial" panose="020B0604020202020204" pitchFamily="34" charset="0"/>
              <a:buNone/>
              <a:defRPr sz="1050" b="1">
                <a:solidFill>
                  <a:schemeClr val="tx1">
                    <a:lumMod val="95000"/>
                    <a:lumOff val="5000"/>
                  </a:schemeClr>
                </a:solidFill>
              </a:defRPr>
            </a:lvl2pPr>
            <a:lvl3pPr marL="0" indent="0" algn="l">
              <a:buClr>
                <a:srgbClr val="024A84"/>
              </a:buClr>
              <a:buFont typeface="Arial" panose="020B0604020202020204" pitchFamily="34" charset="0"/>
              <a:buNone/>
              <a:defRPr sz="900"/>
            </a:lvl3pPr>
            <a:lvl4pPr marL="1200150" indent="-171450" algn="just">
              <a:buClr>
                <a:srgbClr val="024A84"/>
              </a:buClr>
              <a:buFont typeface="Arial" panose="020B0604020202020204" pitchFamily="34" charset="0"/>
              <a:buChar char="•"/>
              <a:defRPr sz="825"/>
            </a:lvl4pPr>
            <a:lvl5pPr marL="1543050" indent="-171450" algn="just">
              <a:buClr>
                <a:srgbClr val="024A84"/>
              </a:buClr>
              <a:buFont typeface="Arial" panose="020B0604020202020204" pitchFamily="34" charset="0"/>
              <a:buChar char="•"/>
              <a:defRPr sz="75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162047115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ENERAL MASTER SLIDE Content Slide 4">
    <p:spTree>
      <p:nvGrpSpPr>
        <p:cNvPr id="1" name=""/>
        <p:cNvGrpSpPr/>
        <p:nvPr/>
      </p:nvGrpSpPr>
      <p:grpSpPr>
        <a:xfrm>
          <a:off x="0" y="0"/>
          <a:ext cx="0" cy="0"/>
          <a:chOff x="0" y="0"/>
          <a:chExt cx="0" cy="0"/>
        </a:xfrm>
      </p:grpSpPr>
      <p:sp>
        <p:nvSpPr>
          <p:cNvPr id="10" name="Rectangle 9"/>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16" name="Picture Placeholder 7"/>
          <p:cNvSpPr>
            <a:spLocks noGrp="1"/>
          </p:cNvSpPr>
          <p:nvPr>
            <p:ph type="pic" sz="quarter" idx="21" hasCustomPrompt="1"/>
          </p:nvPr>
        </p:nvSpPr>
        <p:spPr>
          <a:xfrm>
            <a:off x="3887267" y="3511826"/>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smtClean="0"/>
              <a:t>Click icon or drag image to insert picture</a:t>
            </a:r>
            <a:endParaRPr lang="en-US" dirty="0"/>
          </a:p>
        </p:txBody>
      </p:sp>
      <p:sp>
        <p:nvSpPr>
          <p:cNvPr id="19" name="Picture Placeholder 7"/>
          <p:cNvSpPr>
            <a:spLocks noGrp="1"/>
          </p:cNvSpPr>
          <p:nvPr>
            <p:ph type="pic" sz="quarter" idx="22" hasCustomPrompt="1"/>
          </p:nvPr>
        </p:nvSpPr>
        <p:spPr>
          <a:xfrm>
            <a:off x="3887267" y="1424609"/>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smtClean="0"/>
              <a:t>Click icon or drag image to insert picture</a:t>
            </a:r>
            <a:endParaRPr lang="en-US" dirty="0"/>
          </a:p>
        </p:txBody>
      </p:sp>
      <p:sp>
        <p:nvSpPr>
          <p:cNvPr id="20" name="Picture Placeholder 7"/>
          <p:cNvSpPr>
            <a:spLocks noGrp="1"/>
          </p:cNvSpPr>
          <p:nvPr>
            <p:ph type="pic" sz="quarter" idx="23" hasCustomPrompt="1"/>
          </p:nvPr>
        </p:nvSpPr>
        <p:spPr>
          <a:xfrm>
            <a:off x="6387182" y="1424609"/>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smtClean="0"/>
              <a:t>Click icon or drag image to insert picture</a:t>
            </a:r>
            <a:endParaRPr lang="en-US" dirty="0"/>
          </a:p>
        </p:txBody>
      </p:sp>
      <p:sp>
        <p:nvSpPr>
          <p:cNvPr id="21" name="Picture Placeholder 7"/>
          <p:cNvSpPr>
            <a:spLocks noGrp="1"/>
          </p:cNvSpPr>
          <p:nvPr>
            <p:ph type="pic" sz="quarter" idx="24" hasCustomPrompt="1"/>
          </p:nvPr>
        </p:nvSpPr>
        <p:spPr>
          <a:xfrm>
            <a:off x="6387184" y="3511827"/>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smtClean="0"/>
              <a:t>Click icon or drag image to insert picture</a:t>
            </a:r>
            <a:endParaRPr lang="en-US" dirty="0"/>
          </a:p>
        </p:txBody>
      </p:sp>
      <p:sp>
        <p:nvSpPr>
          <p:cNvPr id="17" name="Text Placeholder 2"/>
          <p:cNvSpPr>
            <a:spLocks noGrp="1"/>
          </p:cNvSpPr>
          <p:nvPr>
            <p:ph type="body" sz="quarter" idx="16"/>
          </p:nvPr>
        </p:nvSpPr>
        <p:spPr>
          <a:xfrm>
            <a:off x="358776" y="978012"/>
            <a:ext cx="3343325"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350" b="1">
                <a:solidFill>
                  <a:srgbClr val="024A84"/>
                </a:solidFill>
              </a:defRPr>
            </a:lvl1pPr>
            <a:lvl2pPr marL="0" indent="0" algn="l">
              <a:buClr>
                <a:srgbClr val="024A84"/>
              </a:buClr>
              <a:buFont typeface="Arial" panose="020B0604020202020204" pitchFamily="34" charset="0"/>
              <a:buNone/>
              <a:defRPr sz="1050" b="1">
                <a:solidFill>
                  <a:schemeClr val="tx1">
                    <a:lumMod val="95000"/>
                    <a:lumOff val="5000"/>
                  </a:schemeClr>
                </a:solidFill>
              </a:defRPr>
            </a:lvl2pPr>
            <a:lvl3pPr marL="0" indent="0" algn="l">
              <a:buClr>
                <a:srgbClr val="024A84"/>
              </a:buClr>
              <a:buFont typeface="Arial" panose="020B0604020202020204" pitchFamily="34" charset="0"/>
              <a:buNone/>
              <a:defRPr sz="900"/>
            </a:lvl3pPr>
            <a:lvl4pPr marL="1200150" indent="-171450" algn="just">
              <a:buClr>
                <a:srgbClr val="024A84"/>
              </a:buClr>
              <a:buFont typeface="Arial" panose="020B0604020202020204" pitchFamily="34" charset="0"/>
              <a:buChar char="•"/>
              <a:defRPr sz="825"/>
            </a:lvl4pPr>
            <a:lvl5pPr marL="1543050" indent="-171450" algn="just">
              <a:buClr>
                <a:srgbClr val="024A84"/>
              </a:buClr>
              <a:buFont typeface="Arial" panose="020B0604020202020204" pitchFamily="34" charset="0"/>
              <a:buChar char="•"/>
              <a:defRPr sz="75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a:p>
            <a:pPr lvl="2"/>
            <a:endParaRPr lang="en-US" dirty="0" smtClean="0"/>
          </a:p>
          <a:p>
            <a:pPr lvl="2"/>
            <a:endParaRPr lang="en-US" dirty="0" smtClean="0"/>
          </a:p>
        </p:txBody>
      </p:sp>
      <p:sp>
        <p:nvSpPr>
          <p:cNvPr id="22" name="Title 1"/>
          <p:cNvSpPr>
            <a:spLocks noGrp="1"/>
          </p:cNvSpPr>
          <p:nvPr>
            <p:ph type="ctrTitle" hasCustomPrompt="1"/>
          </p:nvPr>
        </p:nvSpPr>
        <p:spPr>
          <a:xfrm>
            <a:off x="358775" y="128000"/>
            <a:ext cx="8343156" cy="425733"/>
          </a:xfrm>
          <a:prstGeom prst="rect">
            <a:avLst/>
          </a:prstGeom>
        </p:spPr>
        <p:txBody>
          <a:bodyPr lIns="0" tIns="0" rIns="0" bIns="0"/>
          <a:lstStyle>
            <a:lvl1pPr algn="l">
              <a:lnSpc>
                <a:spcPts val="2775"/>
              </a:lnSpc>
              <a:defRPr sz="24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3225030672"/>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ENERAL MASTER SLIDED Content Slide 5">
    <p:spTree>
      <p:nvGrpSpPr>
        <p:cNvPr id="1" name=""/>
        <p:cNvGrpSpPr/>
        <p:nvPr/>
      </p:nvGrpSpPr>
      <p:grpSpPr>
        <a:xfrm>
          <a:off x="0" y="0"/>
          <a:ext cx="0" cy="0"/>
          <a:chOff x="0" y="0"/>
          <a:chExt cx="0" cy="0"/>
        </a:xfrm>
      </p:grpSpPr>
      <p:sp>
        <p:nvSpPr>
          <p:cNvPr id="12" name="Rectangle 11"/>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8" name="Picture Placeholder 7"/>
          <p:cNvSpPr>
            <a:spLocks noGrp="1"/>
          </p:cNvSpPr>
          <p:nvPr>
            <p:ph type="pic" sz="quarter" idx="19" hasCustomPrompt="1"/>
          </p:nvPr>
        </p:nvSpPr>
        <p:spPr>
          <a:xfrm>
            <a:off x="358777" y="1071158"/>
            <a:ext cx="4038295" cy="2300197"/>
          </a:xfrm>
          <a:prstGeom prst="rect">
            <a:avLst/>
          </a:prstGeom>
          <a:solidFill>
            <a:schemeClr val="bg1"/>
          </a:solidFill>
        </p:spPr>
        <p:txBody>
          <a:bodyPr vert="horz" lIns="0" tIns="720000" rIns="0" bIns="0" anchor="t" anchorCtr="0"/>
          <a:lstStyle>
            <a:lvl1pPr marL="0" indent="0" algn="ctr">
              <a:buFontTx/>
              <a:buNone/>
              <a:defRPr sz="1200" baseline="0"/>
            </a:lvl1pPr>
          </a:lstStyle>
          <a:p>
            <a:r>
              <a:rPr lang="en-US" dirty="0" smtClean="0"/>
              <a:t>Click icon or drag image to insert picture</a:t>
            </a:r>
            <a:endParaRPr lang="en-US" dirty="0"/>
          </a:p>
        </p:txBody>
      </p:sp>
      <p:sp>
        <p:nvSpPr>
          <p:cNvPr id="9" name="Picture Placeholder 7"/>
          <p:cNvSpPr>
            <a:spLocks noGrp="1"/>
          </p:cNvSpPr>
          <p:nvPr>
            <p:ph type="pic" sz="quarter" idx="20" hasCustomPrompt="1"/>
          </p:nvPr>
        </p:nvSpPr>
        <p:spPr>
          <a:xfrm>
            <a:off x="358775" y="3588460"/>
            <a:ext cx="4038296" cy="2300197"/>
          </a:xfrm>
          <a:prstGeom prst="rect">
            <a:avLst/>
          </a:prstGeom>
          <a:solidFill>
            <a:schemeClr val="bg1"/>
          </a:solidFill>
        </p:spPr>
        <p:txBody>
          <a:bodyPr vert="horz" lIns="0" tIns="720000" rIns="0" bIns="0" anchor="t" anchorCtr="0"/>
          <a:lstStyle>
            <a:lvl1pPr marL="0" indent="0" algn="ctr">
              <a:buFontTx/>
              <a:buNone/>
              <a:defRPr sz="1200" baseline="0"/>
            </a:lvl1pPr>
          </a:lstStyle>
          <a:p>
            <a:r>
              <a:rPr lang="en-US" dirty="0" smtClean="0"/>
              <a:t>Click icon or drag image to insert picture</a:t>
            </a:r>
            <a:endParaRPr lang="en-US" dirty="0"/>
          </a:p>
        </p:txBody>
      </p:sp>
      <p:sp>
        <p:nvSpPr>
          <p:cNvPr id="10" name="Picture Placeholder 7"/>
          <p:cNvSpPr>
            <a:spLocks noGrp="1"/>
          </p:cNvSpPr>
          <p:nvPr>
            <p:ph type="pic" sz="quarter" idx="22" hasCustomPrompt="1"/>
          </p:nvPr>
        </p:nvSpPr>
        <p:spPr>
          <a:xfrm>
            <a:off x="4663636" y="3588460"/>
            <a:ext cx="4038296" cy="2300197"/>
          </a:xfrm>
          <a:prstGeom prst="rect">
            <a:avLst/>
          </a:prstGeom>
          <a:solidFill>
            <a:schemeClr val="bg1"/>
          </a:solidFill>
        </p:spPr>
        <p:txBody>
          <a:bodyPr vert="horz" lIns="0" tIns="720000" rIns="0" bIns="0" anchor="t" anchorCtr="0"/>
          <a:lstStyle>
            <a:lvl1pPr marL="0" indent="0" algn="ctr">
              <a:buFontTx/>
              <a:buNone/>
              <a:defRPr sz="1200" baseline="0"/>
            </a:lvl1pPr>
          </a:lstStyle>
          <a:p>
            <a:r>
              <a:rPr lang="en-US" dirty="0" smtClean="0"/>
              <a:t>Click icon or drag image to insert picture</a:t>
            </a:r>
            <a:endParaRPr lang="en-US" dirty="0"/>
          </a:p>
        </p:txBody>
      </p:sp>
      <p:sp>
        <p:nvSpPr>
          <p:cNvPr id="11" name="Picture Placeholder 7"/>
          <p:cNvSpPr>
            <a:spLocks noGrp="1"/>
          </p:cNvSpPr>
          <p:nvPr>
            <p:ph type="pic" sz="quarter" idx="23" hasCustomPrompt="1"/>
          </p:nvPr>
        </p:nvSpPr>
        <p:spPr>
          <a:xfrm>
            <a:off x="4663636" y="1071158"/>
            <a:ext cx="4038296" cy="2300197"/>
          </a:xfrm>
          <a:prstGeom prst="rect">
            <a:avLst/>
          </a:prstGeom>
          <a:solidFill>
            <a:schemeClr val="bg1"/>
          </a:solidFill>
        </p:spPr>
        <p:txBody>
          <a:bodyPr vert="horz" lIns="0" tIns="720000" rIns="0" bIns="0" anchor="t" anchorCtr="0"/>
          <a:lstStyle>
            <a:lvl1pPr marL="0" indent="0" algn="ctr">
              <a:buFontTx/>
              <a:buNone/>
              <a:defRPr sz="1200" baseline="0"/>
            </a:lvl1pPr>
          </a:lstStyle>
          <a:p>
            <a:r>
              <a:rPr lang="en-US" dirty="0" smtClean="0"/>
              <a:t>Click icon or drag image to insert picture</a:t>
            </a:r>
            <a:endParaRPr lang="en-US" dirty="0"/>
          </a:p>
        </p:txBody>
      </p:sp>
      <p:sp>
        <p:nvSpPr>
          <p:cNvPr id="18" name="Title 1"/>
          <p:cNvSpPr>
            <a:spLocks noGrp="1"/>
          </p:cNvSpPr>
          <p:nvPr>
            <p:ph type="ctrTitle" hasCustomPrompt="1"/>
          </p:nvPr>
        </p:nvSpPr>
        <p:spPr>
          <a:xfrm>
            <a:off x="358775" y="128000"/>
            <a:ext cx="8343156" cy="425733"/>
          </a:xfrm>
          <a:prstGeom prst="rect">
            <a:avLst/>
          </a:prstGeom>
        </p:spPr>
        <p:txBody>
          <a:bodyPr lIns="0" tIns="0" rIns="0" bIns="0"/>
          <a:lstStyle>
            <a:lvl1pPr algn="l">
              <a:lnSpc>
                <a:spcPts val="2775"/>
              </a:lnSpc>
              <a:defRPr sz="24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398155779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84211CF-81B3-4811-893C-BF4548AEC38D}" type="datetimeFigureOut">
              <a:rPr lang="en-US" smtClean="0"/>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901D08-D634-4762-9301-5E39F5E9CFDE}" type="slidenum">
              <a:rPr lang="en-US" smtClean="0"/>
              <a:t>‹#›</a:t>
            </a:fld>
            <a:endParaRPr lang="en-US"/>
          </a:p>
        </p:txBody>
      </p:sp>
    </p:spTree>
    <p:extLst>
      <p:ext uri="{BB962C8B-B14F-4D97-AF65-F5344CB8AC3E}">
        <p14:creationId xmlns:p14="http://schemas.microsoft.com/office/powerpoint/2010/main" val="5984165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ENERAL MASTER SLIDE Content Slide 6">
    <p:spTree>
      <p:nvGrpSpPr>
        <p:cNvPr id="1" name=""/>
        <p:cNvGrpSpPr/>
        <p:nvPr/>
      </p:nvGrpSpPr>
      <p:grpSpPr>
        <a:xfrm>
          <a:off x="0" y="0"/>
          <a:ext cx="0" cy="0"/>
          <a:chOff x="0" y="0"/>
          <a:chExt cx="0" cy="0"/>
        </a:xfrm>
      </p:grpSpPr>
      <p:sp>
        <p:nvSpPr>
          <p:cNvPr id="13" name="Rectangle 12"/>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7" name="Picture Placeholder 7"/>
          <p:cNvSpPr>
            <a:spLocks noGrp="1"/>
          </p:cNvSpPr>
          <p:nvPr>
            <p:ph type="pic" sz="quarter" idx="25" hasCustomPrompt="1"/>
          </p:nvPr>
        </p:nvSpPr>
        <p:spPr>
          <a:xfrm>
            <a:off x="3301106" y="1240403"/>
            <a:ext cx="2463939" cy="1995778"/>
          </a:xfrm>
          <a:prstGeom prst="rect">
            <a:avLst/>
          </a:prstGeom>
          <a:solidFill>
            <a:schemeClr val="bg1"/>
          </a:solidFill>
        </p:spPr>
        <p:txBody>
          <a:bodyPr vert="horz" lIns="0" tIns="360000" rIns="0" bIns="0" anchor="t" anchorCtr="0"/>
          <a:lstStyle>
            <a:lvl1pPr marL="0" indent="0" algn="ctr">
              <a:buFontTx/>
              <a:buNone/>
              <a:defRPr sz="1200" baseline="0"/>
            </a:lvl1pPr>
          </a:lstStyle>
          <a:p>
            <a:r>
              <a:rPr lang="en-US" dirty="0" smtClean="0"/>
              <a:t>Click icon or drag image </a:t>
            </a:r>
            <a:br>
              <a:rPr lang="en-US" dirty="0" smtClean="0"/>
            </a:br>
            <a:r>
              <a:rPr lang="en-US" dirty="0" smtClean="0"/>
              <a:t>to insert picture</a:t>
            </a:r>
            <a:endParaRPr lang="en-US" dirty="0"/>
          </a:p>
        </p:txBody>
      </p:sp>
      <p:sp>
        <p:nvSpPr>
          <p:cNvPr id="8" name="Picture Placeholder 7"/>
          <p:cNvSpPr>
            <a:spLocks noGrp="1"/>
          </p:cNvSpPr>
          <p:nvPr>
            <p:ph type="pic" sz="quarter" idx="29" hasCustomPrompt="1"/>
          </p:nvPr>
        </p:nvSpPr>
        <p:spPr>
          <a:xfrm>
            <a:off x="3301106" y="3775587"/>
            <a:ext cx="2463939" cy="1995778"/>
          </a:xfrm>
          <a:prstGeom prst="rect">
            <a:avLst/>
          </a:prstGeom>
          <a:solidFill>
            <a:schemeClr val="bg1"/>
          </a:solidFill>
        </p:spPr>
        <p:txBody>
          <a:bodyPr vert="horz" lIns="0" tIns="360000" rIns="0" bIns="0" anchor="t" anchorCtr="0"/>
          <a:lstStyle>
            <a:lvl1pPr marL="0" indent="0" algn="ctr">
              <a:buFontTx/>
              <a:buNone/>
              <a:defRPr sz="1200" baseline="0"/>
            </a:lvl1pPr>
          </a:lstStyle>
          <a:p>
            <a:r>
              <a:rPr lang="en-US" dirty="0" smtClean="0"/>
              <a:t>Click icon or drag image </a:t>
            </a:r>
            <a:br>
              <a:rPr lang="en-US" dirty="0" smtClean="0"/>
            </a:br>
            <a:r>
              <a:rPr lang="en-US" dirty="0" smtClean="0"/>
              <a:t>to insert picture</a:t>
            </a:r>
            <a:endParaRPr lang="en-US" dirty="0"/>
          </a:p>
        </p:txBody>
      </p:sp>
      <p:sp>
        <p:nvSpPr>
          <p:cNvPr id="9" name="Picture Placeholder 7"/>
          <p:cNvSpPr>
            <a:spLocks noGrp="1"/>
          </p:cNvSpPr>
          <p:nvPr>
            <p:ph type="pic" sz="quarter" idx="30" hasCustomPrompt="1"/>
          </p:nvPr>
        </p:nvSpPr>
        <p:spPr>
          <a:xfrm>
            <a:off x="358775" y="1240403"/>
            <a:ext cx="2463939" cy="1995778"/>
          </a:xfrm>
          <a:prstGeom prst="rect">
            <a:avLst/>
          </a:prstGeom>
          <a:solidFill>
            <a:schemeClr val="bg1"/>
          </a:solidFill>
        </p:spPr>
        <p:txBody>
          <a:bodyPr vert="horz" lIns="0" tIns="360000" rIns="0" bIns="0" anchor="t" anchorCtr="0"/>
          <a:lstStyle>
            <a:lvl1pPr marL="0" indent="0" algn="ctr">
              <a:buFontTx/>
              <a:buNone/>
              <a:defRPr sz="1200" baseline="0"/>
            </a:lvl1pPr>
          </a:lstStyle>
          <a:p>
            <a:r>
              <a:rPr lang="en-US" dirty="0" smtClean="0"/>
              <a:t>Click icon or drag image </a:t>
            </a:r>
            <a:br>
              <a:rPr lang="en-US" dirty="0" smtClean="0"/>
            </a:br>
            <a:r>
              <a:rPr lang="en-US" dirty="0" smtClean="0"/>
              <a:t>to insert picture</a:t>
            </a:r>
            <a:endParaRPr lang="en-US" dirty="0"/>
          </a:p>
        </p:txBody>
      </p:sp>
      <p:sp>
        <p:nvSpPr>
          <p:cNvPr id="10" name="Picture Placeholder 7"/>
          <p:cNvSpPr>
            <a:spLocks noGrp="1"/>
          </p:cNvSpPr>
          <p:nvPr>
            <p:ph type="pic" sz="quarter" idx="31" hasCustomPrompt="1"/>
          </p:nvPr>
        </p:nvSpPr>
        <p:spPr>
          <a:xfrm>
            <a:off x="358775" y="3775587"/>
            <a:ext cx="2463939" cy="1995778"/>
          </a:xfrm>
          <a:prstGeom prst="rect">
            <a:avLst/>
          </a:prstGeom>
          <a:solidFill>
            <a:schemeClr val="bg1"/>
          </a:solidFill>
        </p:spPr>
        <p:txBody>
          <a:bodyPr vert="horz" lIns="0" tIns="360000" rIns="0" bIns="0" anchor="t" anchorCtr="0"/>
          <a:lstStyle>
            <a:lvl1pPr marL="0" indent="0" algn="ctr">
              <a:buFontTx/>
              <a:buNone/>
              <a:defRPr sz="1200" baseline="0"/>
            </a:lvl1pPr>
          </a:lstStyle>
          <a:p>
            <a:r>
              <a:rPr lang="en-US" dirty="0" smtClean="0"/>
              <a:t>Click icon or drag image </a:t>
            </a:r>
            <a:br>
              <a:rPr lang="en-US" dirty="0" smtClean="0"/>
            </a:br>
            <a:r>
              <a:rPr lang="en-US" dirty="0" smtClean="0"/>
              <a:t>to insert picture</a:t>
            </a:r>
            <a:endParaRPr lang="en-US" dirty="0"/>
          </a:p>
        </p:txBody>
      </p:sp>
      <p:sp>
        <p:nvSpPr>
          <p:cNvPr id="11" name="Picture Placeholder 7"/>
          <p:cNvSpPr>
            <a:spLocks noGrp="1"/>
          </p:cNvSpPr>
          <p:nvPr>
            <p:ph type="pic" sz="quarter" idx="32" hasCustomPrompt="1"/>
          </p:nvPr>
        </p:nvSpPr>
        <p:spPr>
          <a:xfrm>
            <a:off x="6240526" y="1240403"/>
            <a:ext cx="2463939" cy="1995778"/>
          </a:xfrm>
          <a:prstGeom prst="rect">
            <a:avLst/>
          </a:prstGeom>
          <a:solidFill>
            <a:schemeClr val="bg1"/>
          </a:solidFill>
        </p:spPr>
        <p:txBody>
          <a:bodyPr vert="horz" lIns="0" tIns="360000" rIns="0" bIns="0" anchor="t" anchorCtr="0"/>
          <a:lstStyle>
            <a:lvl1pPr marL="0" indent="0" algn="ctr">
              <a:buFontTx/>
              <a:buNone/>
              <a:defRPr sz="1200" baseline="0"/>
            </a:lvl1pPr>
          </a:lstStyle>
          <a:p>
            <a:r>
              <a:rPr lang="en-US" dirty="0" smtClean="0"/>
              <a:t>Click icon or drag image </a:t>
            </a:r>
            <a:br>
              <a:rPr lang="en-US" dirty="0" smtClean="0"/>
            </a:br>
            <a:r>
              <a:rPr lang="en-US" dirty="0" smtClean="0"/>
              <a:t>to insert picture</a:t>
            </a:r>
            <a:endParaRPr lang="en-US" dirty="0"/>
          </a:p>
        </p:txBody>
      </p:sp>
      <p:sp>
        <p:nvSpPr>
          <p:cNvPr id="12" name="Picture Placeholder 7"/>
          <p:cNvSpPr>
            <a:spLocks noGrp="1"/>
          </p:cNvSpPr>
          <p:nvPr>
            <p:ph type="pic" sz="quarter" idx="33" hasCustomPrompt="1"/>
          </p:nvPr>
        </p:nvSpPr>
        <p:spPr>
          <a:xfrm>
            <a:off x="6240526" y="3775587"/>
            <a:ext cx="2463939" cy="1995778"/>
          </a:xfrm>
          <a:prstGeom prst="rect">
            <a:avLst/>
          </a:prstGeom>
          <a:solidFill>
            <a:schemeClr val="bg1"/>
          </a:solidFill>
        </p:spPr>
        <p:txBody>
          <a:bodyPr vert="horz" lIns="0" tIns="360000" rIns="0" bIns="0" anchor="t" anchorCtr="0"/>
          <a:lstStyle>
            <a:lvl1pPr marL="0" indent="0" algn="ctr">
              <a:buFontTx/>
              <a:buNone/>
              <a:defRPr sz="1200" baseline="0"/>
            </a:lvl1pPr>
          </a:lstStyle>
          <a:p>
            <a:r>
              <a:rPr lang="en-US" dirty="0" smtClean="0"/>
              <a:t>Click icon or drag image </a:t>
            </a:r>
            <a:br>
              <a:rPr lang="en-US" dirty="0" smtClean="0"/>
            </a:br>
            <a:r>
              <a:rPr lang="en-US" dirty="0" smtClean="0"/>
              <a:t>to insert picture</a:t>
            </a:r>
            <a:endParaRPr lang="en-US" dirty="0"/>
          </a:p>
        </p:txBody>
      </p:sp>
      <p:sp>
        <p:nvSpPr>
          <p:cNvPr id="14" name="Title 1"/>
          <p:cNvSpPr>
            <a:spLocks noGrp="1"/>
          </p:cNvSpPr>
          <p:nvPr>
            <p:ph type="ctrTitle" hasCustomPrompt="1"/>
          </p:nvPr>
        </p:nvSpPr>
        <p:spPr>
          <a:xfrm>
            <a:off x="358775" y="128000"/>
            <a:ext cx="8343156" cy="425733"/>
          </a:xfrm>
          <a:prstGeom prst="rect">
            <a:avLst/>
          </a:prstGeom>
        </p:spPr>
        <p:txBody>
          <a:bodyPr lIns="0" tIns="0" rIns="0" bIns="0"/>
          <a:lstStyle>
            <a:lvl1pPr algn="l">
              <a:lnSpc>
                <a:spcPts val="2775"/>
              </a:lnSpc>
              <a:defRPr sz="24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1350984921"/>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ENERAL MASTER SLIDE Picture Slide">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9144000" cy="6858000"/>
          </a:xfrm>
          <a:prstGeom prst="rect">
            <a:avLst/>
          </a:prstGeom>
        </p:spPr>
        <p:txBody>
          <a:bodyPr/>
          <a:lstStyle>
            <a:lvl1pPr algn="ctr">
              <a:defRPr/>
            </a:lvl1pPr>
          </a:lstStyle>
          <a:p>
            <a:endParaRPr lang="fr-FR" dirty="0" smtClean="0"/>
          </a:p>
          <a:p>
            <a:endParaRPr lang="fr-FR" dirty="0" smtClean="0"/>
          </a:p>
          <a:p>
            <a:endParaRPr lang="fr-FR" dirty="0" smtClean="0"/>
          </a:p>
          <a:p>
            <a:endParaRPr lang="fr-FR" dirty="0" smtClean="0"/>
          </a:p>
          <a:p>
            <a:endParaRPr lang="fr-FR" dirty="0"/>
          </a:p>
        </p:txBody>
      </p:sp>
      <p:sp>
        <p:nvSpPr>
          <p:cNvPr id="4" name="Text Placeholder 3"/>
          <p:cNvSpPr>
            <a:spLocks noGrp="1"/>
          </p:cNvSpPr>
          <p:nvPr>
            <p:ph type="body" sz="quarter" idx="10" hasCustomPrompt="1"/>
          </p:nvPr>
        </p:nvSpPr>
        <p:spPr>
          <a:xfrm>
            <a:off x="473195" y="5181112"/>
            <a:ext cx="2533799" cy="358923"/>
          </a:xfrm>
          <a:prstGeom prst="rect">
            <a:avLst/>
          </a:prstGeom>
          <a:solidFill>
            <a:srgbClr val="0077D4"/>
          </a:solidFill>
        </p:spPr>
        <p:txBody>
          <a:bodyPr/>
          <a:lstStyle>
            <a:lvl1pPr marL="0" indent="0">
              <a:buNone/>
              <a:defRPr sz="1500" b="1">
                <a:solidFill>
                  <a:srgbClr val="EEF3FA"/>
                </a:solidFill>
              </a:defRPr>
            </a:lvl1pPr>
            <a:lvl2pPr marL="342900" indent="0">
              <a:buNone/>
              <a:defRPr/>
            </a:lvl2pPr>
          </a:lstStyle>
          <a:p>
            <a:pPr lvl="0"/>
            <a:r>
              <a:rPr lang="fr-FR" dirty="0" smtClean="0"/>
              <a:t>DESCRIPTION PHOTO</a:t>
            </a:r>
            <a:endParaRPr lang="fr-FR" dirty="0"/>
          </a:p>
        </p:txBody>
      </p:sp>
      <p:sp>
        <p:nvSpPr>
          <p:cNvPr id="5" name="Text Placeholder 3"/>
          <p:cNvSpPr>
            <a:spLocks noGrp="1"/>
          </p:cNvSpPr>
          <p:nvPr>
            <p:ph type="body" sz="quarter" idx="11" hasCustomPrompt="1"/>
          </p:nvPr>
        </p:nvSpPr>
        <p:spPr>
          <a:xfrm>
            <a:off x="473195" y="4698958"/>
            <a:ext cx="3055093" cy="418803"/>
          </a:xfrm>
          <a:prstGeom prst="rect">
            <a:avLst/>
          </a:prstGeom>
          <a:solidFill>
            <a:srgbClr val="0077D4"/>
          </a:solidFill>
        </p:spPr>
        <p:txBody>
          <a:bodyPr/>
          <a:lstStyle>
            <a:lvl1pPr marL="0" indent="0">
              <a:buNone/>
              <a:defRPr sz="1800">
                <a:solidFill>
                  <a:srgbClr val="EEF3FA"/>
                </a:solidFill>
              </a:defRPr>
            </a:lvl1pPr>
            <a:lvl2pPr marL="342900" indent="0">
              <a:buNone/>
              <a:defRPr/>
            </a:lvl2pPr>
          </a:lstStyle>
          <a:p>
            <a:pPr lvl="0"/>
            <a:r>
              <a:rPr lang="fr-FR" dirty="0" smtClean="0"/>
              <a:t>DESCRIPTION PHOTO</a:t>
            </a:r>
            <a:endParaRPr lang="fr-FR" dirty="0"/>
          </a:p>
        </p:txBody>
      </p:sp>
    </p:spTree>
    <p:extLst>
      <p:ext uri="{BB962C8B-B14F-4D97-AF65-F5344CB8AC3E}">
        <p14:creationId xmlns:p14="http://schemas.microsoft.com/office/powerpoint/2010/main" val="183525492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ENERAL MASTER SLIDE Transition Slide">
    <p:bg>
      <p:bgPr>
        <a:pattFill prst="pct20">
          <a:fgClr>
            <a:schemeClr val="bg1"/>
          </a:fgClr>
          <a:bgClr>
            <a:srgbClr val="EEF3FA"/>
          </a:bgClr>
        </a:pattFill>
        <a:effectLst/>
      </p:bgPr>
    </p:bg>
    <p:spTree>
      <p:nvGrpSpPr>
        <p:cNvPr id="1" name=""/>
        <p:cNvGrpSpPr/>
        <p:nvPr/>
      </p:nvGrpSpPr>
      <p:grpSpPr>
        <a:xfrm>
          <a:off x="0" y="0"/>
          <a:ext cx="0" cy="0"/>
          <a:chOff x="0" y="0"/>
          <a:chExt cx="0" cy="0"/>
        </a:xfrm>
      </p:grpSpPr>
      <p:sp>
        <p:nvSpPr>
          <p:cNvPr id="7" name="Rectangle 6"/>
          <p:cNvSpPr/>
          <p:nvPr userDrawn="1"/>
        </p:nvSpPr>
        <p:spPr>
          <a:xfrm>
            <a:off x="-799" y="2"/>
            <a:ext cx="9143998" cy="3335383"/>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8" name="Text Placeholder 24"/>
          <p:cNvSpPr>
            <a:spLocks noGrp="1"/>
          </p:cNvSpPr>
          <p:nvPr>
            <p:ph type="body" sz="quarter" idx="11" hasCustomPrompt="1"/>
          </p:nvPr>
        </p:nvSpPr>
        <p:spPr>
          <a:xfrm>
            <a:off x="1609718" y="3655002"/>
            <a:ext cx="5922963" cy="606692"/>
          </a:xfrm>
          <a:prstGeom prst="rect">
            <a:avLst/>
          </a:prstGeom>
          <a:effectLst/>
        </p:spPr>
        <p:txBody>
          <a:bodyPr/>
          <a:lstStyle>
            <a:lvl1pPr marL="0" indent="0">
              <a:buNone/>
              <a:defRPr b="1" baseline="0">
                <a:solidFill>
                  <a:srgbClr val="0077D4"/>
                </a:solidFill>
              </a:defRPr>
            </a:lvl1pPr>
          </a:lstStyle>
          <a:p>
            <a:pPr lvl="0"/>
            <a:r>
              <a:rPr lang="en-US" dirty="0" smtClean="0"/>
              <a:t>Transition Slide Headline</a:t>
            </a:r>
            <a:endParaRPr lang="fr-FR" dirty="0"/>
          </a:p>
        </p:txBody>
      </p:sp>
      <p:sp>
        <p:nvSpPr>
          <p:cNvPr id="9" name="Text Placeholder 24"/>
          <p:cNvSpPr>
            <a:spLocks noGrp="1"/>
          </p:cNvSpPr>
          <p:nvPr>
            <p:ph type="body" sz="quarter" idx="12" hasCustomPrompt="1"/>
          </p:nvPr>
        </p:nvSpPr>
        <p:spPr>
          <a:xfrm>
            <a:off x="1609718" y="4444580"/>
            <a:ext cx="5922963" cy="606692"/>
          </a:xfrm>
          <a:prstGeom prst="rect">
            <a:avLst/>
          </a:prstGeom>
        </p:spPr>
        <p:txBody>
          <a:bodyPr/>
          <a:lstStyle>
            <a:lvl1pPr marL="0" indent="0">
              <a:buNone/>
              <a:defRPr sz="1500" b="1" baseline="0">
                <a:solidFill>
                  <a:srgbClr val="363636"/>
                </a:solidFill>
              </a:defRPr>
            </a:lvl1pPr>
          </a:lstStyle>
          <a:p>
            <a:pPr lvl="0"/>
            <a:r>
              <a:rPr lang="en-US" dirty="0" smtClean="0"/>
              <a:t>Additional details</a:t>
            </a:r>
            <a:endParaRPr lang="fr-FR" dirty="0"/>
          </a:p>
        </p:txBody>
      </p:sp>
      <p:sp>
        <p:nvSpPr>
          <p:cNvPr id="12" name="Text Placeholder 24"/>
          <p:cNvSpPr>
            <a:spLocks noGrp="1"/>
          </p:cNvSpPr>
          <p:nvPr>
            <p:ph type="body" sz="quarter" idx="13" hasCustomPrompt="1"/>
          </p:nvPr>
        </p:nvSpPr>
        <p:spPr>
          <a:xfrm>
            <a:off x="1609718" y="1845071"/>
            <a:ext cx="1124397" cy="1155593"/>
          </a:xfrm>
          <a:prstGeom prst="rect">
            <a:avLst/>
          </a:prstGeom>
          <a:effectLst/>
        </p:spPr>
        <p:txBody>
          <a:bodyPr/>
          <a:lstStyle>
            <a:lvl1pPr marL="0" indent="0" algn="l">
              <a:buNone/>
              <a:defRPr sz="6000" b="1" baseline="0">
                <a:solidFill>
                  <a:schemeClr val="bg1"/>
                </a:solidFill>
              </a:defRPr>
            </a:lvl1pPr>
          </a:lstStyle>
          <a:p>
            <a:pPr lvl="0"/>
            <a:r>
              <a:rPr lang="en-US" dirty="0" smtClean="0"/>
              <a:t>X.</a:t>
            </a:r>
            <a:endParaRPr lang="fr-FR"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52" y="87875"/>
            <a:ext cx="1302403" cy="1218446"/>
          </a:xfrm>
          <a:prstGeom prst="rect">
            <a:avLst/>
          </a:prstGeom>
        </p:spPr>
      </p:pic>
    </p:spTree>
    <p:extLst>
      <p:ext uri="{BB962C8B-B14F-4D97-AF65-F5344CB8AC3E}">
        <p14:creationId xmlns:p14="http://schemas.microsoft.com/office/powerpoint/2010/main" val="34709555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ENERAL MASTER SLIDE Quote Slide">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799" y="0"/>
            <a:ext cx="9144799" cy="68580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10" name="Text Placeholder 9"/>
          <p:cNvSpPr>
            <a:spLocks noGrp="1"/>
          </p:cNvSpPr>
          <p:nvPr>
            <p:ph type="body" sz="quarter" idx="11" hasCustomPrompt="1"/>
          </p:nvPr>
        </p:nvSpPr>
        <p:spPr>
          <a:xfrm>
            <a:off x="1196338" y="2085173"/>
            <a:ext cx="6887984" cy="2978286"/>
          </a:xfrm>
          <a:prstGeom prst="rect">
            <a:avLst/>
          </a:prstGeom>
          <a:noFill/>
          <a:ln w="19050">
            <a:noFill/>
          </a:ln>
        </p:spPr>
        <p:txBody>
          <a:bodyPr/>
          <a:lstStyle>
            <a:lvl1pPr marL="0" indent="0" algn="l">
              <a:buNone/>
              <a:defRPr sz="2700">
                <a:solidFill>
                  <a:srgbClr val="EEF3FA"/>
                </a:solidFill>
              </a:defRPr>
            </a:lvl1pPr>
            <a:lvl2pPr marL="342900" indent="0" algn="r">
              <a:buNone/>
              <a:defRPr sz="1800">
                <a:solidFill>
                  <a:srgbClr val="EEF3FA"/>
                </a:solidFill>
              </a:defRPr>
            </a:lvl2pPr>
          </a:lstStyle>
          <a:p>
            <a:pPr lvl="0"/>
            <a:r>
              <a:rPr lang="en-US" dirty="0" smtClean="0"/>
              <a:t>Quotations are commonly printed as a means for inspiration and to </a:t>
            </a:r>
            <a:r>
              <a:rPr lang="en-US" dirty="0" err="1" smtClean="0"/>
              <a:t>to</a:t>
            </a:r>
            <a:r>
              <a:rPr lang="en-US" dirty="0" smtClean="0"/>
              <a:t> invoke philosophical thoughts from the reader Lorem ipsum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a:t>
            </a:r>
          </a:p>
          <a:p>
            <a:pPr lvl="1"/>
            <a:r>
              <a:rPr lang="fr-FR" dirty="0" smtClean="0"/>
              <a:t>					</a:t>
            </a:r>
          </a:p>
        </p:txBody>
      </p:sp>
      <p:sp>
        <p:nvSpPr>
          <p:cNvPr id="27" name="Text Placeholder 26"/>
          <p:cNvSpPr>
            <a:spLocks noGrp="1"/>
          </p:cNvSpPr>
          <p:nvPr>
            <p:ph type="body" sz="quarter" idx="14" hasCustomPrompt="1"/>
          </p:nvPr>
        </p:nvSpPr>
        <p:spPr>
          <a:xfrm>
            <a:off x="5589320" y="5311287"/>
            <a:ext cx="2495002" cy="547688"/>
          </a:xfrm>
          <a:prstGeom prst="rect">
            <a:avLst/>
          </a:prstGeom>
        </p:spPr>
        <p:txBody>
          <a:bodyPr/>
          <a:lstStyle>
            <a:lvl1pPr marL="0" indent="0" algn="r">
              <a:buNone/>
              <a:defRPr sz="1500" baseline="0">
                <a:solidFill>
                  <a:srgbClr val="EEF3FA"/>
                </a:solidFill>
              </a:defRPr>
            </a:lvl1pPr>
          </a:lstStyle>
          <a:p>
            <a:pPr lvl="0"/>
            <a:r>
              <a:rPr lang="fr-FR" dirty="0" smtClean="0"/>
              <a:t>Source Name</a:t>
            </a:r>
            <a:endParaRPr lang="fr-FR" dirty="0"/>
          </a:p>
        </p:txBody>
      </p:sp>
      <p:sp>
        <p:nvSpPr>
          <p:cNvPr id="44" name="TextBox 43"/>
          <p:cNvSpPr txBox="1"/>
          <p:nvPr userDrawn="1"/>
        </p:nvSpPr>
        <p:spPr>
          <a:xfrm>
            <a:off x="526425" y="1741013"/>
            <a:ext cx="564022" cy="1200329"/>
          </a:xfrm>
          <a:prstGeom prst="rect">
            <a:avLst/>
          </a:prstGeom>
          <a:noFill/>
        </p:spPr>
        <p:txBody>
          <a:bodyPr wrap="square" rtlCol="0">
            <a:spAutoFit/>
          </a:bodyPr>
          <a:lstStyle/>
          <a:p>
            <a:r>
              <a:rPr lang="fr-FR" sz="7200" dirty="0" smtClean="0">
                <a:solidFill>
                  <a:srgbClr val="EEF3FA"/>
                </a:solidFill>
                <a:latin typeface="Arial" panose="020B0604020202020204" pitchFamily="34" charset="0"/>
                <a:cs typeface="Arial" panose="020B0604020202020204" pitchFamily="34" charset="0"/>
              </a:rPr>
              <a:t>“</a:t>
            </a:r>
            <a:endParaRPr lang="fr-FR" sz="7200" dirty="0">
              <a:solidFill>
                <a:srgbClr val="EEF3FA"/>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52" y="87875"/>
            <a:ext cx="1302403" cy="1218446"/>
          </a:xfrm>
          <a:prstGeom prst="rect">
            <a:avLst/>
          </a:prstGeom>
        </p:spPr>
      </p:pic>
    </p:spTree>
    <p:extLst>
      <p:ext uri="{BB962C8B-B14F-4D97-AF65-F5344CB8AC3E}">
        <p14:creationId xmlns:p14="http://schemas.microsoft.com/office/powerpoint/2010/main" val="393751222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ENERAL MASTER SLIDE Number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799" y="0"/>
            <a:ext cx="9143998" cy="68580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27" name="Text Placeholder 26"/>
          <p:cNvSpPr>
            <a:spLocks noGrp="1"/>
          </p:cNvSpPr>
          <p:nvPr>
            <p:ph type="body" sz="quarter" idx="14" hasCustomPrompt="1"/>
          </p:nvPr>
        </p:nvSpPr>
        <p:spPr>
          <a:xfrm>
            <a:off x="5289461" y="4627245"/>
            <a:ext cx="2495002" cy="547688"/>
          </a:xfrm>
          <a:prstGeom prst="rect">
            <a:avLst/>
          </a:prstGeom>
        </p:spPr>
        <p:txBody>
          <a:bodyPr/>
          <a:lstStyle>
            <a:lvl1pPr marL="0" indent="0" algn="r">
              <a:buNone/>
              <a:defRPr sz="1500" baseline="0">
                <a:solidFill>
                  <a:srgbClr val="EEF3FA"/>
                </a:solidFill>
              </a:defRPr>
            </a:lvl1pPr>
          </a:lstStyle>
          <a:p>
            <a:pPr lvl="0"/>
            <a:r>
              <a:rPr lang="fr-FR" dirty="0" smtClean="0"/>
              <a:t>Source Name</a:t>
            </a:r>
            <a:endParaRPr lang="fr-FR" dirty="0"/>
          </a:p>
        </p:txBody>
      </p:sp>
      <p:sp>
        <p:nvSpPr>
          <p:cNvPr id="3" name="Text Placeholder 2"/>
          <p:cNvSpPr>
            <a:spLocks noGrp="1"/>
          </p:cNvSpPr>
          <p:nvPr>
            <p:ph type="body" sz="quarter" idx="15" hasCustomPrompt="1"/>
          </p:nvPr>
        </p:nvSpPr>
        <p:spPr>
          <a:xfrm>
            <a:off x="1196338" y="1860066"/>
            <a:ext cx="6588125" cy="581321"/>
          </a:xfrm>
          <a:prstGeom prst="rect">
            <a:avLst/>
          </a:prstGeom>
        </p:spPr>
        <p:txBody>
          <a:bodyPr/>
          <a:lstStyle>
            <a:lvl1pPr marL="0" indent="0" algn="ctr">
              <a:buNone/>
              <a:defRPr baseline="0">
                <a:solidFill>
                  <a:srgbClr val="EEF3FA"/>
                </a:solidFill>
              </a:defRPr>
            </a:lvl1pPr>
          </a:lstStyle>
          <a:p>
            <a:pPr lvl="0"/>
            <a:r>
              <a:rPr lang="fr-FR" dirty="0" smtClean="0"/>
              <a:t>USE BIG NUMBERS FOR BIG IMPACT</a:t>
            </a:r>
            <a:endParaRPr lang="fr-FR" dirty="0"/>
          </a:p>
        </p:txBody>
      </p:sp>
      <p:sp>
        <p:nvSpPr>
          <p:cNvPr id="9" name="Text Placeholder 2"/>
          <p:cNvSpPr>
            <a:spLocks noGrp="1"/>
          </p:cNvSpPr>
          <p:nvPr>
            <p:ph type="body" sz="quarter" idx="16" hasCustomPrompt="1"/>
          </p:nvPr>
        </p:nvSpPr>
        <p:spPr>
          <a:xfrm>
            <a:off x="863126" y="2700912"/>
            <a:ext cx="7204105" cy="1401071"/>
          </a:xfrm>
          <a:prstGeom prst="rect">
            <a:avLst/>
          </a:prstGeom>
        </p:spPr>
        <p:txBody>
          <a:bodyPr/>
          <a:lstStyle>
            <a:lvl1pPr marL="0" indent="0" algn="ctr">
              <a:buNone/>
              <a:defRPr lang="fr-FR" sz="7200" b="1" kern="1200" baseline="0" dirty="0" smtClean="0">
                <a:solidFill>
                  <a:srgbClr val="EEF3FA"/>
                </a:solidFill>
                <a:latin typeface="+mn-lt"/>
                <a:ea typeface="+mn-ea"/>
                <a:cs typeface="+mn-cs"/>
              </a:defRPr>
            </a:lvl1pPr>
          </a:lstStyle>
          <a:p>
            <a:pPr lvl="0"/>
            <a:r>
              <a:rPr lang="fr-FR" dirty="0" smtClean="0"/>
              <a:t>100.000.000$</a:t>
            </a:r>
            <a:endParaRPr lang="fr-FR"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52" y="87875"/>
            <a:ext cx="1302403" cy="1218446"/>
          </a:xfrm>
          <a:prstGeom prst="rect">
            <a:avLst/>
          </a:prstGeom>
        </p:spPr>
      </p:pic>
    </p:spTree>
    <p:extLst>
      <p:ext uri="{BB962C8B-B14F-4D97-AF65-F5344CB8AC3E}">
        <p14:creationId xmlns:p14="http://schemas.microsoft.com/office/powerpoint/2010/main" val="65065936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0">
              <a:srgbClr val="004983"/>
            </a:gs>
            <a:gs pos="100000">
              <a:srgbClr val="0077D4"/>
            </a:gs>
          </a:gsLst>
          <a:lin ang="135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6385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ogo_Slide">
    <p:spTree>
      <p:nvGrpSpPr>
        <p:cNvPr id="1" name=""/>
        <p:cNvGrpSpPr/>
        <p:nvPr/>
      </p:nvGrpSpPr>
      <p:grpSpPr>
        <a:xfrm>
          <a:off x="0" y="0"/>
          <a:ext cx="0" cy="0"/>
          <a:chOff x="0" y="0"/>
          <a:chExt cx="0" cy="0"/>
        </a:xfrm>
      </p:grpSpPr>
      <p:sp>
        <p:nvSpPr>
          <p:cNvPr id="7" name="Rectangle 6"/>
          <p:cNvSpPr/>
          <p:nvPr userDrawn="1"/>
        </p:nvSpPr>
        <p:spPr>
          <a:xfrm>
            <a:off x="0" y="0"/>
            <a:ext cx="9154164" cy="6858000"/>
          </a:xfrm>
          <a:prstGeom prst="rect">
            <a:avLst/>
          </a:prstGeom>
          <a:gradFill>
            <a:gsLst>
              <a:gs pos="0">
                <a:srgbClr val="004983"/>
              </a:gs>
              <a:gs pos="100000">
                <a:srgbClr val="0077D4"/>
              </a:gs>
            </a:gsLst>
            <a:lin ang="135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12" name="Text Placeholder 24"/>
          <p:cNvSpPr>
            <a:spLocks noGrp="1"/>
          </p:cNvSpPr>
          <p:nvPr>
            <p:ph type="body" sz="quarter" idx="13" hasCustomPrompt="1"/>
          </p:nvPr>
        </p:nvSpPr>
        <p:spPr>
          <a:xfrm>
            <a:off x="421717" y="187138"/>
            <a:ext cx="8355083" cy="1155593"/>
          </a:xfrm>
          <a:prstGeom prst="rect">
            <a:avLst/>
          </a:prstGeom>
          <a:effectLst/>
        </p:spPr>
        <p:txBody>
          <a:bodyPr/>
          <a:lstStyle>
            <a:lvl1pPr marL="0" indent="0" algn="l">
              <a:buNone/>
              <a:defRPr sz="4500" b="1" baseline="0">
                <a:solidFill>
                  <a:schemeClr val="bg1"/>
                </a:solidFill>
              </a:defRPr>
            </a:lvl1pPr>
          </a:lstStyle>
          <a:p>
            <a:pPr lvl="0"/>
            <a:r>
              <a:rPr lang="en-US" dirty="0" smtClean="0"/>
              <a:t>Logos : copy/paste </a:t>
            </a:r>
            <a:endParaRPr lang="fr-FR"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1739" y="3050380"/>
            <a:ext cx="1302403" cy="1218446"/>
          </a:xfrm>
          <a:prstGeom prst="rect">
            <a:avLst/>
          </a:prstGeom>
        </p:spPr>
      </p:pic>
      <p:sp>
        <p:nvSpPr>
          <p:cNvPr id="15" name="Text Placeholder 22"/>
          <p:cNvSpPr txBox="1">
            <a:spLocks/>
          </p:cNvSpPr>
          <p:nvPr userDrawn="1"/>
        </p:nvSpPr>
        <p:spPr>
          <a:xfrm>
            <a:off x="4292149" y="4533090"/>
            <a:ext cx="1399508" cy="354245"/>
          </a:xfrm>
          <a:prstGeom prst="rect">
            <a:avLst/>
          </a:prstGeom>
          <a:noFill/>
        </p:spPr>
        <p:txBody>
          <a:bodyPr/>
          <a:lstStyle>
            <a:lvl1pPr marL="0" indent="0" algn="ctr" defTabSz="457200" rtl="0" eaLnBrk="1" latinLnBrk="0" hangingPunct="1">
              <a:spcBef>
                <a:spcPct val="20000"/>
              </a:spcBef>
              <a:buFont typeface="Arial"/>
              <a:buNone/>
              <a:defRPr sz="1400" b="1" kern="120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b="0" dirty="0" smtClean="0">
                <a:solidFill>
                  <a:schemeClr val="bg1"/>
                </a:solidFill>
                <a:latin typeface="Arial" panose="020B0604020202020204" pitchFamily="34" charset="0"/>
                <a:cs typeface="Arial" panose="020B0604020202020204" pitchFamily="34" charset="0"/>
              </a:rPr>
              <a:t>UNESCO</a:t>
            </a:r>
            <a:endParaRPr lang="fr-FR" sz="1500" b="0" dirty="0">
              <a:solidFill>
                <a:schemeClr val="bg1"/>
              </a:solidFill>
              <a:latin typeface="Arial" panose="020B0604020202020204" pitchFamily="34" charset="0"/>
              <a:cs typeface="Arial" panose="020B0604020202020204" pitchFamily="34" charset="0"/>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1931" y="4540288"/>
            <a:ext cx="430218" cy="331788"/>
          </a:xfrm>
          <a:prstGeom prst="rect">
            <a:avLst/>
          </a:prstGeom>
        </p:spPr>
      </p:pic>
      <p:pic>
        <p:nvPicPr>
          <p:cNvPr id="17" name="Imag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4256150" y="4474467"/>
            <a:ext cx="231965" cy="721269"/>
          </a:xfrm>
          <a:prstGeom prst="rect">
            <a:avLst/>
          </a:prstGeom>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78045" y="5318127"/>
            <a:ext cx="1454108" cy="582914"/>
          </a:xfrm>
          <a:prstGeom prst="rect">
            <a:avLst/>
          </a:prstGeom>
        </p:spPr>
      </p:pic>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970366" y="6081384"/>
            <a:ext cx="1102451" cy="547866"/>
          </a:xfrm>
          <a:prstGeom prst="rect">
            <a:avLst/>
          </a:prstGeom>
        </p:spPr>
      </p:pic>
      <p:pic>
        <p:nvPicPr>
          <p:cNvPr id="4" name="Pictur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79926" y="5325730"/>
            <a:ext cx="1116080" cy="567708"/>
          </a:xfrm>
          <a:prstGeom prst="rect">
            <a:avLst/>
          </a:prstGeom>
        </p:spPr>
      </p:pic>
      <p:pic>
        <p:nvPicPr>
          <p:cNvPr id="5" name="Picture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566237" y="6081386"/>
            <a:ext cx="1085930" cy="552741"/>
          </a:xfrm>
          <a:prstGeom prst="rect">
            <a:avLst/>
          </a:prstGeom>
        </p:spPr>
      </p:pic>
      <p:pic>
        <p:nvPicPr>
          <p:cNvPr id="6" name="Picture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907609" y="6125671"/>
            <a:ext cx="1134673" cy="542164"/>
          </a:xfrm>
          <a:prstGeom prst="rect">
            <a:avLst/>
          </a:prstGeom>
        </p:spPr>
      </p:pic>
      <p:pic>
        <p:nvPicPr>
          <p:cNvPr id="9" name="Picture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864128" y="1459051"/>
            <a:ext cx="1245074" cy="1271755"/>
          </a:xfrm>
          <a:prstGeom prst="rect">
            <a:avLst/>
          </a:prstGeom>
        </p:spPr>
      </p:pic>
      <p:pic>
        <p:nvPicPr>
          <p:cNvPr id="18" name="Picture 1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565985" y="1465122"/>
            <a:ext cx="1188156" cy="1419936"/>
          </a:xfrm>
          <a:prstGeom prst="rect">
            <a:avLst/>
          </a:prstGeom>
        </p:spPr>
      </p:pic>
      <p:sp>
        <p:nvSpPr>
          <p:cNvPr id="19" name="TextBox 18"/>
          <p:cNvSpPr txBox="1"/>
          <p:nvPr userDrawn="1"/>
        </p:nvSpPr>
        <p:spPr>
          <a:xfrm>
            <a:off x="421716" y="1618996"/>
            <a:ext cx="2818087" cy="507831"/>
          </a:xfrm>
          <a:prstGeom prst="rect">
            <a:avLst/>
          </a:prstGeom>
          <a:noFill/>
        </p:spPr>
        <p:txBody>
          <a:bodyPr wrap="square" rtlCol="0">
            <a:spAutoFit/>
          </a:bodyPr>
          <a:lstStyle/>
          <a:p>
            <a:r>
              <a:rPr lang="en-US" sz="1350" b="1" u="none" dirty="0" smtClean="0">
                <a:solidFill>
                  <a:schemeClr val="bg1"/>
                </a:solidFill>
              </a:rPr>
              <a:t>UNESCO Logo</a:t>
            </a:r>
            <a:r>
              <a:rPr lang="en-US" sz="1350" b="1" u="none" baseline="0" dirty="0" smtClean="0">
                <a:solidFill>
                  <a:schemeClr val="bg1"/>
                </a:solidFill>
              </a:rPr>
              <a:t> (FRONT PAGE – No other Logo on the front page)</a:t>
            </a:r>
            <a:endParaRPr lang="en-US" sz="1350" b="1" u="none" dirty="0">
              <a:solidFill>
                <a:schemeClr val="bg1"/>
              </a:solidFill>
            </a:endParaRPr>
          </a:p>
        </p:txBody>
      </p:sp>
      <p:sp>
        <p:nvSpPr>
          <p:cNvPr id="21" name="TextBox 20"/>
          <p:cNvSpPr txBox="1"/>
          <p:nvPr userDrawn="1"/>
        </p:nvSpPr>
        <p:spPr>
          <a:xfrm>
            <a:off x="497130" y="5351673"/>
            <a:ext cx="3257830" cy="715581"/>
          </a:xfrm>
          <a:prstGeom prst="rect">
            <a:avLst/>
          </a:prstGeom>
          <a:noFill/>
        </p:spPr>
        <p:txBody>
          <a:bodyPr wrap="square" rtlCol="0">
            <a:spAutoFit/>
          </a:bodyPr>
          <a:lstStyle/>
          <a:p>
            <a:r>
              <a:rPr lang="en-US" sz="1350" b="1" dirty="0" smtClean="0">
                <a:solidFill>
                  <a:schemeClr val="bg1"/>
                </a:solidFill>
              </a:rPr>
              <a:t>UNESCO </a:t>
            </a:r>
            <a:r>
              <a:rPr lang="en-US" sz="1350" b="1" baseline="0" dirty="0" smtClean="0">
                <a:solidFill>
                  <a:schemeClr val="bg1"/>
                </a:solidFill>
              </a:rPr>
              <a:t>+ Secondary Logo “in line” (IN THE FOOTER ONLY, only if needed, never in the case of Field Offices of Sectors)</a:t>
            </a:r>
            <a:endParaRPr lang="en-US" sz="1350" b="1" dirty="0">
              <a:solidFill>
                <a:schemeClr val="bg1"/>
              </a:solidFill>
            </a:endParaRPr>
          </a:p>
        </p:txBody>
      </p:sp>
      <p:sp>
        <p:nvSpPr>
          <p:cNvPr id="22" name="TextBox 21"/>
          <p:cNvSpPr txBox="1"/>
          <p:nvPr userDrawn="1"/>
        </p:nvSpPr>
        <p:spPr>
          <a:xfrm>
            <a:off x="532723" y="4272405"/>
            <a:ext cx="2494284" cy="507831"/>
          </a:xfrm>
          <a:prstGeom prst="rect">
            <a:avLst/>
          </a:prstGeom>
          <a:noFill/>
        </p:spPr>
        <p:txBody>
          <a:bodyPr wrap="square" rtlCol="0">
            <a:spAutoFit/>
          </a:bodyPr>
          <a:lstStyle/>
          <a:p>
            <a:r>
              <a:rPr lang="en-US" sz="1350" b="1" dirty="0" smtClean="0">
                <a:solidFill>
                  <a:schemeClr val="bg1"/>
                </a:solidFill>
              </a:rPr>
              <a:t>UNESCO Logo</a:t>
            </a:r>
            <a:r>
              <a:rPr lang="en-US" sz="1350" b="1" baseline="0" dirty="0" smtClean="0">
                <a:solidFill>
                  <a:schemeClr val="bg1"/>
                </a:solidFill>
              </a:rPr>
              <a:t> (FOOTER – Use this logo by default)</a:t>
            </a:r>
            <a:endParaRPr lang="en-US" sz="1350" b="1" dirty="0">
              <a:solidFill>
                <a:schemeClr val="bg1"/>
              </a:solidFill>
            </a:endParaRPr>
          </a:p>
        </p:txBody>
      </p:sp>
      <p:pic>
        <p:nvPicPr>
          <p:cNvPr id="8" name="Picture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298669" y="3096060"/>
            <a:ext cx="1144775" cy="1231997"/>
          </a:xfrm>
          <a:prstGeom prst="rect">
            <a:avLst/>
          </a:prstGeom>
        </p:spPr>
      </p:pic>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91904" y="3028009"/>
            <a:ext cx="1069003" cy="1301696"/>
          </a:xfrm>
          <a:prstGeom prst="rect">
            <a:avLst/>
          </a:prstGeom>
        </p:spPr>
      </p:pic>
      <p:pic>
        <p:nvPicPr>
          <p:cNvPr id="13" name="Picture 1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219187" y="1508599"/>
            <a:ext cx="1213496" cy="1289339"/>
          </a:xfrm>
          <a:prstGeom prst="rect">
            <a:avLst/>
          </a:prstGeom>
        </p:spPr>
      </p:pic>
    </p:spTree>
    <p:extLst>
      <p:ext uri="{BB962C8B-B14F-4D97-AF65-F5344CB8AC3E}">
        <p14:creationId xmlns:p14="http://schemas.microsoft.com/office/powerpoint/2010/main" val="328498021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sp>
        <p:nvSpPr>
          <p:cNvPr id="15" name="Rectangle 14"/>
          <p:cNvSpPr/>
          <p:nvPr userDrawn="1"/>
        </p:nvSpPr>
        <p:spPr>
          <a:xfrm>
            <a:off x="0" y="1348798"/>
            <a:ext cx="9144000" cy="651911"/>
          </a:xfrm>
          <a:prstGeom prst="rect">
            <a:avLst/>
          </a:prstGeom>
          <a:solidFill>
            <a:srgbClr val="C51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endParaRPr>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10"/>
            <a:ext cx="6548522" cy="425733"/>
          </a:xfrm>
          <a:prstGeom prst="rect">
            <a:avLst/>
          </a:prstGeom>
        </p:spPr>
        <p:txBody>
          <a:bodyPr lIns="0" tIns="0" rIns="0" bIns="0"/>
          <a:lstStyle>
            <a:lvl1pPr algn="l">
              <a:lnSpc>
                <a:spcPts val="2775"/>
              </a:lnSpc>
              <a:defRPr sz="2625"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52" y="87875"/>
            <a:ext cx="1302403" cy="1218446"/>
          </a:xfrm>
          <a:prstGeom prst="rect">
            <a:avLst/>
          </a:prstGeom>
        </p:spPr>
      </p:pic>
      <p:sp>
        <p:nvSpPr>
          <p:cNvPr id="6" name="Rectangle 5"/>
          <p:cNvSpPr/>
          <p:nvPr userDrawn="1"/>
        </p:nvSpPr>
        <p:spPr>
          <a:xfrm>
            <a:off x="2286000" y="2967336"/>
            <a:ext cx="4572000" cy="715581"/>
          </a:xfrm>
          <a:prstGeom prst="rect">
            <a:avLst/>
          </a:prstGeom>
        </p:spPr>
        <p:txBody>
          <a:bodyPr>
            <a:spAutoFit/>
          </a:bodyPr>
          <a:lstStyle/>
          <a:p>
            <a:r>
              <a:rPr lang="fr-FR" sz="1350" dirty="0" smtClean="0">
                <a:effectLst/>
              </a:rPr>
              <a:t> </a:t>
            </a:r>
          </a:p>
          <a:p>
            <a:r>
              <a:rPr lang="fr-FR" sz="1350" dirty="0" smtClean="0"/>
              <a:t/>
            </a:r>
            <a:br>
              <a:rPr lang="fr-FR" sz="1350" dirty="0" smtClean="0"/>
            </a:br>
            <a:endParaRPr lang="fr-FR" sz="1350" dirty="0"/>
          </a:p>
        </p:txBody>
      </p:sp>
    </p:spTree>
    <p:extLst>
      <p:ext uri="{BB962C8B-B14F-4D97-AF65-F5344CB8AC3E}">
        <p14:creationId xmlns:p14="http://schemas.microsoft.com/office/powerpoint/2010/main" val="87220537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15" name="Rectangle 14"/>
          <p:cNvSpPr/>
          <p:nvPr userDrawn="1"/>
        </p:nvSpPr>
        <p:spPr>
          <a:xfrm>
            <a:off x="0" y="1348798"/>
            <a:ext cx="9144000" cy="651911"/>
          </a:xfrm>
          <a:prstGeom prst="rect">
            <a:avLst/>
          </a:prstGeom>
          <a:solidFill>
            <a:srgbClr val="95C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10"/>
            <a:ext cx="6548522" cy="425733"/>
          </a:xfrm>
          <a:prstGeom prst="rect">
            <a:avLst/>
          </a:prstGeom>
        </p:spPr>
        <p:txBody>
          <a:bodyPr lIns="0" tIns="0" rIns="0" bIns="0"/>
          <a:lstStyle>
            <a:lvl1pPr algn="l">
              <a:lnSpc>
                <a:spcPts val="2775"/>
              </a:lnSpc>
              <a:defRPr sz="2625"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52" y="87875"/>
            <a:ext cx="1302403" cy="1218446"/>
          </a:xfrm>
          <a:prstGeom prst="rect">
            <a:avLst/>
          </a:prstGeom>
        </p:spPr>
      </p:pic>
    </p:spTree>
    <p:extLst>
      <p:ext uri="{BB962C8B-B14F-4D97-AF65-F5344CB8AC3E}">
        <p14:creationId xmlns:p14="http://schemas.microsoft.com/office/powerpoint/2010/main" val="258336685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15" name="Rectangle 14"/>
          <p:cNvSpPr/>
          <p:nvPr userDrawn="1"/>
        </p:nvSpPr>
        <p:spPr>
          <a:xfrm>
            <a:off x="0" y="1348798"/>
            <a:ext cx="9144000" cy="651911"/>
          </a:xfrm>
          <a:prstGeom prst="rect">
            <a:avLst/>
          </a:prstGeom>
          <a:solidFill>
            <a:srgbClr val="9F35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10"/>
            <a:ext cx="6548522" cy="425733"/>
          </a:xfrm>
          <a:prstGeom prst="rect">
            <a:avLst/>
          </a:prstGeom>
        </p:spPr>
        <p:txBody>
          <a:bodyPr lIns="0" tIns="0" rIns="0" bIns="0"/>
          <a:lstStyle>
            <a:lvl1pPr algn="l">
              <a:lnSpc>
                <a:spcPts val="2775"/>
              </a:lnSpc>
              <a:defRPr sz="2625"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52" y="87875"/>
            <a:ext cx="1302403" cy="1218446"/>
          </a:xfrm>
          <a:prstGeom prst="rect">
            <a:avLst/>
          </a:prstGeom>
        </p:spPr>
      </p:pic>
    </p:spTree>
    <p:extLst>
      <p:ext uri="{BB962C8B-B14F-4D97-AF65-F5344CB8AC3E}">
        <p14:creationId xmlns:p14="http://schemas.microsoft.com/office/powerpoint/2010/main" val="305531425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4211CF-81B3-4811-893C-BF4548AEC38D}" type="datetimeFigureOut">
              <a:rPr lang="en-US" smtClean="0"/>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901D08-D634-4762-9301-5E39F5E9CFDE}" type="slidenum">
              <a:rPr lang="en-US" smtClean="0"/>
              <a:t>‹#›</a:t>
            </a:fld>
            <a:endParaRPr lang="en-US"/>
          </a:p>
        </p:txBody>
      </p:sp>
    </p:spTree>
    <p:extLst>
      <p:ext uri="{BB962C8B-B14F-4D97-AF65-F5344CB8AC3E}">
        <p14:creationId xmlns:p14="http://schemas.microsoft.com/office/powerpoint/2010/main" val="29069497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sp>
        <p:nvSpPr>
          <p:cNvPr id="15" name="Rectangle 14"/>
          <p:cNvSpPr/>
          <p:nvPr userDrawn="1"/>
        </p:nvSpPr>
        <p:spPr>
          <a:xfrm>
            <a:off x="0" y="1348798"/>
            <a:ext cx="9144000" cy="651911"/>
          </a:xfrm>
          <a:prstGeom prst="rect">
            <a:avLst/>
          </a:prstGeom>
          <a:solidFill>
            <a:srgbClr val="F39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10"/>
            <a:ext cx="6548522" cy="425733"/>
          </a:xfrm>
          <a:prstGeom prst="rect">
            <a:avLst/>
          </a:prstGeom>
        </p:spPr>
        <p:txBody>
          <a:bodyPr lIns="0" tIns="0" rIns="0" bIns="0"/>
          <a:lstStyle>
            <a:lvl1pPr algn="l">
              <a:lnSpc>
                <a:spcPts val="2775"/>
              </a:lnSpc>
              <a:defRPr sz="2625"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52" y="87875"/>
            <a:ext cx="1302403" cy="1218446"/>
          </a:xfrm>
          <a:prstGeom prst="rect">
            <a:avLst/>
          </a:prstGeom>
        </p:spPr>
      </p:pic>
    </p:spTree>
    <p:extLst>
      <p:ext uri="{BB962C8B-B14F-4D97-AF65-F5344CB8AC3E}">
        <p14:creationId xmlns:p14="http://schemas.microsoft.com/office/powerpoint/2010/main" val="1090237540"/>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Yellow">
    <p:spTree>
      <p:nvGrpSpPr>
        <p:cNvPr id="1" name=""/>
        <p:cNvGrpSpPr/>
        <p:nvPr/>
      </p:nvGrpSpPr>
      <p:grpSpPr>
        <a:xfrm>
          <a:off x="0" y="0"/>
          <a:ext cx="0" cy="0"/>
          <a:chOff x="0" y="0"/>
          <a:chExt cx="0" cy="0"/>
        </a:xfrm>
      </p:grpSpPr>
      <p:sp>
        <p:nvSpPr>
          <p:cNvPr id="15" name="Rectangle 14"/>
          <p:cNvSpPr/>
          <p:nvPr userDrawn="1"/>
        </p:nvSpPr>
        <p:spPr>
          <a:xfrm>
            <a:off x="0" y="1348798"/>
            <a:ext cx="9144000" cy="651911"/>
          </a:xfrm>
          <a:prstGeom prst="rect">
            <a:avLst/>
          </a:prstGeom>
          <a:solidFill>
            <a:srgbClr val="FFD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10"/>
            <a:ext cx="6548522" cy="425733"/>
          </a:xfrm>
          <a:prstGeom prst="rect">
            <a:avLst/>
          </a:prstGeom>
        </p:spPr>
        <p:txBody>
          <a:bodyPr lIns="0" tIns="0" rIns="0" bIns="0"/>
          <a:lstStyle>
            <a:lvl1pPr algn="l">
              <a:lnSpc>
                <a:spcPts val="2775"/>
              </a:lnSpc>
              <a:defRPr sz="2625"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52" y="87875"/>
            <a:ext cx="1302403" cy="1218446"/>
          </a:xfrm>
          <a:prstGeom prst="rect">
            <a:avLst/>
          </a:prstGeom>
        </p:spPr>
      </p:pic>
    </p:spTree>
    <p:extLst>
      <p:ext uri="{BB962C8B-B14F-4D97-AF65-F5344CB8AC3E}">
        <p14:creationId xmlns:p14="http://schemas.microsoft.com/office/powerpoint/2010/main" val="3445742491"/>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Magenta">
    <p:spTree>
      <p:nvGrpSpPr>
        <p:cNvPr id="1" name=""/>
        <p:cNvGrpSpPr/>
        <p:nvPr/>
      </p:nvGrpSpPr>
      <p:grpSpPr>
        <a:xfrm>
          <a:off x="0" y="0"/>
          <a:ext cx="0" cy="0"/>
          <a:chOff x="0" y="0"/>
          <a:chExt cx="0" cy="0"/>
        </a:xfrm>
      </p:grpSpPr>
      <p:sp>
        <p:nvSpPr>
          <p:cNvPr id="15" name="Rectangle 14"/>
          <p:cNvSpPr/>
          <p:nvPr userDrawn="1"/>
        </p:nvSpPr>
        <p:spPr>
          <a:xfrm>
            <a:off x="0" y="1348798"/>
            <a:ext cx="9144000" cy="651911"/>
          </a:xfrm>
          <a:prstGeom prst="rect">
            <a:avLst/>
          </a:prstGeom>
          <a:solidFill>
            <a:srgbClr val="EC61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10"/>
            <a:ext cx="6548522" cy="425733"/>
          </a:xfrm>
          <a:prstGeom prst="rect">
            <a:avLst/>
          </a:prstGeom>
        </p:spPr>
        <p:txBody>
          <a:bodyPr lIns="0" tIns="0" rIns="0" bIns="0"/>
          <a:lstStyle>
            <a:lvl1pPr algn="l">
              <a:lnSpc>
                <a:spcPts val="2775"/>
              </a:lnSpc>
              <a:defRPr sz="2625"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52" y="87875"/>
            <a:ext cx="1302403" cy="1218446"/>
          </a:xfrm>
          <a:prstGeom prst="rect">
            <a:avLst/>
          </a:prstGeom>
        </p:spPr>
      </p:pic>
    </p:spTree>
    <p:extLst>
      <p:ext uri="{BB962C8B-B14F-4D97-AF65-F5344CB8AC3E}">
        <p14:creationId xmlns:p14="http://schemas.microsoft.com/office/powerpoint/2010/main" val="1561287827"/>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Cyan">
    <p:spTree>
      <p:nvGrpSpPr>
        <p:cNvPr id="1" name=""/>
        <p:cNvGrpSpPr/>
        <p:nvPr/>
      </p:nvGrpSpPr>
      <p:grpSpPr>
        <a:xfrm>
          <a:off x="0" y="0"/>
          <a:ext cx="0" cy="0"/>
          <a:chOff x="0" y="0"/>
          <a:chExt cx="0" cy="0"/>
        </a:xfrm>
      </p:grpSpPr>
      <p:sp>
        <p:nvSpPr>
          <p:cNvPr id="15" name="Rectangle 14"/>
          <p:cNvSpPr/>
          <p:nvPr userDrawn="1"/>
        </p:nvSpPr>
        <p:spPr>
          <a:xfrm>
            <a:off x="0" y="1348798"/>
            <a:ext cx="9144000" cy="651911"/>
          </a:xfrm>
          <a:prstGeom prst="rect">
            <a:avLst/>
          </a:prstGeom>
          <a:solidFill>
            <a:srgbClr val="00B1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10"/>
            <a:ext cx="6548522" cy="425733"/>
          </a:xfrm>
          <a:prstGeom prst="rect">
            <a:avLst/>
          </a:prstGeom>
        </p:spPr>
        <p:txBody>
          <a:bodyPr lIns="0" tIns="0" rIns="0" bIns="0"/>
          <a:lstStyle>
            <a:lvl1pPr algn="l">
              <a:lnSpc>
                <a:spcPts val="2775"/>
              </a:lnSpc>
              <a:defRPr sz="2625"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52" y="87875"/>
            <a:ext cx="1302403" cy="1218446"/>
          </a:xfrm>
          <a:prstGeom prst="rect">
            <a:avLst/>
          </a:prstGeom>
        </p:spPr>
      </p:pic>
    </p:spTree>
    <p:extLst>
      <p:ext uri="{BB962C8B-B14F-4D97-AF65-F5344CB8AC3E}">
        <p14:creationId xmlns:p14="http://schemas.microsoft.com/office/powerpoint/2010/main" val="178901884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Dark Blue">
    <p:spTree>
      <p:nvGrpSpPr>
        <p:cNvPr id="1" name=""/>
        <p:cNvGrpSpPr/>
        <p:nvPr/>
      </p:nvGrpSpPr>
      <p:grpSpPr>
        <a:xfrm>
          <a:off x="0" y="0"/>
          <a:ext cx="0" cy="0"/>
          <a:chOff x="0" y="0"/>
          <a:chExt cx="0" cy="0"/>
        </a:xfrm>
      </p:grpSpPr>
      <p:sp>
        <p:nvSpPr>
          <p:cNvPr id="15" name="Rectangle 14"/>
          <p:cNvSpPr/>
          <p:nvPr userDrawn="1"/>
        </p:nvSpPr>
        <p:spPr>
          <a:xfrm>
            <a:off x="0" y="1348798"/>
            <a:ext cx="9144000" cy="651911"/>
          </a:xfrm>
          <a:prstGeom prst="rect">
            <a:avLst/>
          </a:prstGeom>
          <a:solidFill>
            <a:srgbClr val="004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10"/>
            <a:ext cx="6548522" cy="425733"/>
          </a:xfrm>
          <a:prstGeom prst="rect">
            <a:avLst/>
          </a:prstGeom>
        </p:spPr>
        <p:txBody>
          <a:bodyPr lIns="0" tIns="0" rIns="0" bIns="0"/>
          <a:lstStyle>
            <a:lvl1pPr algn="l">
              <a:lnSpc>
                <a:spcPts val="2775"/>
              </a:lnSpc>
              <a:defRPr sz="2625"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52" y="87875"/>
            <a:ext cx="1302403" cy="1218446"/>
          </a:xfrm>
          <a:prstGeom prst="rect">
            <a:avLst/>
          </a:prstGeom>
        </p:spPr>
      </p:pic>
    </p:spTree>
    <p:extLst>
      <p:ext uri="{BB962C8B-B14F-4D97-AF65-F5344CB8AC3E}">
        <p14:creationId xmlns:p14="http://schemas.microsoft.com/office/powerpoint/2010/main" val="185619147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0C90A84-93F7-4218-8455-A5CE6410984C}" type="datetimeFigureOut">
              <a:rPr lang="fr-FR" smtClean="0"/>
              <a:t>06/11/2019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70BD78-C39C-4554-A11F-E2E4FFBA1286}" type="slidenum">
              <a:rPr lang="fr-FR" smtClean="0"/>
              <a:t>‹#›</a:t>
            </a:fld>
            <a:endParaRPr lang="fr-FR"/>
          </a:p>
        </p:txBody>
      </p:sp>
    </p:spTree>
    <p:extLst>
      <p:ext uri="{BB962C8B-B14F-4D97-AF65-F5344CB8AC3E}">
        <p14:creationId xmlns:p14="http://schemas.microsoft.com/office/powerpoint/2010/main" val="626156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B0C90A84-93F7-4218-8455-A5CE6410984C}" type="datetimeFigureOut">
              <a:rPr lang="fr-FR" smtClean="0"/>
              <a:t>06/11/2019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70BD78-C39C-4554-A11F-E2E4FFBA1286}" type="slidenum">
              <a:rPr lang="fr-FR" smtClean="0"/>
              <a:t>‹#›</a:t>
            </a:fld>
            <a:endParaRPr lang="fr-FR"/>
          </a:p>
        </p:txBody>
      </p:sp>
    </p:spTree>
    <p:extLst>
      <p:ext uri="{BB962C8B-B14F-4D97-AF65-F5344CB8AC3E}">
        <p14:creationId xmlns:p14="http://schemas.microsoft.com/office/powerpoint/2010/main" val="24444338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84211CF-81B3-4811-893C-BF4548AEC38D}" type="datetimeFigureOut">
              <a:rPr lang="en-US" smtClean="0"/>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901D08-D634-4762-9301-5E39F5E9CFDE}" type="slidenum">
              <a:rPr lang="en-US" smtClean="0"/>
              <a:t>‹#›</a:t>
            </a:fld>
            <a:endParaRPr lang="en-US"/>
          </a:p>
        </p:txBody>
      </p:sp>
    </p:spTree>
    <p:extLst>
      <p:ext uri="{BB962C8B-B14F-4D97-AF65-F5344CB8AC3E}">
        <p14:creationId xmlns:p14="http://schemas.microsoft.com/office/powerpoint/2010/main" val="3276561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84211CF-81B3-4811-893C-BF4548AEC38D}"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01D08-D634-4762-9301-5E39F5E9CFDE}" type="slidenum">
              <a:rPr lang="en-US" smtClean="0"/>
              <a:t>‹#›</a:t>
            </a:fld>
            <a:endParaRPr lang="en-US"/>
          </a:p>
        </p:txBody>
      </p:sp>
    </p:spTree>
    <p:extLst>
      <p:ext uri="{BB962C8B-B14F-4D97-AF65-F5344CB8AC3E}">
        <p14:creationId xmlns:p14="http://schemas.microsoft.com/office/powerpoint/2010/main" val="774338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84211CF-81B3-4811-893C-BF4548AEC38D}"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01D08-D634-4762-9301-5E39F5E9CFDE}" type="slidenum">
              <a:rPr lang="en-US" smtClean="0"/>
              <a:t>‹#›</a:t>
            </a:fld>
            <a:endParaRPr lang="en-US"/>
          </a:p>
        </p:txBody>
      </p:sp>
    </p:spTree>
    <p:extLst>
      <p:ext uri="{BB962C8B-B14F-4D97-AF65-F5344CB8AC3E}">
        <p14:creationId xmlns:p14="http://schemas.microsoft.com/office/powerpoint/2010/main" val="957876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image" Target="../media/image3.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image" Target="../media/image2.png"/><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4211CF-81B3-4811-893C-BF4548AEC38D}" type="datetimeFigureOut">
              <a:rPr lang="en-US" smtClean="0"/>
              <a:t>11/6/2019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01D08-D634-4762-9301-5E39F5E9CFDE}" type="slidenum">
              <a:rPr lang="en-US" smtClean="0"/>
              <a:t>‹#›</a:t>
            </a:fld>
            <a:endParaRPr lang="en-US"/>
          </a:p>
        </p:txBody>
      </p:sp>
    </p:spTree>
    <p:extLst>
      <p:ext uri="{BB962C8B-B14F-4D97-AF65-F5344CB8AC3E}">
        <p14:creationId xmlns:p14="http://schemas.microsoft.com/office/powerpoint/2010/main" val="2175423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D2F65-E187-4B26-9C8A-8AFB2BF7343E}" type="datetimeFigureOut">
              <a:rPr lang="es-ES" smtClean="0"/>
              <a:t>06/11/2019</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EDE2B9-21C1-4C53-8005-7A94F22E5552}" type="slidenum">
              <a:rPr lang="es-ES" smtClean="0"/>
              <a:t>‹#›</a:t>
            </a:fld>
            <a:endParaRPr lang="es-ES"/>
          </a:p>
        </p:txBody>
      </p:sp>
    </p:spTree>
    <p:extLst>
      <p:ext uri="{BB962C8B-B14F-4D97-AF65-F5344CB8AC3E}">
        <p14:creationId xmlns:p14="http://schemas.microsoft.com/office/powerpoint/2010/main" val="298788170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5496053-E53D-46F7-8B4D-F6BA16D9D39C}" type="datetimeFigureOut">
              <a:rPr lang="en-US" smtClean="0"/>
              <a:t>11/6/2019</a:t>
            </a:fld>
            <a:endParaRPr 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3F7BCD-4DC6-4DBE-9CAC-9EC404141EBC}" type="slidenum">
              <a:rPr lang="en-US" smtClean="0"/>
              <a:t>‹#›</a:t>
            </a:fld>
            <a:endParaRPr lang="en-US"/>
          </a:p>
        </p:txBody>
      </p:sp>
    </p:spTree>
    <p:extLst>
      <p:ext uri="{BB962C8B-B14F-4D97-AF65-F5344CB8AC3E}">
        <p14:creationId xmlns:p14="http://schemas.microsoft.com/office/powerpoint/2010/main" val="48805001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50"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5C60BE7-AB11-4EDF-AC6B-FBBBC31E45C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CCC0DF9-C2D5-4E68-BCB7-D415A3C353E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048DDF0-7CE9-402D-9BDF-9A5C1188D7E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D922454-417B-4030-9496-FBC247CD0B22}" type="datetimeFigureOut">
              <a:rPr lang="fr-FR" smtClean="0"/>
              <a:t>06/11/2019</a:t>
            </a:fld>
            <a:endParaRPr lang="fr-FR"/>
          </a:p>
        </p:txBody>
      </p:sp>
      <p:sp>
        <p:nvSpPr>
          <p:cNvPr id="5" name="Espace réservé du pied de page 4">
            <a:extLst>
              <a:ext uri="{FF2B5EF4-FFF2-40B4-BE49-F238E27FC236}">
                <a16:creationId xmlns:a16="http://schemas.microsoft.com/office/drawing/2014/main" id="{B34968A8-5FF8-4876-904E-C31D9554996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DFDC5CC-9A45-434E-BCC0-0EC39900C0C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B35BA8A-F754-4545-B2C0-90A904F770F3}" type="slidenum">
              <a:rPr lang="fr-FR" smtClean="0"/>
              <a:t>‹#›</a:t>
            </a:fld>
            <a:endParaRPr lang="fr-FR"/>
          </a:p>
        </p:txBody>
      </p:sp>
    </p:spTree>
    <p:extLst>
      <p:ext uri="{BB962C8B-B14F-4D97-AF65-F5344CB8AC3E}">
        <p14:creationId xmlns:p14="http://schemas.microsoft.com/office/powerpoint/2010/main" val="361331714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pattFill prst="pct20">
          <a:fgClr>
            <a:schemeClr val="bg1"/>
          </a:fgClr>
          <a:bgClr>
            <a:srgbClr val="EEF3FA"/>
          </a:bgClr>
        </a:pattFill>
        <a:effectLst/>
      </p:bgPr>
    </p:bg>
    <p:spTree>
      <p:nvGrpSpPr>
        <p:cNvPr id="1" name=""/>
        <p:cNvGrpSpPr/>
        <p:nvPr/>
      </p:nvGrpSpPr>
      <p:grpSpPr>
        <a:xfrm>
          <a:off x="0" y="0"/>
          <a:ext cx="0" cy="0"/>
          <a:chOff x="0" y="0"/>
          <a:chExt cx="0" cy="0"/>
        </a:xfrm>
      </p:grpSpPr>
      <p:sp>
        <p:nvSpPr>
          <p:cNvPr id="8" name="Rectangle 7"/>
          <p:cNvSpPr/>
          <p:nvPr userDrawn="1"/>
        </p:nvSpPr>
        <p:spPr>
          <a:xfrm>
            <a:off x="0" y="6324868"/>
            <a:ext cx="9144000" cy="538185"/>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ext Placeholder 30"/>
          <p:cNvSpPr txBox="1">
            <a:spLocks/>
          </p:cNvSpPr>
          <p:nvPr userDrawn="1"/>
        </p:nvSpPr>
        <p:spPr>
          <a:xfrm>
            <a:off x="3786070" y="6413268"/>
            <a:ext cx="2361149" cy="393700"/>
          </a:xfrm>
          <a:prstGeom prst="rect">
            <a:avLst/>
          </a:prstGeom>
        </p:spPr>
        <p:txBody>
          <a:bodyPr/>
          <a:lstStyle>
            <a:lvl1pPr marL="0" indent="0" algn="l" defTabSz="457200" rtl="0" eaLnBrk="1" latinLnBrk="0" hangingPunct="1">
              <a:spcBef>
                <a:spcPct val="20000"/>
              </a:spcBef>
              <a:buFont typeface="Arial"/>
              <a:buNone/>
              <a:defRPr sz="20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0077D4"/>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500" dirty="0" smtClean="0">
              <a:solidFill>
                <a:srgbClr val="EEF3FA"/>
              </a:solidFill>
            </a:endParaRPr>
          </a:p>
        </p:txBody>
      </p:sp>
      <p:sp>
        <p:nvSpPr>
          <p:cNvPr id="12" name="Text Placeholder 22"/>
          <p:cNvSpPr txBox="1">
            <a:spLocks/>
          </p:cNvSpPr>
          <p:nvPr userDrawn="1"/>
        </p:nvSpPr>
        <p:spPr>
          <a:xfrm>
            <a:off x="832837" y="6402546"/>
            <a:ext cx="1399508" cy="354245"/>
          </a:xfrm>
          <a:prstGeom prst="rect">
            <a:avLst/>
          </a:prstGeom>
          <a:noFill/>
        </p:spPr>
        <p:txBody>
          <a:bodyPr/>
          <a:lstStyle>
            <a:lvl1pPr marL="0" indent="0" algn="ctr" defTabSz="457200" rtl="0" eaLnBrk="1" latinLnBrk="0" hangingPunct="1">
              <a:spcBef>
                <a:spcPct val="20000"/>
              </a:spcBef>
              <a:buFont typeface="Arial"/>
              <a:buNone/>
              <a:defRPr sz="1400" b="1" kern="120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b="0" dirty="0" smtClean="0">
                <a:solidFill>
                  <a:schemeClr val="bg1"/>
                </a:solidFill>
                <a:latin typeface="Arial" panose="020B0604020202020204" pitchFamily="34" charset="0"/>
                <a:cs typeface="Arial" panose="020B0604020202020204" pitchFamily="34" charset="0"/>
              </a:rPr>
              <a:t>UNESCO</a:t>
            </a:r>
            <a:endParaRPr lang="fr-FR" sz="1500" b="0" dirty="0">
              <a:solidFill>
                <a:schemeClr val="bg1"/>
              </a:solidFill>
              <a:latin typeface="Arial" panose="020B0604020202020204" pitchFamily="34" charset="0"/>
              <a:cs typeface="Arial" panose="020B0604020202020204" pitchFamily="34" charset="0"/>
            </a:endParaRPr>
          </a:p>
        </p:txBody>
      </p:sp>
      <p:sp>
        <p:nvSpPr>
          <p:cNvPr id="13" name="Text Placeholder 22"/>
          <p:cNvSpPr txBox="1">
            <a:spLocks/>
          </p:cNvSpPr>
          <p:nvPr userDrawn="1"/>
        </p:nvSpPr>
        <p:spPr>
          <a:xfrm>
            <a:off x="2722080" y="6475180"/>
            <a:ext cx="3166372" cy="331788"/>
          </a:xfrm>
          <a:prstGeom prst="rect">
            <a:avLst/>
          </a:prstGeom>
          <a:noFill/>
        </p:spPr>
        <p:txBody>
          <a:bodyPr/>
          <a:lstStyle>
            <a:lvl1pPr marL="0" indent="0" algn="ctr" defTabSz="457200" rtl="0" eaLnBrk="1" latinLnBrk="0" hangingPunct="1">
              <a:spcBef>
                <a:spcPct val="20000"/>
              </a:spcBef>
              <a:buFont typeface="Arial"/>
              <a:buNone/>
              <a:defRPr sz="1400" b="1" kern="1200" baseline="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675" b="0" dirty="0" smtClean="0">
                <a:solidFill>
                  <a:schemeClr val="bg1"/>
                </a:solidFill>
              </a:rPr>
              <a:t>Event / Name / other</a:t>
            </a:r>
            <a:endParaRPr lang="fr-FR" sz="675" b="0" dirty="0">
              <a:solidFill>
                <a:schemeClr val="bg1"/>
              </a:solidFill>
            </a:endParaRPr>
          </a:p>
        </p:txBody>
      </p:sp>
      <p:cxnSp>
        <p:nvCxnSpPr>
          <p:cNvPr id="14" name="Straight Connector 13"/>
          <p:cNvCxnSpPr/>
          <p:nvPr userDrawn="1"/>
        </p:nvCxnSpPr>
        <p:spPr>
          <a:xfrm>
            <a:off x="7340690" y="6313176"/>
            <a:ext cx="0" cy="531975"/>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2296103" y="6331078"/>
            <a:ext cx="0" cy="53197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02619" y="6409744"/>
            <a:ext cx="430218" cy="331788"/>
          </a:xfrm>
          <a:prstGeom prst="rect">
            <a:avLst/>
          </a:prstGeom>
        </p:spPr>
      </p:pic>
      <p:pic>
        <p:nvPicPr>
          <p:cNvPr id="11" name="Image 4"/>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flipH="1">
            <a:off x="845750" y="6412597"/>
            <a:ext cx="152943" cy="475558"/>
          </a:xfrm>
          <a:prstGeom prst="rect">
            <a:avLst/>
          </a:prstGeom>
        </p:spPr>
      </p:pic>
      <p:sp>
        <p:nvSpPr>
          <p:cNvPr id="16" name="Text Placeholder 22"/>
          <p:cNvSpPr txBox="1">
            <a:spLocks/>
          </p:cNvSpPr>
          <p:nvPr userDrawn="1"/>
        </p:nvSpPr>
        <p:spPr>
          <a:xfrm>
            <a:off x="7602583" y="6443985"/>
            <a:ext cx="1321293" cy="331788"/>
          </a:xfrm>
          <a:prstGeom prst="rect">
            <a:avLst/>
          </a:prstGeom>
          <a:noFill/>
        </p:spPr>
        <p:txBody>
          <a:bodyPr/>
          <a:lstStyle>
            <a:lvl1pPr marL="0" indent="0" algn="ctr" defTabSz="457200" rtl="0" eaLnBrk="1" latinLnBrk="0" hangingPunct="1">
              <a:spcBef>
                <a:spcPct val="20000"/>
              </a:spcBef>
              <a:buFont typeface="Arial"/>
              <a:buNone/>
              <a:defRPr sz="1400" b="1" kern="1200" baseline="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675" b="0" dirty="0" smtClean="0">
                <a:solidFill>
                  <a:schemeClr val="bg1"/>
                </a:solidFill>
              </a:rPr>
              <a:t>Date</a:t>
            </a:r>
            <a:endParaRPr lang="fr-FR" sz="675" b="0" dirty="0">
              <a:solidFill>
                <a:schemeClr val="bg1"/>
              </a:solidFill>
            </a:endParaRPr>
          </a:p>
        </p:txBody>
      </p:sp>
    </p:spTree>
    <p:extLst>
      <p:ext uri="{BB962C8B-B14F-4D97-AF65-F5344CB8AC3E}">
        <p14:creationId xmlns:p14="http://schemas.microsoft.com/office/powerpoint/2010/main" val="381489743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Lst>
  <p:timing>
    <p:tnLst>
      <p:par>
        <p:cTn id="1" dur="indefinite" restart="never" nodeType="tmRoot"/>
      </p:par>
    </p:tnLst>
  </p:timing>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hyperlink" Target="https://en.wikipedia.org/wiki/Aral,_Kazakhstan" TargetMode="External"/><Relationship Id="rId4" Type="http://schemas.openxmlformats.org/officeDocument/2006/relationships/hyperlink" Target="https://en.wikipedia.org/wiki/Aral_Se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8.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49.pn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9.xml"/><Relationship Id="rId1" Type="http://schemas.openxmlformats.org/officeDocument/2006/relationships/slideLayout" Target="../slideLayouts/slideLayout35.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hyperlink" Target="https://www.gwp.org/globalassets/global/gwp-cee_files/regional/floods-guidance.pdf" TargetMode="External"/><Relationship Id="rId3" Type="http://schemas.openxmlformats.org/officeDocument/2006/relationships/tags" Target="../tags/tag2.xml"/><Relationship Id="rId7" Type="http://schemas.openxmlformats.org/officeDocument/2006/relationships/image" Target="../media/image53.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0.xml"/><Relationship Id="rId10" Type="http://schemas.openxmlformats.org/officeDocument/2006/relationships/image" Target="../media/image55.png"/><Relationship Id="rId4" Type="http://schemas.openxmlformats.org/officeDocument/2006/relationships/slideLayout" Target="../slideLayouts/slideLayout35.xml"/><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hyperlink" Target="https://www.msn.com/en-us/lifestyle/did-you-know/this-is-why-it%E2%80%99s-illegal-to-collect-rainwater-in-some-states/ar-BBPMSSi?li=BBnb7Kz&amp;parent-title=trump-arrives-in-saudi-arabia-to-warm-welcome&amp;parent-ns=ar&amp;parent-content-id=BBBkadg" TargetMode="External"/><Relationship Id="rId3" Type="http://schemas.openxmlformats.org/officeDocument/2006/relationships/tags" Target="../tags/tag4.xml"/><Relationship Id="rId7" Type="http://schemas.openxmlformats.org/officeDocument/2006/relationships/image" Target="../media/image53.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1.bin"/><Relationship Id="rId11" Type="http://schemas.openxmlformats.org/officeDocument/2006/relationships/image" Target="../media/image56.png"/><Relationship Id="rId5" Type="http://schemas.openxmlformats.org/officeDocument/2006/relationships/notesSlide" Target="../notesSlides/notesSlide11.xml"/><Relationship Id="rId10" Type="http://schemas.openxmlformats.org/officeDocument/2006/relationships/image" Target="../media/image54.png"/><Relationship Id="rId4" Type="http://schemas.openxmlformats.org/officeDocument/2006/relationships/slideLayout" Target="../slideLayouts/slideLayout35.xml"/><Relationship Id="rId9" Type="http://schemas.openxmlformats.org/officeDocument/2006/relationships/hyperlink" Target="http://www.ncsl.org/research/environment-and-natural-resources/rainwater-harvesting.aspx"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books.openedition.org/irdeditions/23910?lang=en" TargetMode="External"/><Relationship Id="rId3" Type="http://schemas.openxmlformats.org/officeDocument/2006/relationships/tags" Target="../tags/tag6.xml"/><Relationship Id="rId7" Type="http://schemas.openxmlformats.org/officeDocument/2006/relationships/image" Target="../media/image53.emf"/><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1.bin"/><Relationship Id="rId11" Type="http://schemas.openxmlformats.org/officeDocument/2006/relationships/image" Target="../media/image57.jpeg"/><Relationship Id="rId5" Type="http://schemas.openxmlformats.org/officeDocument/2006/relationships/notesSlide" Target="../notesSlides/notesSlide12.xml"/><Relationship Id="rId10" Type="http://schemas.openxmlformats.org/officeDocument/2006/relationships/image" Target="../media/image54.png"/><Relationship Id="rId4" Type="http://schemas.openxmlformats.org/officeDocument/2006/relationships/slideLayout" Target="../slideLayouts/slideLayout35.xml"/><Relationship Id="rId9" Type="http://schemas.openxmlformats.org/officeDocument/2006/relationships/hyperlink" Target="http://mackieshea.com/wordpress/wp-content/uploads/2017/09/landuse.jpg" TargetMode="Externa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8.xml"/><Relationship Id="rId7" Type="http://schemas.openxmlformats.org/officeDocument/2006/relationships/image" Target="../media/image59.jpeg"/><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58.jpeg"/><Relationship Id="rId11" Type="http://schemas.openxmlformats.org/officeDocument/2006/relationships/image" Target="../media/image54.png"/><Relationship Id="rId5" Type="http://schemas.openxmlformats.org/officeDocument/2006/relationships/notesSlide" Target="../notesSlides/notesSlide13.xml"/><Relationship Id="rId10" Type="http://schemas.openxmlformats.org/officeDocument/2006/relationships/hyperlink" Target="https://www.gwp.org/globalassets/global/gwp-cee_files/regional/floods-guidance.pdf" TargetMode="External"/><Relationship Id="rId4" Type="http://schemas.openxmlformats.org/officeDocument/2006/relationships/slideLayout" Target="../slideLayouts/slideLayout35.xml"/><Relationship Id="rId9" Type="http://schemas.openxmlformats.org/officeDocument/2006/relationships/image" Target="../media/image53.emf"/></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10.xml"/><Relationship Id="rId7" Type="http://schemas.openxmlformats.org/officeDocument/2006/relationships/image" Target="../media/image54.png"/><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53.emf"/><Relationship Id="rId5" Type="http://schemas.openxmlformats.org/officeDocument/2006/relationships/oleObject" Target="../embeddings/oleObject1.bin"/><Relationship Id="rId4" Type="http://schemas.openxmlformats.org/officeDocument/2006/relationships/slideLayout" Target="../slideLayouts/slideLayout35.xml"/><Relationship Id="rId9" Type="http://schemas.openxmlformats.org/officeDocument/2006/relationships/image" Target="../media/image61.jpe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12.xml"/><Relationship Id="rId7" Type="http://schemas.openxmlformats.org/officeDocument/2006/relationships/image" Target="../media/image53.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1.bin"/><Relationship Id="rId5" Type="http://schemas.openxmlformats.org/officeDocument/2006/relationships/notesSlide" Target="../notesSlides/notesSlide14.xml"/><Relationship Id="rId10" Type="http://schemas.openxmlformats.org/officeDocument/2006/relationships/image" Target="../media/image63.png"/><Relationship Id="rId4" Type="http://schemas.openxmlformats.org/officeDocument/2006/relationships/slideLayout" Target="../slideLayouts/slideLayout35.xml"/><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15.xml"/><Relationship Id="rId1" Type="http://schemas.openxmlformats.org/officeDocument/2006/relationships/slideLayout" Target="../slideLayouts/slideLayout35.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8" Type="http://schemas.openxmlformats.org/officeDocument/2006/relationships/hyperlink" Target="https://nssiitbblog.files.wordpress.com/2018/11/rainwater-harvesting-method-in-india-1.jpg?w=419&amp;h=380" TargetMode="External"/><Relationship Id="rId3" Type="http://schemas.openxmlformats.org/officeDocument/2006/relationships/tags" Target="../tags/tag14.xml"/><Relationship Id="rId7" Type="http://schemas.openxmlformats.org/officeDocument/2006/relationships/image" Target="../media/image53.emf"/><Relationship Id="rId12" Type="http://schemas.openxmlformats.org/officeDocument/2006/relationships/image" Target="../media/image67.png"/><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oleObject" Target="../embeddings/oleObject1.bin"/><Relationship Id="rId11" Type="http://schemas.openxmlformats.org/officeDocument/2006/relationships/image" Target="../media/image66.png"/><Relationship Id="rId5" Type="http://schemas.openxmlformats.org/officeDocument/2006/relationships/notesSlide" Target="../notesSlides/notesSlide16.xml"/><Relationship Id="rId10" Type="http://schemas.openxmlformats.org/officeDocument/2006/relationships/image" Target="../media/image65.jpeg"/><Relationship Id="rId4" Type="http://schemas.openxmlformats.org/officeDocument/2006/relationships/slideLayout" Target="../slideLayouts/slideLayout35.xml"/><Relationship Id="rId9" Type="http://schemas.openxmlformats.org/officeDocument/2006/relationships/hyperlink" Target="https://www.researchgate.net/publication/273247802_Flash_flood_mitigation_and_water_harvesting_in_Wadi_Al-Khoud_Sultanate_of_Oman"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16.xml"/><Relationship Id="rId7" Type="http://schemas.openxmlformats.org/officeDocument/2006/relationships/image" Target="../media/image53.emf"/><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oleObject" Target="../embeddings/oleObject1.bin"/><Relationship Id="rId11" Type="http://schemas.openxmlformats.org/officeDocument/2006/relationships/image" Target="../media/image68.emf"/><Relationship Id="rId5" Type="http://schemas.openxmlformats.org/officeDocument/2006/relationships/notesSlide" Target="../notesSlides/notesSlide17.xml"/><Relationship Id="rId10" Type="http://schemas.openxmlformats.org/officeDocument/2006/relationships/package" Target="../embeddings/Microsoft_Visio___21111111111111.vsdx"/><Relationship Id="rId4" Type="http://schemas.openxmlformats.org/officeDocument/2006/relationships/slideLayout" Target="../slideLayouts/slideLayout35.xml"/><Relationship Id="rId9" Type="http://schemas.openxmlformats.org/officeDocument/2006/relationships/image" Target="../media/image69.png"/></Relationships>
</file>

<file path=ppt/slides/_rels/slide32.xml.rels><?xml version="1.0" encoding="UTF-8" standalone="yes"?>
<Relationships xmlns="http://schemas.openxmlformats.org/package/2006/relationships"><Relationship Id="rId8" Type="http://schemas.openxmlformats.org/officeDocument/2006/relationships/hyperlink" Target="https://www.water-technology.net/projects/g-cans-project-tokyo-japan/" TargetMode="External"/><Relationship Id="rId3" Type="http://schemas.openxmlformats.org/officeDocument/2006/relationships/tags" Target="../tags/tag18.xml"/><Relationship Id="rId7" Type="http://schemas.openxmlformats.org/officeDocument/2006/relationships/image" Target="../media/image53.emf"/><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oleObject" Target="../embeddings/oleObject1.bin"/><Relationship Id="rId11" Type="http://schemas.openxmlformats.org/officeDocument/2006/relationships/image" Target="../media/image71.png"/><Relationship Id="rId5" Type="http://schemas.openxmlformats.org/officeDocument/2006/relationships/notesSlide" Target="../notesSlides/notesSlide18.xml"/><Relationship Id="rId10" Type="http://schemas.openxmlformats.org/officeDocument/2006/relationships/image" Target="../media/image70.png"/><Relationship Id="rId4" Type="http://schemas.openxmlformats.org/officeDocument/2006/relationships/slideLayout" Target="../slideLayouts/slideLayout35.xml"/><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tags" Target="../tags/tag20.xml"/><Relationship Id="rId7" Type="http://schemas.openxmlformats.org/officeDocument/2006/relationships/oleObject" Target="../embeddings/oleObject1.bin"/><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notesSlide" Target="../notesSlides/notesSlide19.xml"/><Relationship Id="rId11" Type="http://schemas.openxmlformats.org/officeDocument/2006/relationships/image" Target="../media/image72.jpeg"/><Relationship Id="rId5" Type="http://schemas.openxmlformats.org/officeDocument/2006/relationships/slideLayout" Target="../slideLayouts/slideLayout35.xml"/><Relationship Id="rId10" Type="http://schemas.openxmlformats.org/officeDocument/2006/relationships/image" Target="../media/image54.png"/><Relationship Id="rId4" Type="http://schemas.openxmlformats.org/officeDocument/2006/relationships/video" Target="https://www.youtube.com/embed/WG32nyH-Ta8" TargetMode="External"/><Relationship Id="rId9" Type="http://schemas.openxmlformats.org/officeDocument/2006/relationships/hyperlink" Target="https://www.sciencedirect.com/science/article/pii/S0048969718340518"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omicsonline.org/open-access/flash-flood-and-its-mitigation-a-case-study-of-almora-uttarakhand-india-99599.html" TargetMode="External"/><Relationship Id="rId3" Type="http://schemas.openxmlformats.org/officeDocument/2006/relationships/tags" Target="../tags/tag22.xml"/><Relationship Id="rId7" Type="http://schemas.openxmlformats.org/officeDocument/2006/relationships/image" Target="../media/image53.emf"/><Relationship Id="rId12" Type="http://schemas.openxmlformats.org/officeDocument/2006/relationships/image" Target="../media/image75.tiff"/><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oleObject" Target="../embeddings/oleObject1.bin"/><Relationship Id="rId11" Type="http://schemas.openxmlformats.org/officeDocument/2006/relationships/image" Target="../media/image74.tiff"/><Relationship Id="rId5" Type="http://schemas.openxmlformats.org/officeDocument/2006/relationships/notesSlide" Target="../notesSlides/notesSlide20.xml"/><Relationship Id="rId10" Type="http://schemas.openxmlformats.org/officeDocument/2006/relationships/image" Target="../media/image73.tiff"/><Relationship Id="rId4" Type="http://schemas.openxmlformats.org/officeDocument/2006/relationships/slideLayout" Target="../slideLayouts/slideLayout35.xml"/><Relationship Id="rId9"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24.xml"/><Relationship Id="rId7" Type="http://schemas.openxmlformats.org/officeDocument/2006/relationships/image" Target="../media/image53.emf"/><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oleObject" Target="../embeddings/oleObject1.bin"/><Relationship Id="rId5" Type="http://schemas.openxmlformats.org/officeDocument/2006/relationships/notesSlide" Target="../notesSlides/notesSlide21.xml"/><Relationship Id="rId10" Type="http://schemas.openxmlformats.org/officeDocument/2006/relationships/image" Target="../media/image77.jpeg"/><Relationship Id="rId4" Type="http://schemas.openxmlformats.org/officeDocument/2006/relationships/slideLayout" Target="../slideLayouts/slideLayout35.xml"/><Relationship Id="rId9"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35.png"/><Relationship Id="rId7" Type="http://schemas.openxmlformats.org/officeDocument/2006/relationships/image" Target="../media/image81.jpg"/><Relationship Id="rId2" Type="http://schemas.openxmlformats.org/officeDocument/2006/relationships/notesSlide" Target="../notesSlides/notesSlide22.xml"/><Relationship Id="rId1" Type="http://schemas.openxmlformats.org/officeDocument/2006/relationships/slideLayout" Target="../slideLayouts/slideLayout75.xml"/><Relationship Id="rId6" Type="http://schemas.openxmlformats.org/officeDocument/2006/relationships/image" Target="../media/image80.jpg"/><Relationship Id="rId5" Type="http://schemas.openxmlformats.org/officeDocument/2006/relationships/image" Target="../media/image79.jpeg"/><Relationship Id="rId10" Type="http://schemas.openxmlformats.org/officeDocument/2006/relationships/image" Target="../media/image84.png"/><Relationship Id="rId4" Type="http://schemas.openxmlformats.org/officeDocument/2006/relationships/image" Target="../media/image78.jpg"/><Relationship Id="rId9" Type="http://schemas.openxmlformats.org/officeDocument/2006/relationships/image" Target="../media/image83.jp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36.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5953083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0794" y="-485639"/>
            <a:ext cx="12192000" cy="6858000"/>
          </a:xfrm>
          <a:prstGeom prst="rect">
            <a:avLst/>
          </a:prstGeom>
        </p:spPr>
      </p:pic>
      <p:sp>
        <p:nvSpPr>
          <p:cNvPr id="8" name="Rectangle 7"/>
          <p:cNvSpPr/>
          <p:nvPr/>
        </p:nvSpPr>
        <p:spPr>
          <a:xfrm>
            <a:off x="0" y="-33408"/>
            <a:ext cx="9144000" cy="6858000"/>
          </a:xfrm>
          <a:prstGeom prst="rect">
            <a:avLst/>
          </a:prstGeom>
          <a:solidFill>
            <a:srgbClr val="3C58AB">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4808" y="5173277"/>
            <a:ext cx="8939192" cy="887993"/>
          </a:xfrm>
        </p:spPr>
        <p:txBody>
          <a:bodyPr>
            <a:normAutofit fontScale="90000"/>
          </a:bodyPr>
          <a:lstStyle/>
          <a:p>
            <a:r>
              <a:rPr lang="fr-FR" sz="2700" b="1" dirty="0">
                <a:solidFill>
                  <a:srgbClr val="FCFCFC"/>
                </a:solidFill>
                <a:latin typeface="+mn-lt"/>
              </a:rPr>
              <a:t>UNESCO </a:t>
            </a:r>
            <a:r>
              <a:rPr lang="fr-FR" sz="2700" b="1" dirty="0" err="1">
                <a:solidFill>
                  <a:srgbClr val="FCFCFC"/>
                </a:solidFill>
                <a:latin typeface="+mn-lt"/>
              </a:rPr>
              <a:t>Metropolitan</a:t>
            </a:r>
            <a:r>
              <a:rPr lang="fr-FR" sz="2700" b="1" dirty="0">
                <a:solidFill>
                  <a:srgbClr val="FCFCFC"/>
                </a:solidFill>
                <a:latin typeface="+mn-lt"/>
              </a:rPr>
              <a:t> “ECO – RISE” R2020 </a:t>
            </a:r>
            <a:r>
              <a:rPr lang="fr-FR" sz="2700" b="1" dirty="0" err="1">
                <a:solidFill>
                  <a:srgbClr val="FCFCFC"/>
                </a:solidFill>
                <a:latin typeface="+mn-lt"/>
              </a:rPr>
              <a:t>Colloquium</a:t>
            </a:r>
            <a:r>
              <a:rPr lang="fr-FR" sz="2700" b="1" dirty="0">
                <a:solidFill>
                  <a:srgbClr val="FCFCFC"/>
                </a:solidFill>
                <a:latin typeface="+mn-lt"/>
              </a:rPr>
              <a:t/>
            </a:r>
            <a:br>
              <a:rPr lang="fr-FR" sz="2700" b="1" dirty="0">
                <a:solidFill>
                  <a:srgbClr val="FCFCFC"/>
                </a:solidFill>
                <a:latin typeface="+mn-lt"/>
              </a:rPr>
            </a:br>
            <a:r>
              <a:rPr lang="fr-FR" sz="2700" b="1" dirty="0">
                <a:solidFill>
                  <a:srgbClr val="FCFCFC"/>
                </a:solidFill>
                <a:latin typeface="+mn-lt"/>
              </a:rPr>
              <a:t>“Eco-</a:t>
            </a:r>
            <a:r>
              <a:rPr lang="fr-FR" sz="2700" b="1" dirty="0" err="1">
                <a:solidFill>
                  <a:srgbClr val="FCFCFC"/>
                </a:solidFill>
                <a:latin typeface="+mn-lt"/>
              </a:rPr>
              <a:t>development</a:t>
            </a:r>
            <a:r>
              <a:rPr lang="fr-FR" sz="2700" b="1" dirty="0">
                <a:solidFill>
                  <a:srgbClr val="FCFCFC"/>
                </a:solidFill>
                <a:latin typeface="+mn-lt"/>
              </a:rPr>
              <a:t>, Climate-impacts &amp; service-</a:t>
            </a:r>
            <a:r>
              <a:rPr lang="fr-FR" sz="2700" b="1" dirty="0" err="1">
                <a:solidFill>
                  <a:srgbClr val="FCFCFC"/>
                </a:solidFill>
                <a:latin typeface="+mn-lt"/>
              </a:rPr>
              <a:t>Operators</a:t>
            </a:r>
            <a:r>
              <a:rPr lang="fr-FR" sz="2700" b="1" dirty="0">
                <a:solidFill>
                  <a:srgbClr val="FCFCFC"/>
                </a:solidFill>
                <a:latin typeface="+mn-lt"/>
              </a:rPr>
              <a:t>’ challenges</a:t>
            </a:r>
            <a:br>
              <a:rPr lang="fr-FR" sz="2700" b="1" dirty="0">
                <a:solidFill>
                  <a:srgbClr val="FCFCFC"/>
                </a:solidFill>
                <a:latin typeface="+mn-lt"/>
              </a:rPr>
            </a:br>
            <a:r>
              <a:rPr lang="fr-FR" sz="2700" b="1" dirty="0">
                <a:solidFill>
                  <a:srgbClr val="FCFCFC"/>
                </a:solidFill>
                <a:latin typeface="+mn-lt"/>
              </a:rPr>
              <a:t>for </a:t>
            </a:r>
            <a:r>
              <a:rPr lang="fr-FR" sz="2700" b="1" dirty="0" err="1">
                <a:solidFill>
                  <a:srgbClr val="FCFCFC"/>
                </a:solidFill>
                <a:latin typeface="+mn-lt"/>
              </a:rPr>
              <a:t>Resilient</a:t>
            </a:r>
            <a:r>
              <a:rPr lang="fr-FR" sz="2700" b="1" dirty="0">
                <a:solidFill>
                  <a:srgbClr val="FCFCFC"/>
                </a:solidFill>
                <a:latin typeface="+mn-lt"/>
              </a:rPr>
              <a:t> Infrastructure &amp; </a:t>
            </a:r>
            <a:r>
              <a:rPr lang="fr-FR" sz="2700" b="1" dirty="0" err="1">
                <a:solidFill>
                  <a:srgbClr val="FCFCFC"/>
                </a:solidFill>
                <a:latin typeface="+mn-lt"/>
              </a:rPr>
              <a:t>Sustainable</a:t>
            </a:r>
            <a:r>
              <a:rPr lang="fr-FR" sz="2700" b="1" dirty="0">
                <a:solidFill>
                  <a:srgbClr val="FCFCFC"/>
                </a:solidFill>
                <a:latin typeface="+mn-lt"/>
              </a:rPr>
              <a:t> </a:t>
            </a:r>
            <a:r>
              <a:rPr lang="fr-FR" sz="2700" b="1" dirty="0" err="1">
                <a:solidFill>
                  <a:srgbClr val="FCFCFC"/>
                </a:solidFill>
                <a:latin typeface="+mn-lt"/>
              </a:rPr>
              <a:t>Ecosystems</a:t>
            </a:r>
            <a:r>
              <a:rPr lang="fr-FR" sz="4800" b="1" dirty="0" smtClean="0">
                <a:solidFill>
                  <a:srgbClr val="FCFCFC"/>
                </a:solidFill>
                <a:latin typeface="+mn-lt"/>
              </a:rPr>
              <a:t/>
            </a:r>
            <a:br>
              <a:rPr lang="fr-FR" sz="4800" b="1" dirty="0" smtClean="0">
                <a:solidFill>
                  <a:srgbClr val="FCFCFC"/>
                </a:solidFill>
                <a:latin typeface="+mn-lt"/>
              </a:rPr>
            </a:br>
            <a:r>
              <a:rPr lang="en-US" sz="3100" b="1" dirty="0" smtClean="0">
                <a:solidFill>
                  <a:srgbClr val="FCFCFC"/>
                </a:solidFill>
                <a:latin typeface="+mn-lt"/>
              </a:rPr>
              <a:t/>
            </a:r>
            <a:br>
              <a:rPr lang="en-US" sz="3100" b="1" dirty="0" smtClean="0">
                <a:solidFill>
                  <a:srgbClr val="FCFCFC"/>
                </a:solidFill>
                <a:latin typeface="+mn-lt"/>
              </a:rPr>
            </a:br>
            <a:r>
              <a:rPr lang="en-US" sz="3100" b="1" dirty="0" smtClean="0">
                <a:solidFill>
                  <a:srgbClr val="FCFCFC"/>
                </a:solidFill>
                <a:latin typeface="+mn-lt"/>
              </a:rPr>
              <a:t>7-8 Nov. 2019, UNESCO HQ, Paris</a:t>
            </a:r>
            <a:r>
              <a:rPr lang="fr-FR" sz="3100" b="1" dirty="0">
                <a:latin typeface="+mn-lt"/>
              </a:rPr>
              <a:t/>
            </a:r>
            <a:br>
              <a:rPr lang="fr-FR" sz="3100" b="1" dirty="0">
                <a:latin typeface="+mn-lt"/>
              </a:rPr>
            </a:br>
            <a:endParaRPr lang="en-US" sz="3100" b="1" dirty="0">
              <a:latin typeface="+mn-lt"/>
            </a:endParaRPr>
          </a:p>
        </p:txBody>
      </p:sp>
      <p:sp>
        <p:nvSpPr>
          <p:cNvPr id="6" name="Rectangle 5"/>
          <p:cNvSpPr/>
          <p:nvPr/>
        </p:nvSpPr>
        <p:spPr>
          <a:xfrm>
            <a:off x="0" y="6351176"/>
            <a:ext cx="9144000" cy="506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1541" y="6391551"/>
            <a:ext cx="774880" cy="433041"/>
          </a:xfrm>
          <a:prstGeom prst="rect">
            <a:avLst/>
          </a:prstGeom>
        </p:spPr>
      </p:pic>
      <p:sp>
        <p:nvSpPr>
          <p:cNvPr id="5" name="TextBox 4"/>
          <p:cNvSpPr txBox="1"/>
          <p:nvPr/>
        </p:nvSpPr>
        <p:spPr>
          <a:xfrm>
            <a:off x="-13228" y="0"/>
            <a:ext cx="8947521" cy="4401205"/>
          </a:xfrm>
          <a:prstGeom prst="rect">
            <a:avLst/>
          </a:prstGeom>
          <a:noFill/>
        </p:spPr>
        <p:txBody>
          <a:bodyPr wrap="square" rtlCol="0">
            <a:spAutoFit/>
          </a:bodyPr>
          <a:lstStyle/>
          <a:p>
            <a:pPr algn="ctr"/>
            <a:r>
              <a:rPr lang="en-US" sz="4000" dirty="0" smtClean="0">
                <a:solidFill>
                  <a:srgbClr val="FFFFFF"/>
                </a:solidFill>
              </a:rPr>
              <a:t>Global Challenges: Sustainable </a:t>
            </a:r>
            <a:r>
              <a:rPr lang="en-US" sz="4000" dirty="0">
                <a:solidFill>
                  <a:srgbClr val="FFFFFF"/>
                </a:solidFill>
              </a:rPr>
              <a:t>water management and the 2030 development </a:t>
            </a:r>
            <a:r>
              <a:rPr lang="en-US" sz="4000" dirty="0" smtClean="0">
                <a:solidFill>
                  <a:srgbClr val="FFFFFF"/>
                </a:solidFill>
              </a:rPr>
              <a:t>agenda</a:t>
            </a:r>
          </a:p>
          <a:p>
            <a:pPr algn="ctr"/>
            <a:endParaRPr lang="en-US" sz="4000" dirty="0">
              <a:solidFill>
                <a:srgbClr val="FFFFFF"/>
              </a:solidFill>
            </a:endParaRPr>
          </a:p>
          <a:p>
            <a:pPr algn="ctr"/>
            <a:endParaRPr lang="fr-FR" sz="4000" dirty="0">
              <a:solidFill>
                <a:srgbClr val="FFFFFF"/>
              </a:solidFill>
            </a:endParaRPr>
          </a:p>
          <a:p>
            <a:pPr algn="ctr"/>
            <a:r>
              <a:rPr lang="fr-FR" sz="4000" dirty="0" smtClean="0">
                <a:solidFill>
                  <a:srgbClr val="FFFFFF"/>
                </a:solidFill>
              </a:rPr>
              <a:t>Alexandros </a:t>
            </a:r>
            <a:r>
              <a:rPr lang="fr-FR" sz="4000" dirty="0">
                <a:solidFill>
                  <a:srgbClr val="FFFFFF"/>
                </a:solidFill>
              </a:rPr>
              <a:t>K. Makarigakis, </a:t>
            </a:r>
            <a:r>
              <a:rPr lang="fr-FR" sz="4000" dirty="0" err="1">
                <a:solidFill>
                  <a:srgbClr val="FFFFFF"/>
                </a:solidFill>
              </a:rPr>
              <a:t>Ph.D</a:t>
            </a:r>
            <a:r>
              <a:rPr lang="fr-FR" sz="4000" dirty="0">
                <a:solidFill>
                  <a:srgbClr val="FFFFFF"/>
                </a:solidFill>
              </a:rPr>
              <a:t/>
            </a:r>
            <a:br>
              <a:rPr lang="fr-FR" sz="4000" dirty="0">
                <a:solidFill>
                  <a:srgbClr val="FFFFFF"/>
                </a:solidFill>
              </a:rPr>
            </a:br>
            <a:endParaRPr lang="fr-FR" sz="4000" dirty="0">
              <a:solidFill>
                <a:srgbClr val="FFFFFF"/>
              </a:solidFill>
            </a:endParaRPr>
          </a:p>
        </p:txBody>
      </p:sp>
    </p:spTree>
    <p:extLst>
      <p:ext uri="{BB962C8B-B14F-4D97-AF65-F5344CB8AC3E}">
        <p14:creationId xmlns:p14="http://schemas.microsoft.com/office/powerpoint/2010/main" val="241681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63033" y="0"/>
            <a:ext cx="216568" cy="6858000"/>
          </a:xfrm>
          <a:prstGeom prst="rect">
            <a:avLst/>
          </a:prstGeom>
          <a:solidFill>
            <a:srgbClr val="E85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55" y="222914"/>
            <a:ext cx="951060" cy="531503"/>
          </a:xfrm>
          <a:prstGeom prst="rect">
            <a:avLst/>
          </a:prstGeom>
        </p:spPr>
      </p:pic>
      <p:sp>
        <p:nvSpPr>
          <p:cNvPr id="7" name="Title 1"/>
          <p:cNvSpPr txBox="1">
            <a:spLocks/>
          </p:cNvSpPr>
          <p:nvPr/>
        </p:nvSpPr>
        <p:spPr>
          <a:xfrm>
            <a:off x="1251474" y="336240"/>
            <a:ext cx="7974419" cy="8363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0" i="0" u="none" strike="noStrike" kern="1200" cap="none" spc="0" normalizeH="0" baseline="0" noProof="0" dirty="0">
                <a:ln>
                  <a:noFill/>
                </a:ln>
                <a:solidFill>
                  <a:prstClr val="black"/>
                </a:solidFill>
                <a:effectLst/>
                <a:uLnTx/>
                <a:uFillTx/>
                <a:latin typeface="Calibri"/>
                <a:ea typeface="+mj-ea"/>
                <a:cs typeface="+mj-cs"/>
              </a:rPr>
              <a:t/>
            </a:r>
            <a:br>
              <a:rPr kumimoji="0" lang="es-ES" sz="2800" b="0" i="0" u="none" strike="noStrike" kern="1200" cap="none" spc="0" normalizeH="0" baseline="0" noProof="0" dirty="0">
                <a:ln>
                  <a:noFill/>
                </a:ln>
                <a:solidFill>
                  <a:prstClr val="black"/>
                </a:solidFill>
                <a:effectLst/>
                <a:uLnTx/>
                <a:uFillTx/>
                <a:latin typeface="Calibri"/>
                <a:ea typeface="+mj-ea"/>
                <a:cs typeface="+mj-cs"/>
              </a:rPr>
            </a:br>
            <a:endParaRPr kumimoji="0" lang="en-US" sz="2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9" name="Title 1"/>
          <p:cNvSpPr txBox="1">
            <a:spLocks/>
          </p:cNvSpPr>
          <p:nvPr/>
        </p:nvSpPr>
        <p:spPr>
          <a:xfrm>
            <a:off x="1205188" y="269532"/>
            <a:ext cx="7492769" cy="8363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5" name="Content Placeholder 1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54834" y="1424945"/>
            <a:ext cx="8615626" cy="4928280"/>
          </a:xfrm>
        </p:spPr>
      </p:pic>
      <p:sp>
        <p:nvSpPr>
          <p:cNvPr id="10" name="Title 11"/>
          <p:cNvSpPr txBox="1">
            <a:spLocks/>
          </p:cNvSpPr>
          <p:nvPr/>
        </p:nvSpPr>
        <p:spPr>
          <a:xfrm>
            <a:off x="1257300" y="35135"/>
            <a:ext cx="7886700" cy="9070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300" b="1" i="0" u="none" strike="noStrike" kern="1200" cap="none" spc="0" normalizeH="0" baseline="0" noProof="0" dirty="0" smtClean="0">
                <a:ln>
                  <a:noFill/>
                </a:ln>
                <a:solidFill>
                  <a:prstClr val="black"/>
                </a:solidFill>
                <a:effectLst/>
                <a:uLnTx/>
                <a:uFillTx/>
                <a:latin typeface="Calibri"/>
                <a:ea typeface="+mj-ea"/>
                <a:cs typeface="+mj-cs"/>
              </a:rPr>
              <a:t>The (</a:t>
            </a:r>
            <a:r>
              <a:rPr kumimoji="0" lang="fr-FR" sz="3300" b="1" i="0" u="none" strike="noStrike" kern="1200" cap="none" spc="0" normalizeH="0" baseline="0" noProof="0" dirty="0" err="1" smtClean="0">
                <a:ln>
                  <a:noFill/>
                </a:ln>
                <a:solidFill>
                  <a:prstClr val="black"/>
                </a:solidFill>
                <a:effectLst/>
                <a:uLnTx/>
                <a:uFillTx/>
                <a:latin typeface="Calibri"/>
                <a:ea typeface="+mj-ea"/>
                <a:cs typeface="+mj-cs"/>
              </a:rPr>
              <a:t>modified</a:t>
            </a:r>
            <a:r>
              <a:rPr kumimoji="0" lang="fr-FR" sz="3300" b="1" i="0" u="none" strike="noStrike" kern="1200" cap="none" spc="0" normalizeH="0" baseline="0" noProof="0" dirty="0" smtClean="0">
                <a:ln>
                  <a:noFill/>
                </a:ln>
                <a:solidFill>
                  <a:prstClr val="black"/>
                </a:solidFill>
                <a:effectLst/>
                <a:uLnTx/>
                <a:uFillTx/>
                <a:latin typeface="Calibri"/>
                <a:ea typeface="+mj-ea"/>
                <a:cs typeface="+mj-cs"/>
              </a:rPr>
              <a:t>) </a:t>
            </a:r>
            <a:r>
              <a:rPr kumimoji="0" lang="fr-FR" sz="3300" b="1" i="0" u="none" strike="noStrike" kern="1200" cap="none" spc="0" normalizeH="0" baseline="0" noProof="0" dirty="0" err="1" smtClean="0">
                <a:ln>
                  <a:noFill/>
                </a:ln>
                <a:solidFill>
                  <a:prstClr val="black"/>
                </a:solidFill>
                <a:effectLst/>
                <a:uLnTx/>
                <a:uFillTx/>
                <a:latin typeface="Calibri"/>
                <a:ea typeface="+mj-ea"/>
                <a:cs typeface="+mj-cs"/>
              </a:rPr>
              <a:t>urban</a:t>
            </a:r>
            <a:r>
              <a:rPr kumimoji="0" lang="fr-FR" sz="3300" b="1" i="0" u="none" strike="noStrike" kern="1200" cap="none" spc="0" normalizeH="0" baseline="0" noProof="0" dirty="0" smtClean="0">
                <a:ln>
                  <a:noFill/>
                </a:ln>
                <a:solidFill>
                  <a:prstClr val="black"/>
                </a:solidFill>
                <a:effectLst/>
                <a:uLnTx/>
                <a:uFillTx/>
                <a:latin typeface="Calibri"/>
                <a:ea typeface="+mj-ea"/>
                <a:cs typeface="+mj-cs"/>
              </a:rPr>
              <a:t> water cycle</a:t>
            </a:r>
            <a:endParaRPr kumimoji="0" lang="fr-FR" sz="3300" b="1"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12401624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679700" y="2924945"/>
            <a:ext cx="3778250" cy="523220"/>
          </a:xfrm>
          <a:prstGeom prst="rect">
            <a:avLst/>
          </a:prstGeom>
          <a:noFill/>
          <a:ln>
            <a:solidFill>
              <a:srgbClr val="000000"/>
            </a:solidFill>
          </a:ln>
        </p:spPr>
        <p:txBody>
          <a:bodyPr wrap="square" rtlCol="0">
            <a:spAutoFit/>
          </a:bodyPr>
          <a:lstStyle/>
          <a:p>
            <a:pPr algn="ctr"/>
            <a:r>
              <a:rPr lang="en-US" sz="2800" b="1" dirty="0" smtClean="0">
                <a:latin typeface="Old English Text MT" panose="03040902040508030806" pitchFamily="66" charset="0"/>
              </a:rPr>
              <a:t>DEMOGRAPHY</a:t>
            </a:r>
            <a:endParaRPr lang="en-US" sz="2800" b="1" dirty="0">
              <a:latin typeface="Old English Text MT" panose="03040902040508030806" pitchFamily="66" charset="0"/>
            </a:endParaRPr>
          </a:p>
        </p:txBody>
      </p:sp>
      <p:sp>
        <p:nvSpPr>
          <p:cNvPr id="2" name="Espace réservé du numéro de diapositive 1"/>
          <p:cNvSpPr>
            <a:spLocks noGrp="1"/>
          </p:cNvSpPr>
          <p:nvPr>
            <p:ph type="sldNum" sz="quarter" idx="12"/>
          </p:nvPr>
        </p:nvSpPr>
        <p:spPr/>
        <p:txBody>
          <a:bodyPr/>
          <a:lstStyle/>
          <a:p>
            <a:fld id="{36FD9E21-6649-417E-9608-09BDC261DDCE}" type="slidenum">
              <a:rPr lang="fr-FR" smtClean="0"/>
              <a:t>11</a:t>
            </a:fld>
            <a:endParaRPr lang="fr-FR"/>
          </a:p>
        </p:txBody>
      </p:sp>
      <p:pic>
        <p:nvPicPr>
          <p:cNvPr id="3" name="Picture 2"/>
          <p:cNvPicPr>
            <a:picLocks noChangeAspect="1"/>
          </p:cNvPicPr>
          <p:nvPr/>
        </p:nvPicPr>
        <p:blipFill>
          <a:blip r:embed="rId2"/>
          <a:stretch>
            <a:fillRect/>
          </a:stretch>
        </p:blipFill>
        <p:spPr>
          <a:xfrm>
            <a:off x="108671" y="153900"/>
            <a:ext cx="1568604" cy="874799"/>
          </a:xfrm>
          <a:prstGeom prst="rect">
            <a:avLst/>
          </a:prstGeom>
        </p:spPr>
      </p:pic>
    </p:spTree>
    <p:extLst>
      <p:ext uri="{BB962C8B-B14F-4D97-AF65-F5344CB8AC3E}">
        <p14:creationId xmlns:p14="http://schemas.microsoft.com/office/powerpoint/2010/main" val="340572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469900" y="1637789"/>
            <a:ext cx="8370752" cy="5218065"/>
          </a:xfrm>
        </p:spPr>
      </p:pic>
      <p:sp>
        <p:nvSpPr>
          <p:cNvPr id="2" name="ZoneTexte 1"/>
          <p:cNvSpPr txBox="1"/>
          <p:nvPr/>
        </p:nvSpPr>
        <p:spPr>
          <a:xfrm>
            <a:off x="1841500" y="188640"/>
            <a:ext cx="7099300" cy="584775"/>
          </a:xfrm>
          <a:prstGeom prst="rect">
            <a:avLst/>
          </a:prstGeom>
          <a:noFill/>
        </p:spPr>
        <p:txBody>
          <a:bodyPr wrap="square" rtlCol="0">
            <a:spAutoFit/>
          </a:bodyPr>
          <a:lstStyle/>
          <a:p>
            <a:r>
              <a:rPr lang="en-US" sz="3200" b="1" dirty="0" smtClean="0"/>
              <a:t>POPULATION  GROWTH  AND  DECLINE</a:t>
            </a:r>
            <a:endParaRPr lang="en-US" sz="3200" b="1" dirty="0"/>
          </a:p>
        </p:txBody>
      </p:sp>
      <p:sp>
        <p:nvSpPr>
          <p:cNvPr id="3" name="ZoneTexte 2"/>
          <p:cNvSpPr txBox="1"/>
          <p:nvPr/>
        </p:nvSpPr>
        <p:spPr>
          <a:xfrm>
            <a:off x="1750988" y="1191598"/>
            <a:ext cx="6374762" cy="369332"/>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dirty="0" smtClean="0"/>
              <a:t>The largest population growth is awaited in urban centers in Africa</a:t>
            </a:r>
            <a:endParaRPr lang="en-US" dirty="0"/>
          </a:p>
        </p:txBody>
      </p:sp>
      <p:sp>
        <p:nvSpPr>
          <p:cNvPr id="5" name="Espace réservé du numéro de diapositive 3"/>
          <p:cNvSpPr>
            <a:spLocks noGrp="1"/>
          </p:cNvSpPr>
          <p:nvPr>
            <p:ph type="sldNum" sz="quarter" idx="12"/>
          </p:nvPr>
        </p:nvSpPr>
        <p:spPr>
          <a:xfrm>
            <a:off x="6553200" y="6356350"/>
            <a:ext cx="2133600" cy="365125"/>
          </a:xfrm>
        </p:spPr>
        <p:txBody>
          <a:bodyPr/>
          <a:lstStyle/>
          <a:p>
            <a:fld id="{36FD9E21-6649-417E-9608-09BDC261DDCE}" type="slidenum">
              <a:rPr lang="fr-FR" smtClean="0"/>
              <a:t>12</a:t>
            </a:fld>
            <a:endParaRPr lang="fr-FR" dirty="0"/>
          </a:p>
        </p:txBody>
      </p:sp>
      <p:pic>
        <p:nvPicPr>
          <p:cNvPr id="6" name="Picture 5"/>
          <p:cNvPicPr>
            <a:picLocks noChangeAspect="1"/>
          </p:cNvPicPr>
          <p:nvPr/>
        </p:nvPicPr>
        <p:blipFill>
          <a:blip r:embed="rId3"/>
          <a:stretch>
            <a:fillRect/>
          </a:stretch>
        </p:blipFill>
        <p:spPr>
          <a:xfrm>
            <a:off x="0" y="123496"/>
            <a:ext cx="1304310" cy="727404"/>
          </a:xfrm>
          <a:prstGeom prst="rect">
            <a:avLst/>
          </a:prstGeom>
        </p:spPr>
      </p:pic>
    </p:spTree>
    <p:extLst>
      <p:ext uri="{BB962C8B-B14F-4D97-AF65-F5344CB8AC3E}">
        <p14:creationId xmlns:p14="http://schemas.microsoft.com/office/powerpoint/2010/main" val="5290072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36FD9E21-6649-417E-9608-09BDC261DDCE}" type="slidenum">
              <a:rPr lang="fr-FR" smtClean="0"/>
              <a:t>13</a:t>
            </a:fld>
            <a:endParaRPr lang="fr-FR"/>
          </a:p>
        </p:txBody>
      </p:sp>
      <p:sp>
        <p:nvSpPr>
          <p:cNvPr id="3" name="Rectangle 2"/>
          <p:cNvSpPr/>
          <p:nvPr/>
        </p:nvSpPr>
        <p:spPr>
          <a:xfrm>
            <a:off x="539040" y="2349764"/>
            <a:ext cx="8261374" cy="3539430"/>
          </a:xfrm>
          <a:prstGeom prst="rect">
            <a:avLst/>
          </a:prstGeom>
        </p:spPr>
        <p:txBody>
          <a:bodyPr wrap="square">
            <a:spAutoFit/>
          </a:bodyPr>
          <a:lstStyle/>
          <a:p>
            <a:pPr marL="342900" indent="-342900">
              <a:buFont typeface="Arial" panose="020B0604020202020204" pitchFamily="34" charset="0"/>
              <a:buChar char="•"/>
            </a:pPr>
            <a:r>
              <a:rPr lang="en-US" sz="2800" dirty="0"/>
              <a:t>By </a:t>
            </a:r>
            <a:r>
              <a:rPr lang="en-US" sz="2800" dirty="0" smtClean="0"/>
              <a:t>2050 the World </a:t>
            </a:r>
            <a:r>
              <a:rPr lang="en-US" sz="2800" dirty="0"/>
              <a:t>population </a:t>
            </a:r>
            <a:r>
              <a:rPr lang="en-US" sz="2800" dirty="0" smtClean="0"/>
              <a:t>will increase </a:t>
            </a:r>
            <a:r>
              <a:rPr lang="en-US" sz="2800" dirty="0"/>
              <a:t>from 7 to 9 </a:t>
            </a:r>
            <a:r>
              <a:rPr lang="en-US" sz="2800" dirty="0" smtClean="0"/>
              <a:t>billions.</a:t>
            </a:r>
          </a:p>
          <a:p>
            <a:pPr marL="342900" indent="-342900">
              <a:buFont typeface="Arial" panose="020B0604020202020204" pitchFamily="34" charset="0"/>
              <a:buChar char="•"/>
            </a:pPr>
            <a:r>
              <a:rPr lang="en-US" sz="2800" dirty="0" smtClean="0"/>
              <a:t>90 % of increase located in developing countries</a:t>
            </a:r>
          </a:p>
          <a:p>
            <a:pPr marL="342900" indent="-342900">
              <a:buFont typeface="Arial" panose="020B0604020202020204" pitchFamily="34" charset="0"/>
              <a:buChar char="•"/>
            </a:pPr>
            <a:r>
              <a:rPr lang="en-US" sz="2800" dirty="0"/>
              <a:t>Almost 100 % of increase will be located in urban areas</a:t>
            </a:r>
            <a:r>
              <a:rPr lang="en-US" sz="2800" dirty="0" smtClean="0"/>
              <a:t>.</a:t>
            </a:r>
          </a:p>
          <a:p>
            <a:pPr marL="342900" indent="-342900">
              <a:buFont typeface="Arial" panose="020B0604020202020204" pitchFamily="34" charset="0"/>
              <a:buChar char="•"/>
            </a:pPr>
            <a:r>
              <a:rPr lang="en-US" sz="2800" dirty="0"/>
              <a:t>Forecasted 70-90 % of increase in demand for water. </a:t>
            </a:r>
            <a:endParaRPr lang="en-US" sz="2800" dirty="0" smtClean="0"/>
          </a:p>
          <a:p>
            <a:pPr marL="342900" indent="-342900">
              <a:buFont typeface="Arial" panose="020B0604020202020204" pitchFamily="34" charset="0"/>
              <a:buChar char="•"/>
            </a:pPr>
            <a:r>
              <a:rPr lang="en-US" sz="2800" dirty="0"/>
              <a:t>By 2030, up to 70% of world population will be living in high water stress </a:t>
            </a:r>
            <a:r>
              <a:rPr lang="en-US" sz="2800" dirty="0" smtClean="0"/>
              <a:t>areas.</a:t>
            </a:r>
            <a:endParaRPr lang="en-US" sz="2800" dirty="0" smtClean="0"/>
          </a:p>
        </p:txBody>
      </p:sp>
      <p:sp>
        <p:nvSpPr>
          <p:cNvPr id="6" name="ZoneTexte 5"/>
          <p:cNvSpPr txBox="1"/>
          <p:nvPr/>
        </p:nvSpPr>
        <p:spPr>
          <a:xfrm>
            <a:off x="1475656" y="1869678"/>
            <a:ext cx="248786" cy="400110"/>
          </a:xfrm>
          <a:prstGeom prst="rect">
            <a:avLst/>
          </a:prstGeom>
          <a:noFill/>
        </p:spPr>
        <p:txBody>
          <a:bodyPr wrap="none" rtlCol="0">
            <a:spAutoFit/>
          </a:bodyPr>
          <a:lstStyle/>
          <a:p>
            <a:pPr marL="0" lvl="1"/>
            <a:r>
              <a:rPr lang="en-US" sz="2000" dirty="0" smtClean="0"/>
              <a:t>.</a:t>
            </a:r>
            <a:endParaRPr lang="en-US" sz="2000" dirty="0"/>
          </a:p>
        </p:txBody>
      </p:sp>
      <p:sp>
        <p:nvSpPr>
          <p:cNvPr id="12" name="ZoneTexte 11"/>
          <p:cNvSpPr txBox="1"/>
          <p:nvPr/>
        </p:nvSpPr>
        <p:spPr>
          <a:xfrm>
            <a:off x="2209800" y="188640"/>
            <a:ext cx="6305550" cy="646331"/>
          </a:xfrm>
          <a:prstGeom prst="rect">
            <a:avLst/>
          </a:prstGeom>
          <a:noFill/>
        </p:spPr>
        <p:txBody>
          <a:bodyPr wrap="square" rtlCol="0">
            <a:spAutoFit/>
          </a:bodyPr>
          <a:lstStyle/>
          <a:p>
            <a:r>
              <a:rPr lang="en-US" sz="3600" b="1" dirty="0" smtClean="0"/>
              <a:t>DEMOGRAPHY  &amp;  WATER</a:t>
            </a:r>
            <a:endParaRPr lang="en-US" sz="3600" b="1" dirty="0"/>
          </a:p>
        </p:txBody>
      </p:sp>
      <p:pic>
        <p:nvPicPr>
          <p:cNvPr id="4" name="Picture 3"/>
          <p:cNvPicPr>
            <a:picLocks noChangeAspect="1"/>
          </p:cNvPicPr>
          <p:nvPr/>
        </p:nvPicPr>
        <p:blipFill>
          <a:blip r:embed="rId2"/>
          <a:stretch>
            <a:fillRect/>
          </a:stretch>
        </p:blipFill>
        <p:spPr>
          <a:xfrm>
            <a:off x="108671" y="188640"/>
            <a:ext cx="1678530" cy="936104"/>
          </a:xfrm>
          <a:prstGeom prst="rect">
            <a:avLst/>
          </a:prstGeom>
        </p:spPr>
      </p:pic>
    </p:spTree>
    <p:extLst>
      <p:ext uri="{BB962C8B-B14F-4D97-AF65-F5344CB8AC3E}">
        <p14:creationId xmlns:p14="http://schemas.microsoft.com/office/powerpoint/2010/main" val="413544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679700" y="2924945"/>
            <a:ext cx="4216400" cy="1384995"/>
          </a:xfrm>
          <a:prstGeom prst="rect">
            <a:avLst/>
          </a:prstGeom>
          <a:noFill/>
          <a:ln>
            <a:solidFill>
              <a:srgbClr val="000000"/>
            </a:solidFill>
          </a:ln>
        </p:spPr>
        <p:txBody>
          <a:bodyPr wrap="square" rtlCol="0">
            <a:spAutoFit/>
          </a:bodyPr>
          <a:lstStyle/>
          <a:p>
            <a:pPr algn="ctr"/>
            <a:r>
              <a:rPr lang="en-US" sz="2800" b="1" dirty="0" smtClean="0">
                <a:latin typeface="Old English Text MT" panose="03040902040508030806" pitchFamily="66" charset="0"/>
              </a:rPr>
              <a:t>CLIMATE CHANGE &amp; </a:t>
            </a:r>
          </a:p>
          <a:p>
            <a:pPr algn="ctr"/>
            <a:r>
              <a:rPr lang="en-US" sz="2800" b="1" dirty="0" smtClean="0">
                <a:latin typeface="Old English Text MT" panose="03040902040508030806" pitchFamily="66" charset="0"/>
              </a:rPr>
              <a:t>VARIABILITY</a:t>
            </a:r>
            <a:endParaRPr lang="en-US" sz="2800" b="1" dirty="0">
              <a:latin typeface="Old English Text MT" panose="03040902040508030806" pitchFamily="66" charset="0"/>
            </a:endParaRPr>
          </a:p>
        </p:txBody>
      </p:sp>
      <p:sp>
        <p:nvSpPr>
          <p:cNvPr id="2" name="Espace réservé du numéro de diapositive 1"/>
          <p:cNvSpPr>
            <a:spLocks noGrp="1"/>
          </p:cNvSpPr>
          <p:nvPr>
            <p:ph type="sldNum" sz="quarter" idx="12"/>
          </p:nvPr>
        </p:nvSpPr>
        <p:spPr/>
        <p:txBody>
          <a:bodyPr/>
          <a:lstStyle/>
          <a:p>
            <a:fld id="{36FD9E21-6649-417E-9608-09BDC261DDCE}" type="slidenum">
              <a:rPr lang="fr-FR" smtClean="0"/>
              <a:t>14</a:t>
            </a:fld>
            <a:endParaRPr lang="fr-FR"/>
          </a:p>
        </p:txBody>
      </p:sp>
      <p:pic>
        <p:nvPicPr>
          <p:cNvPr id="3" name="Picture 2"/>
          <p:cNvPicPr>
            <a:picLocks noChangeAspect="1"/>
          </p:cNvPicPr>
          <p:nvPr/>
        </p:nvPicPr>
        <p:blipFill>
          <a:blip r:embed="rId2"/>
          <a:stretch>
            <a:fillRect/>
          </a:stretch>
        </p:blipFill>
        <p:spPr>
          <a:xfrm>
            <a:off x="108671" y="153900"/>
            <a:ext cx="1568604" cy="874799"/>
          </a:xfrm>
          <a:prstGeom prst="rect">
            <a:avLst/>
          </a:prstGeom>
        </p:spPr>
      </p:pic>
    </p:spTree>
    <p:extLst>
      <p:ext uri="{BB962C8B-B14F-4D97-AF65-F5344CB8AC3E}">
        <p14:creationId xmlns:p14="http://schemas.microsoft.com/office/powerpoint/2010/main" val="140539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u texte 2"/>
          <p:cNvSpPr>
            <a:spLocks noGrp="1"/>
          </p:cNvSpPr>
          <p:nvPr>
            <p:ph type="body" sz="quarter" idx="13"/>
          </p:nvPr>
        </p:nvSpPr>
        <p:spPr>
          <a:xfrm>
            <a:off x="1222375" y="96045"/>
            <a:ext cx="7921625" cy="457200"/>
          </a:xfrm>
        </p:spPr>
        <p:txBody>
          <a:bodyPr>
            <a:normAutofit fontScale="92500" lnSpcReduction="10000"/>
          </a:bodyPr>
          <a:lstStyle/>
          <a:p>
            <a:pPr marL="0" indent="0" eaLnBrk="1" hangingPunct="1">
              <a:spcBef>
                <a:spcPct val="0"/>
              </a:spcBef>
              <a:buNone/>
            </a:pPr>
            <a:r>
              <a:rPr lang="en-US" altLang="fr-FR" sz="3200" dirty="0" smtClean="0">
                <a:solidFill>
                  <a:srgbClr val="00B0F0"/>
                </a:solidFill>
              </a:rPr>
              <a:t>Climate Change: challenge already visible to-day !</a:t>
            </a:r>
            <a:endParaRPr lang="fr-FR" altLang="fr-FR" sz="3200" dirty="0" smtClean="0">
              <a:solidFill>
                <a:srgbClr val="00B0F0"/>
              </a:solidFill>
            </a:endParaRPr>
          </a:p>
        </p:txBody>
      </p:sp>
      <p:sp>
        <p:nvSpPr>
          <p:cNvPr id="15364" name="ZoneTexte 28"/>
          <p:cNvSpPr txBox="1">
            <a:spLocks noChangeArrowheads="1"/>
          </p:cNvSpPr>
          <p:nvPr/>
        </p:nvSpPr>
        <p:spPr bwMode="auto">
          <a:xfrm>
            <a:off x="3594100" y="1798638"/>
            <a:ext cx="1871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000" b="1">
                <a:solidFill>
                  <a:schemeClr val="bg1"/>
                </a:solidFill>
              </a:rPr>
              <a:t>9km </a:t>
            </a:r>
          </a:p>
          <a:p>
            <a:pPr algn="ctr"/>
            <a:r>
              <a:rPr lang="fr-FR" altLang="fr-FR" sz="2000" b="1">
                <a:solidFill>
                  <a:schemeClr val="bg1"/>
                </a:solidFill>
              </a:rPr>
              <a:t>or Ironing 1 h</a:t>
            </a:r>
            <a:endParaRPr lang="fr-FR" altLang="fr-FR">
              <a:solidFill>
                <a:schemeClr val="bg1"/>
              </a:solidFill>
            </a:endParaRPr>
          </a:p>
        </p:txBody>
      </p:sp>
      <p:sp>
        <p:nvSpPr>
          <p:cNvPr id="15365" name="ZoneTexte 28"/>
          <p:cNvSpPr txBox="1">
            <a:spLocks noChangeArrowheads="1"/>
          </p:cNvSpPr>
          <p:nvPr/>
        </p:nvSpPr>
        <p:spPr bwMode="auto">
          <a:xfrm>
            <a:off x="3525838" y="4368800"/>
            <a:ext cx="1871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000" b="1">
                <a:solidFill>
                  <a:schemeClr val="bg1"/>
                </a:solidFill>
              </a:rPr>
              <a:t>Brine</a:t>
            </a:r>
            <a:endParaRPr lang="fr-FR" altLang="fr-FR">
              <a:solidFill>
                <a:schemeClr val="bg1"/>
              </a:solidFill>
            </a:endParaRPr>
          </a:p>
        </p:txBody>
      </p:sp>
      <p:sp>
        <p:nvSpPr>
          <p:cNvPr id="15366" name="ZoneTexte 28"/>
          <p:cNvSpPr txBox="1">
            <a:spLocks noChangeArrowheads="1"/>
          </p:cNvSpPr>
          <p:nvPr/>
        </p:nvSpPr>
        <p:spPr bwMode="auto">
          <a:xfrm>
            <a:off x="6435725" y="1255713"/>
            <a:ext cx="1871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2000" b="1">
                <a:solidFill>
                  <a:schemeClr val="bg1"/>
                </a:solidFill>
              </a:rPr>
              <a:t>Operation Cost $</a:t>
            </a:r>
          </a:p>
        </p:txBody>
      </p:sp>
      <p:pic>
        <p:nvPicPr>
          <p:cNvPr id="15367" name="Picture 2" descr="https://upload.wikimedia.org/wikipedia/commons/2/21/AralShip.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1662" y="717550"/>
            <a:ext cx="7400925" cy="5184775"/>
          </a:xfrm>
          <a:noFill/>
          <a:extLst>
            <a:ext uri="{909E8E84-426E-40DD-AFC4-6F175D3DCCD1}">
              <a14:hiddenFill xmlns:a14="http://schemas.microsoft.com/office/drawing/2010/main">
                <a:solidFill>
                  <a:srgbClr val="FFFFFF"/>
                </a:solidFill>
              </a14:hiddenFill>
            </a:ext>
          </a:extLst>
        </p:spPr>
      </p:pic>
      <p:sp>
        <p:nvSpPr>
          <p:cNvPr id="15368" name="Rectangle 1"/>
          <p:cNvSpPr>
            <a:spLocks noChangeArrowheads="1"/>
          </p:cNvSpPr>
          <p:nvPr/>
        </p:nvSpPr>
        <p:spPr bwMode="auto">
          <a:xfrm>
            <a:off x="88900" y="6115992"/>
            <a:ext cx="9055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fr-FR" sz="2400" dirty="0" smtClean="0">
                <a:solidFill>
                  <a:srgbClr val="002060"/>
                </a:solidFill>
              </a:rPr>
              <a:t>Abandoned </a:t>
            </a:r>
            <a:r>
              <a:rPr lang="en-US" altLang="fr-FR" sz="2400" dirty="0">
                <a:solidFill>
                  <a:srgbClr val="002060"/>
                </a:solidFill>
              </a:rPr>
              <a:t>ship in the former </a:t>
            </a:r>
            <a:r>
              <a:rPr lang="en-US" altLang="fr-FR" sz="2400" dirty="0">
                <a:solidFill>
                  <a:srgbClr val="002060"/>
                </a:solidFill>
                <a:hlinkClick r:id="rId4" tooltip="Aral Sea"/>
              </a:rPr>
              <a:t>Aral Sea</a:t>
            </a:r>
            <a:r>
              <a:rPr lang="en-US" altLang="fr-FR" sz="2400" dirty="0">
                <a:solidFill>
                  <a:srgbClr val="002060"/>
                </a:solidFill>
              </a:rPr>
              <a:t>, near </a:t>
            </a:r>
            <a:r>
              <a:rPr lang="en-US" altLang="fr-FR" sz="2400" dirty="0">
                <a:solidFill>
                  <a:srgbClr val="002060"/>
                </a:solidFill>
                <a:hlinkClick r:id="rId5" tooltip="Aral, Kazakhstan"/>
              </a:rPr>
              <a:t>Aral, </a:t>
            </a:r>
            <a:r>
              <a:rPr lang="en-US" altLang="fr-FR" sz="2400" dirty="0" smtClean="0">
                <a:solidFill>
                  <a:srgbClr val="002060"/>
                </a:solidFill>
                <a:hlinkClick r:id="rId5" tooltip="Aral, Kazakhstan"/>
              </a:rPr>
              <a:t>Kazakhstan</a:t>
            </a:r>
            <a:endParaRPr lang="fr-FR" altLang="fr-FR" sz="2400" dirty="0">
              <a:solidFill>
                <a:srgbClr val="002060"/>
              </a:solidFill>
            </a:endParaRPr>
          </a:p>
        </p:txBody>
      </p:sp>
      <p:pic>
        <p:nvPicPr>
          <p:cNvPr id="3" name="Picture 2"/>
          <p:cNvPicPr>
            <a:picLocks noChangeAspect="1"/>
          </p:cNvPicPr>
          <p:nvPr/>
        </p:nvPicPr>
        <p:blipFill>
          <a:blip r:embed="rId6"/>
          <a:stretch>
            <a:fillRect/>
          </a:stretch>
        </p:blipFill>
        <p:spPr>
          <a:xfrm>
            <a:off x="0" y="46683"/>
            <a:ext cx="951058" cy="530398"/>
          </a:xfrm>
          <a:prstGeom prst="rect">
            <a:avLst/>
          </a:prstGeom>
        </p:spPr>
      </p:pic>
    </p:spTree>
    <p:extLst>
      <p:ext uri="{BB962C8B-B14F-4D97-AF65-F5344CB8AC3E}">
        <p14:creationId xmlns:p14="http://schemas.microsoft.com/office/powerpoint/2010/main" val="1782056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u contenu 1"/>
          <p:cNvSpPr>
            <a:spLocks noGrp="1"/>
          </p:cNvSpPr>
          <p:nvPr>
            <p:ph idx="1"/>
          </p:nvPr>
        </p:nvSpPr>
        <p:spPr/>
        <p:txBody>
          <a:bodyPr/>
          <a:lstStyle/>
          <a:p>
            <a:endParaRPr lang="fr-FR" altLang="fr-FR" smtClean="0"/>
          </a:p>
        </p:txBody>
      </p:sp>
      <p:sp>
        <p:nvSpPr>
          <p:cNvPr id="34820" name="Espace réservé du numéro de diapositive 5"/>
          <p:cNvSpPr>
            <a:spLocks noGrp="1"/>
          </p:cNvSpPr>
          <p:nvPr>
            <p:ph type="sldNum" sz="quarter" idx="16"/>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E72DAF-F22C-47E9-92A1-2734709B4492}" type="slidenum">
              <a:rPr lang="en-GB" altLang="fr-FR" smtClean="0">
                <a:solidFill>
                  <a:srgbClr val="002060"/>
                </a:solidFill>
              </a:rPr>
              <a:pPr/>
              <a:t>16</a:t>
            </a:fld>
            <a:r>
              <a:rPr lang="en-GB" altLang="fr-FR" smtClean="0">
                <a:solidFill>
                  <a:srgbClr val="002060"/>
                </a:solidFill>
              </a:rPr>
              <a:t> I</a:t>
            </a:r>
          </a:p>
        </p:txBody>
      </p:sp>
      <p:sp>
        <p:nvSpPr>
          <p:cNvPr id="34821" name="Espace réservé du texte 1"/>
          <p:cNvSpPr>
            <a:spLocks noGrp="1"/>
          </p:cNvSpPr>
          <p:nvPr>
            <p:ph type="body" sz="quarter" idx="13"/>
          </p:nvPr>
        </p:nvSpPr>
        <p:spPr>
          <a:xfrm>
            <a:off x="205248" y="253205"/>
            <a:ext cx="7921625" cy="1404938"/>
          </a:xfrm>
        </p:spPr>
        <p:txBody>
          <a:bodyPr>
            <a:normAutofit/>
          </a:bodyPr>
          <a:lstStyle/>
          <a:p>
            <a:pPr marL="0" indent="0" eaLnBrk="1" hangingPunct="1">
              <a:spcBef>
                <a:spcPct val="0"/>
              </a:spcBef>
              <a:buNone/>
            </a:pPr>
            <a:r>
              <a:rPr lang="en-US" altLang="fr-FR" sz="4000" dirty="0" smtClean="0">
                <a:solidFill>
                  <a:srgbClr val="00B0F0"/>
                </a:solidFill>
              </a:rPr>
              <a:t>Number of disasters per continent</a:t>
            </a:r>
          </a:p>
        </p:txBody>
      </p:sp>
      <p:pic>
        <p:nvPicPr>
          <p:cNvPr id="34822"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36688"/>
            <a:ext cx="91440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7262868" y="138025"/>
            <a:ext cx="1728011" cy="963699"/>
          </a:xfrm>
          <a:prstGeom prst="rect">
            <a:avLst/>
          </a:prstGeom>
        </p:spPr>
      </p:pic>
    </p:spTree>
    <p:extLst>
      <p:ext uri="{BB962C8B-B14F-4D97-AF65-F5344CB8AC3E}">
        <p14:creationId xmlns:p14="http://schemas.microsoft.com/office/powerpoint/2010/main" val="7089646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5599" y="371274"/>
            <a:ext cx="8608932" cy="6076893"/>
          </a:xfrm>
        </p:spPr>
      </p:pic>
      <p:pic>
        <p:nvPicPr>
          <p:cNvPr id="2" name="Picture 1"/>
          <p:cNvPicPr>
            <a:picLocks noChangeAspect="1"/>
          </p:cNvPicPr>
          <p:nvPr/>
        </p:nvPicPr>
        <p:blipFill>
          <a:blip r:embed="rId3"/>
          <a:stretch>
            <a:fillRect/>
          </a:stretch>
        </p:blipFill>
        <p:spPr>
          <a:xfrm>
            <a:off x="7674257" y="6038335"/>
            <a:ext cx="1469743" cy="819665"/>
          </a:xfrm>
          <a:prstGeom prst="rect">
            <a:avLst/>
          </a:prstGeom>
        </p:spPr>
      </p:pic>
    </p:spTree>
    <p:extLst>
      <p:ext uri="{BB962C8B-B14F-4D97-AF65-F5344CB8AC3E}">
        <p14:creationId xmlns:p14="http://schemas.microsoft.com/office/powerpoint/2010/main" val="11208667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5491" y="461319"/>
            <a:ext cx="8810292" cy="6219030"/>
          </a:xfrm>
        </p:spPr>
      </p:pic>
      <p:pic>
        <p:nvPicPr>
          <p:cNvPr id="4" name="Picture 3"/>
          <p:cNvPicPr>
            <a:picLocks noChangeAspect="1"/>
          </p:cNvPicPr>
          <p:nvPr/>
        </p:nvPicPr>
        <p:blipFill>
          <a:blip r:embed="rId4"/>
          <a:stretch>
            <a:fillRect/>
          </a:stretch>
        </p:blipFill>
        <p:spPr>
          <a:xfrm>
            <a:off x="7975225" y="6152099"/>
            <a:ext cx="1168775" cy="651817"/>
          </a:xfrm>
          <a:prstGeom prst="rect">
            <a:avLst/>
          </a:prstGeom>
        </p:spPr>
      </p:pic>
    </p:spTree>
    <p:extLst>
      <p:ext uri="{BB962C8B-B14F-4D97-AF65-F5344CB8AC3E}">
        <p14:creationId xmlns:p14="http://schemas.microsoft.com/office/powerpoint/2010/main" val="29733809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63033" y="0"/>
            <a:ext cx="216568" cy="6858000"/>
          </a:xfrm>
          <a:prstGeom prst="rect">
            <a:avLst/>
          </a:prstGeom>
          <a:solidFill>
            <a:srgbClr val="E85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55" y="222912"/>
            <a:ext cx="951060" cy="531503"/>
          </a:xfrm>
          <a:prstGeom prst="rect">
            <a:avLst/>
          </a:prstGeom>
        </p:spPr>
      </p:pic>
      <p:sp>
        <p:nvSpPr>
          <p:cNvPr id="7" name="Title 1"/>
          <p:cNvSpPr txBox="1">
            <a:spLocks/>
          </p:cNvSpPr>
          <p:nvPr/>
        </p:nvSpPr>
        <p:spPr>
          <a:xfrm>
            <a:off x="1251472" y="336238"/>
            <a:ext cx="7974419" cy="8363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0" i="0" u="none" strike="noStrike" kern="1200" cap="none" spc="0" normalizeH="0" baseline="0" noProof="0" dirty="0">
                <a:ln>
                  <a:noFill/>
                </a:ln>
                <a:solidFill>
                  <a:prstClr val="black"/>
                </a:solidFill>
                <a:effectLst/>
                <a:uLnTx/>
                <a:uFillTx/>
                <a:latin typeface="Calibri"/>
                <a:ea typeface="+mj-ea"/>
                <a:cs typeface="+mj-cs"/>
              </a:rPr>
              <a:t/>
            </a:r>
            <a:br>
              <a:rPr kumimoji="0" lang="es-ES" sz="2800" b="0" i="0" u="none" strike="noStrike" kern="1200" cap="none" spc="0" normalizeH="0" baseline="0" noProof="0" dirty="0">
                <a:ln>
                  <a:noFill/>
                </a:ln>
                <a:solidFill>
                  <a:prstClr val="black"/>
                </a:solidFill>
                <a:effectLst/>
                <a:uLnTx/>
                <a:uFillTx/>
                <a:latin typeface="Calibri"/>
                <a:ea typeface="+mj-ea"/>
                <a:cs typeface="+mj-cs"/>
              </a:rPr>
            </a:br>
            <a:endParaRPr kumimoji="0" lang="en-US" sz="2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9" name="Title 1"/>
          <p:cNvSpPr txBox="1">
            <a:spLocks/>
          </p:cNvSpPr>
          <p:nvPr/>
        </p:nvSpPr>
        <p:spPr>
          <a:xfrm>
            <a:off x="1205186" y="269530"/>
            <a:ext cx="7492769" cy="83635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700" b="1" i="0" u="none" strike="noStrike" kern="1200" cap="none" spc="0" normalizeH="0" baseline="0" noProof="0" dirty="0" smtClean="0">
                <a:ln>
                  <a:noFill/>
                </a:ln>
                <a:solidFill>
                  <a:prstClr val="black"/>
                </a:solidFill>
                <a:effectLst/>
                <a:uLnTx/>
                <a:uFillTx/>
                <a:latin typeface="Calibri"/>
                <a:ea typeface="+mj-ea"/>
                <a:cs typeface="+mj-cs"/>
              </a:rPr>
              <a:t>Call for </a:t>
            </a:r>
            <a:r>
              <a:rPr kumimoji="0" lang="en-US" sz="4700" b="1" i="0" u="none" strike="noStrike" kern="1200" cap="none" spc="0" normalizeH="0" baseline="0" noProof="0" dirty="0" smtClean="0">
                <a:ln>
                  <a:noFill/>
                </a:ln>
                <a:solidFill>
                  <a:prstClr val="black"/>
                </a:solidFill>
                <a:effectLst/>
                <a:uLnTx/>
                <a:uFillTx/>
                <a:latin typeface="Calibri"/>
                <a:ea typeface="+mj-ea"/>
                <a:cs typeface="+mj-cs"/>
              </a:rPr>
              <a:t>Solutions</a:t>
            </a:r>
            <a:endParaRPr kumimoji="0" lang="en-US" sz="4700" b="1" i="0" u="none" strike="noStrike" kern="1200" cap="none" spc="0" normalizeH="0" baseline="0" noProof="0" dirty="0">
              <a:ln>
                <a:noFill/>
              </a:ln>
              <a:solidFill>
                <a:prstClr val="black"/>
              </a:solidFill>
              <a:effectLst/>
              <a:uLnTx/>
              <a:uFillTx/>
              <a:latin typeface="Calibri"/>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0" i="0" u="none" strike="noStrike" kern="1200" cap="none" spc="0" normalizeH="0" baseline="0" noProof="0" dirty="0">
                <a:ln>
                  <a:noFill/>
                </a:ln>
                <a:solidFill>
                  <a:prstClr val="black"/>
                </a:solidFill>
                <a:effectLst/>
                <a:uLnTx/>
                <a:uFillTx/>
                <a:latin typeface="Calibri"/>
                <a:ea typeface="+mj-ea"/>
                <a:cs typeface="+mj-cs"/>
              </a:rPr>
              <a:t/>
            </a:r>
            <a:br>
              <a:rPr kumimoji="0" lang="es-ES" sz="2800" b="0" i="0" u="none" strike="noStrike" kern="1200" cap="none" spc="0" normalizeH="0" baseline="0" noProof="0" dirty="0">
                <a:ln>
                  <a:noFill/>
                </a:ln>
                <a:solidFill>
                  <a:prstClr val="black"/>
                </a:solidFill>
                <a:effectLst/>
                <a:uLnTx/>
                <a:uFillTx/>
                <a:latin typeface="Calibri"/>
                <a:ea typeface="+mj-ea"/>
                <a:cs typeface="+mj-cs"/>
              </a:rPr>
            </a:br>
            <a:endParaRPr kumimoji="0" lang="en-US" sz="2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TextBox 8"/>
          <p:cNvSpPr txBox="1"/>
          <p:nvPr/>
        </p:nvSpPr>
        <p:spPr>
          <a:xfrm>
            <a:off x="292995" y="907928"/>
            <a:ext cx="5419546" cy="19543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2CBBE1"/>
                </a:solidFill>
                <a:effectLst/>
                <a:uLnTx/>
                <a:uFillTx/>
                <a:latin typeface="Calibri" panose="020F0502020204030204"/>
                <a:ea typeface="+mn-ea"/>
                <a:cs typeface="+mn-cs"/>
              </a:rPr>
              <a:t>Facilitating policy environment</a:t>
            </a:r>
            <a:endParaRPr kumimoji="0" lang="en-US" sz="2400" b="1" i="0" u="none" strike="noStrike" kern="1200" cap="none" spc="0" normalizeH="0" baseline="0" noProof="0" dirty="0">
              <a:ln>
                <a:noFill/>
              </a:ln>
              <a:solidFill>
                <a:srgbClr val="2CBBE1"/>
              </a:solidFill>
              <a:effectLst/>
              <a:uLnTx/>
              <a:uFillTx/>
              <a:latin typeface="Calibri" panose="020F0502020204030204"/>
              <a:ea typeface="+mn-ea"/>
              <a:cs typeface="+mn-cs"/>
            </a:endParaRPr>
          </a:p>
          <a:p>
            <a:pPr marL="342891" marR="0" lvl="0" indent="-34289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Prioritize Water in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government </a:t>
            </a: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agenda</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
            </a:r>
            <a:b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b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342891" marR="0" lvl="0" indent="-34289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Institutional framework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and set up</a:t>
            </a: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
            </a:r>
            <a:b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br>
            <a:endParaRPr kumimoji="0" lang="en-US" sz="9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342891" marR="0" lvl="0" indent="-34289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Policy and decision making tools (laws, codes, regulations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 name="TextBox 7"/>
          <p:cNvSpPr txBox="1"/>
          <p:nvPr/>
        </p:nvSpPr>
        <p:spPr>
          <a:xfrm>
            <a:off x="3765219" y="3316658"/>
            <a:ext cx="5273776"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BBE1"/>
                </a:solidFill>
                <a:effectLst/>
                <a:uLnTx/>
                <a:uFillTx/>
                <a:latin typeface="Calibri" panose="020F0502020204030204"/>
                <a:ea typeface="+mn-ea"/>
                <a:cs typeface="+mn-cs"/>
              </a:rPr>
              <a:t>Water </a:t>
            </a:r>
            <a:r>
              <a:rPr kumimoji="0" lang="en-US" sz="2400" b="1" i="0" u="none" strike="noStrike" kern="1200" cap="none" spc="0" normalizeH="0" baseline="0" noProof="0" dirty="0" smtClean="0">
                <a:ln>
                  <a:noFill/>
                </a:ln>
                <a:solidFill>
                  <a:srgbClr val="2CBBE1"/>
                </a:solidFill>
                <a:effectLst/>
                <a:uLnTx/>
                <a:uFillTx/>
                <a:latin typeface="Calibri" panose="020F0502020204030204"/>
                <a:ea typeface="+mn-ea"/>
                <a:cs typeface="+mn-cs"/>
              </a:rPr>
              <a:t>resources </a:t>
            </a:r>
            <a:endParaRPr kumimoji="0" lang="en-US" sz="2400" b="1" i="0" u="none" strike="noStrike" kern="1200" cap="none" spc="0" normalizeH="0" baseline="0" noProof="0" dirty="0">
              <a:ln>
                <a:noFill/>
              </a:ln>
              <a:solidFill>
                <a:srgbClr val="2CBBE1"/>
              </a:solidFill>
              <a:effectLst/>
              <a:uLnTx/>
              <a:uFillTx/>
              <a:latin typeface="Calibri" panose="020F0502020204030204"/>
              <a:ea typeface="+mn-ea"/>
              <a:cs typeface="+mn-cs"/>
            </a:endParaRPr>
          </a:p>
          <a:p>
            <a:pPr marL="342891" marR="0" lvl="0" indent="-34289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Need to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protect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water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resources</a:t>
            </a:r>
            <a:b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Avoid groundwater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overexploitation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salinization</a:t>
            </a:r>
            <a:b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Account for </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effects of climate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variability and change effects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24" y="3697453"/>
            <a:ext cx="2648499" cy="1916066"/>
          </a:xfrm>
          <a:prstGeom prst="rect">
            <a:avLst/>
          </a:prstGeom>
        </p:spPr>
      </p:pic>
      <p:pic>
        <p:nvPicPr>
          <p:cNvPr id="3" name="Picture 2"/>
          <p:cNvPicPr>
            <a:picLocks noChangeAspect="1"/>
          </p:cNvPicPr>
          <p:nvPr/>
        </p:nvPicPr>
        <p:blipFill>
          <a:blip r:embed="rId5"/>
          <a:stretch>
            <a:fillRect/>
          </a:stretch>
        </p:blipFill>
        <p:spPr>
          <a:xfrm>
            <a:off x="6759259" y="269530"/>
            <a:ext cx="1938696" cy="1853345"/>
          </a:xfrm>
          <a:prstGeom prst="rect">
            <a:avLst/>
          </a:prstGeom>
        </p:spPr>
      </p:pic>
    </p:spTree>
    <p:extLst>
      <p:ext uri="{BB962C8B-B14F-4D97-AF65-F5344CB8AC3E}">
        <p14:creationId xmlns:p14="http://schemas.microsoft.com/office/powerpoint/2010/main" val="41652587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ME_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3136" y="-64149"/>
            <a:ext cx="11330271" cy="6383251"/>
          </a:xfrm>
          <a:prstGeom prst="rect">
            <a:avLst/>
          </a:prstGeom>
        </p:spPr>
      </p:pic>
      <p:sp>
        <p:nvSpPr>
          <p:cNvPr id="8" name="Rectangle 7"/>
          <p:cNvSpPr/>
          <p:nvPr/>
        </p:nvSpPr>
        <p:spPr>
          <a:xfrm>
            <a:off x="0" y="-32075"/>
            <a:ext cx="9144000" cy="6858000"/>
          </a:xfrm>
          <a:prstGeom prst="rect">
            <a:avLst/>
          </a:prstGeom>
          <a:solidFill>
            <a:srgbClr val="E8530F">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0700" y="2971800"/>
            <a:ext cx="7978608" cy="1891293"/>
          </a:xfrm>
        </p:spPr>
        <p:txBody>
          <a:bodyPr>
            <a:normAutofit fontScale="90000"/>
          </a:bodyPr>
          <a:lstStyle/>
          <a:p>
            <a:r>
              <a:rPr lang="en-US" sz="4800" b="1" dirty="0" smtClean="0">
                <a:solidFill>
                  <a:schemeClr val="bg1"/>
                </a:solidFill>
                <a:latin typeface="+mn-lt"/>
              </a:rPr>
              <a:t>Water </a:t>
            </a:r>
            <a:r>
              <a:rPr lang="en-US" sz="4800" b="1" dirty="0">
                <a:solidFill>
                  <a:schemeClr val="bg1"/>
                </a:solidFill>
                <a:latin typeface="+mn-lt"/>
              </a:rPr>
              <a:t>and human settlements of the </a:t>
            </a:r>
            <a:r>
              <a:rPr lang="en-US" sz="4800" b="1" dirty="0" smtClean="0">
                <a:solidFill>
                  <a:schemeClr val="bg1"/>
                </a:solidFill>
                <a:latin typeface="+mn-lt"/>
              </a:rPr>
              <a:t>future</a:t>
            </a:r>
            <a:r>
              <a:rPr lang="en-US" sz="4800" b="1" dirty="0">
                <a:solidFill>
                  <a:schemeClr val="bg1"/>
                </a:solidFill>
                <a:latin typeface="+mn-lt"/>
              </a:rPr>
              <a:t/>
            </a:r>
            <a:br>
              <a:rPr lang="en-US" sz="4800" b="1" dirty="0">
                <a:solidFill>
                  <a:schemeClr val="bg1"/>
                </a:solidFill>
                <a:latin typeface="+mn-lt"/>
              </a:rPr>
            </a:br>
            <a:endParaRPr lang="en-US" sz="4800" b="1" dirty="0">
              <a:latin typeface="+mn-lt"/>
            </a:endParaRPr>
          </a:p>
        </p:txBody>
      </p:sp>
      <p:sp>
        <p:nvSpPr>
          <p:cNvPr id="3" name="Content Placeholder 2"/>
          <p:cNvSpPr>
            <a:spLocks noGrp="1"/>
          </p:cNvSpPr>
          <p:nvPr>
            <p:ph idx="1"/>
          </p:nvPr>
        </p:nvSpPr>
        <p:spPr>
          <a:xfrm>
            <a:off x="628650" y="4468475"/>
            <a:ext cx="7240003" cy="660901"/>
          </a:xfrm>
        </p:spPr>
        <p:txBody>
          <a:bodyPr/>
          <a:lstStyle/>
          <a:p>
            <a:pPr marL="0" indent="0">
              <a:buNone/>
            </a:pPr>
            <a:r>
              <a:rPr lang="en-US" dirty="0" smtClean="0">
                <a:solidFill>
                  <a:schemeClr val="bg1"/>
                </a:solidFill>
              </a:rPr>
              <a:t>Theme </a:t>
            </a:r>
            <a:r>
              <a:rPr lang="en-US" dirty="0">
                <a:solidFill>
                  <a:schemeClr val="bg1"/>
                </a:solidFill>
              </a:rPr>
              <a:t>4</a:t>
            </a:r>
          </a:p>
        </p:txBody>
      </p:sp>
      <p:sp>
        <p:nvSpPr>
          <p:cNvPr id="6" name="Rectangle 5"/>
          <p:cNvSpPr/>
          <p:nvPr/>
        </p:nvSpPr>
        <p:spPr>
          <a:xfrm>
            <a:off x="0" y="6351176"/>
            <a:ext cx="9144000" cy="506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1541" y="6391551"/>
            <a:ext cx="774880" cy="433041"/>
          </a:xfrm>
          <a:prstGeom prst="rect">
            <a:avLst/>
          </a:prstGeom>
        </p:spPr>
      </p:pic>
    </p:spTree>
    <p:extLst>
      <p:ext uri="{BB962C8B-B14F-4D97-AF65-F5344CB8AC3E}">
        <p14:creationId xmlns:p14="http://schemas.microsoft.com/office/powerpoint/2010/main" val="361442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63033" y="0"/>
            <a:ext cx="216568" cy="6858000"/>
          </a:xfrm>
          <a:prstGeom prst="rect">
            <a:avLst/>
          </a:prstGeom>
          <a:solidFill>
            <a:srgbClr val="E85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855" y="222912"/>
            <a:ext cx="951060" cy="531503"/>
          </a:xfrm>
          <a:prstGeom prst="rect">
            <a:avLst/>
          </a:prstGeom>
        </p:spPr>
      </p:pic>
      <p:sp>
        <p:nvSpPr>
          <p:cNvPr id="7" name="Title 1"/>
          <p:cNvSpPr txBox="1">
            <a:spLocks/>
          </p:cNvSpPr>
          <p:nvPr/>
        </p:nvSpPr>
        <p:spPr>
          <a:xfrm>
            <a:off x="1251472" y="336238"/>
            <a:ext cx="7974419" cy="8363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0" i="0" u="none" strike="noStrike" kern="1200" cap="none" spc="0" normalizeH="0" baseline="0" noProof="0" dirty="0">
                <a:ln>
                  <a:noFill/>
                </a:ln>
                <a:solidFill>
                  <a:prstClr val="black"/>
                </a:solidFill>
                <a:effectLst/>
                <a:uLnTx/>
                <a:uFillTx/>
                <a:latin typeface="Calibri"/>
                <a:ea typeface="+mj-ea"/>
                <a:cs typeface="+mj-cs"/>
              </a:rPr>
              <a:t/>
            </a:r>
            <a:br>
              <a:rPr kumimoji="0" lang="es-ES" sz="2800" b="0" i="0" u="none" strike="noStrike" kern="1200" cap="none" spc="0" normalizeH="0" baseline="0" noProof="0" dirty="0">
                <a:ln>
                  <a:noFill/>
                </a:ln>
                <a:solidFill>
                  <a:prstClr val="black"/>
                </a:solidFill>
                <a:effectLst/>
                <a:uLnTx/>
                <a:uFillTx/>
                <a:latin typeface="Calibri"/>
                <a:ea typeface="+mj-ea"/>
                <a:cs typeface="+mj-cs"/>
              </a:rPr>
            </a:br>
            <a:endParaRPr kumimoji="0" lang="en-US" sz="2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9" name="Title 1"/>
          <p:cNvSpPr txBox="1">
            <a:spLocks/>
          </p:cNvSpPr>
          <p:nvPr/>
        </p:nvSpPr>
        <p:spPr>
          <a:xfrm>
            <a:off x="1205186" y="269530"/>
            <a:ext cx="7492769" cy="83635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700" b="1" i="0" u="none" strike="noStrike" kern="1200" cap="none" spc="0" normalizeH="0" baseline="0" noProof="0" dirty="0">
                <a:ln>
                  <a:noFill/>
                </a:ln>
                <a:solidFill>
                  <a:prstClr val="black"/>
                </a:solidFill>
                <a:effectLst/>
                <a:uLnTx/>
                <a:uFillTx/>
                <a:latin typeface="Calibri"/>
                <a:ea typeface="+mj-ea"/>
                <a:cs typeface="+mj-cs"/>
              </a:rPr>
              <a:t>Solutions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0" i="0" u="none" strike="noStrike" kern="1200" cap="none" spc="0" normalizeH="0" baseline="0" noProof="0" dirty="0">
                <a:ln>
                  <a:noFill/>
                </a:ln>
                <a:solidFill>
                  <a:prstClr val="black"/>
                </a:solidFill>
                <a:effectLst/>
                <a:uLnTx/>
                <a:uFillTx/>
                <a:latin typeface="Calibri"/>
                <a:ea typeface="+mj-ea"/>
                <a:cs typeface="+mj-cs"/>
              </a:rPr>
              <a:t/>
            </a:r>
            <a:br>
              <a:rPr kumimoji="0" lang="es-ES" sz="2800" b="0" i="0" u="none" strike="noStrike" kern="1200" cap="none" spc="0" normalizeH="0" baseline="0" noProof="0" dirty="0">
                <a:ln>
                  <a:noFill/>
                </a:ln>
                <a:solidFill>
                  <a:prstClr val="black"/>
                </a:solidFill>
                <a:effectLst/>
                <a:uLnTx/>
                <a:uFillTx/>
                <a:latin typeface="Calibri"/>
                <a:ea typeface="+mj-ea"/>
                <a:cs typeface="+mj-cs"/>
              </a:rPr>
            </a:br>
            <a:endParaRPr kumimoji="0" lang="en-US" sz="2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3" name="TextBox 12"/>
          <p:cNvSpPr txBox="1"/>
          <p:nvPr/>
        </p:nvSpPr>
        <p:spPr>
          <a:xfrm>
            <a:off x="1546455" y="2347474"/>
            <a:ext cx="8126707" cy="20005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BBE1"/>
                </a:solidFill>
                <a:effectLst/>
                <a:uLnTx/>
                <a:uFillTx/>
                <a:latin typeface="Calibri" panose="020F0502020204030204"/>
                <a:ea typeface="+mn-ea"/>
                <a:cs typeface="+mn-cs"/>
              </a:rPr>
              <a:t>Water use  and allocation</a:t>
            </a:r>
          </a:p>
          <a:p>
            <a:pPr marL="342891" marR="0" lvl="0" indent="-342891"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Minimize losses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Asset management</a:t>
            </a:r>
          </a:p>
          <a:p>
            <a:pPr marL="342891" marR="0" lvl="0" indent="-342891"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b="1" noProof="0" dirty="0" smtClean="0">
                <a:solidFill>
                  <a:prstClr val="black"/>
                </a:solidFill>
                <a:latin typeface="Arial" panose="020B0604020202020204" pitchFamily="34" charset="0"/>
                <a:cs typeface="Arial" panose="020B0604020202020204" pitchFamily="34" charset="0"/>
              </a:rPr>
              <a:t>Optimize operations </a:t>
            </a:r>
            <a:r>
              <a:rPr lang="en-GB" sz="2000" noProof="0" dirty="0" smtClean="0">
                <a:solidFill>
                  <a:prstClr val="black"/>
                </a:solidFill>
                <a:latin typeface="Arial" panose="020B0604020202020204" pitchFamily="34" charset="0"/>
                <a:cs typeface="Arial" panose="020B0604020202020204" pitchFamily="34" charset="0"/>
              </a:rPr>
              <a:t>- </a:t>
            </a:r>
            <a:r>
              <a:rPr kumimoji="0" lang="en-GB"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SWM systems</a:t>
            </a:r>
            <a:endPar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131855" y="3929846"/>
            <a:ext cx="8126707" cy="38472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BBE1"/>
                </a:solidFill>
                <a:effectLst/>
                <a:uLnTx/>
                <a:uFillTx/>
                <a:latin typeface="Calibri" panose="020F0502020204030204"/>
                <a:ea typeface="+mn-ea"/>
                <a:cs typeface="+mn-cs"/>
              </a:rPr>
              <a:t>Water supply </a:t>
            </a:r>
          </a:p>
          <a:p>
            <a:pPr marL="342891" marR="0" lvl="0" indent="-342891"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Prioritise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water demand </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management</a:t>
            </a:r>
          </a:p>
          <a:p>
            <a:pPr marL="342891" marR="0" lvl="0" indent="-342891"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smtClean="0">
                <a:solidFill>
                  <a:prstClr val="black"/>
                </a:solidFill>
                <a:latin typeface="Arial" panose="020B0604020202020204" pitchFamily="34" charset="0"/>
                <a:cs typeface="Arial" panose="020B0604020202020204" pitchFamily="34" charset="0"/>
              </a:rPr>
              <a:t>Link </a:t>
            </a:r>
            <a:r>
              <a:rPr lang="en-US" sz="2000" b="1" dirty="0" smtClean="0">
                <a:solidFill>
                  <a:prstClr val="black"/>
                </a:solidFill>
                <a:latin typeface="Arial" panose="020B0604020202020204" pitchFamily="34" charset="0"/>
                <a:cs typeface="Arial" panose="020B0604020202020204" pitchFamily="34" charset="0"/>
              </a:rPr>
              <a:t>basin management plans with city</a:t>
            </a:r>
            <a:r>
              <a:rPr lang="en-US" sz="2000" dirty="0" smtClean="0">
                <a:solidFill>
                  <a:prstClr val="black"/>
                </a:solidFill>
                <a:latin typeface="Arial" panose="020B0604020202020204" pitchFamily="34" charset="0"/>
                <a:cs typeface="Arial" panose="020B0604020202020204" pitchFamily="34" charset="0"/>
              </a:rPr>
              <a:t> ones</a:t>
            </a:r>
            <a:endPar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Guarantee the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quality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water</a:t>
            </a:r>
          </a:p>
          <a:p>
            <a:pPr marL="342891" indent="-342891">
              <a:lnSpc>
                <a:spcPct val="150000"/>
              </a:lnSpc>
              <a:buFont typeface="Arial" panose="020B0604020202020204" pitchFamily="34" charset="0"/>
              <a:buChar char="•"/>
              <a:defRPr/>
            </a:pPr>
            <a:r>
              <a:rPr lang="en-US" sz="2000" b="1" dirty="0">
                <a:solidFill>
                  <a:prstClr val="black"/>
                </a:solidFill>
                <a:latin typeface="Arial" panose="020B0604020202020204" pitchFamily="34" charset="0"/>
                <a:cs typeface="Arial" panose="020B0604020202020204" pitchFamily="34" charset="0"/>
              </a:rPr>
              <a:t>Diversify</a:t>
            </a:r>
            <a:r>
              <a:rPr lang="en-US" sz="2000" dirty="0">
                <a:solidFill>
                  <a:prstClr val="black"/>
                </a:solidFill>
                <a:latin typeface="Arial" panose="020B0604020202020204" pitchFamily="34" charset="0"/>
                <a:cs typeface="Arial" panose="020B0604020202020204" pitchFamily="34" charset="0"/>
              </a:rPr>
              <a:t> water supply (wastewater use; desalination; rainwater harvesting</a:t>
            </a:r>
          </a:p>
          <a:p>
            <a:pPr marL="342891" marR="0" lvl="0" indent="-342891"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301439" y="928987"/>
            <a:ext cx="8309358" cy="138499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CBBE1"/>
                </a:solidFill>
                <a:effectLst/>
                <a:uLnTx/>
                <a:uFillTx/>
                <a:latin typeface="Calibri" panose="020F0502020204030204"/>
                <a:ea typeface="+mn-ea"/>
                <a:cs typeface="+mn-cs"/>
              </a:rPr>
              <a:t>Capacity </a:t>
            </a:r>
            <a:r>
              <a:rPr kumimoji="0" lang="en-US" sz="2400" b="1" i="0" u="none" strike="noStrike" kern="1200" cap="none" spc="0" normalizeH="0" baseline="0" noProof="0" dirty="0" smtClean="0">
                <a:ln>
                  <a:noFill/>
                </a:ln>
                <a:solidFill>
                  <a:srgbClr val="2CBBE1"/>
                </a:solidFill>
                <a:effectLst/>
                <a:uLnTx/>
                <a:uFillTx/>
                <a:latin typeface="Calibri" panose="020F0502020204030204"/>
                <a:ea typeface="+mn-ea"/>
                <a:cs typeface="+mn-cs"/>
              </a:rPr>
              <a:t>reinforcement </a:t>
            </a:r>
            <a:endParaRPr kumimoji="0" lang="en-US" sz="2400" b="1" i="0" u="none" strike="noStrike" kern="1200" cap="none" spc="0" normalizeH="0" baseline="0" noProof="0" dirty="0">
              <a:ln>
                <a:noFill/>
              </a:ln>
              <a:solidFill>
                <a:srgbClr val="2CBBE1"/>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1" i="0" u="none" strike="noStrike" kern="1200" cap="none" spc="0" normalizeH="0" baseline="0" noProof="0" dirty="0" smtClean="0">
                <a:ln>
                  <a:noFill/>
                </a:ln>
                <a:solidFill>
                  <a:prstClr val="black"/>
                </a:solidFill>
                <a:effectLst/>
                <a:uLnTx/>
                <a:uFillTx/>
                <a:latin typeface="Calibri" panose="020F0502020204030204"/>
                <a:ea typeface="+mn-ea"/>
                <a:cs typeface="+mn-cs"/>
              </a:rPr>
              <a:t>Institutional </a:t>
            </a:r>
            <a:r>
              <a:rPr kumimoji="0" lang="en-GB" sz="2000" b="1" i="0" u="none" strike="noStrike" kern="1200" cap="none" spc="0" normalizeH="0" baseline="0" noProof="0" dirty="0" smtClean="0">
                <a:ln>
                  <a:noFill/>
                </a:ln>
                <a:solidFill>
                  <a:prstClr val="black"/>
                </a:solidFill>
                <a:effectLst/>
                <a:uLnTx/>
                <a:uFillTx/>
                <a:latin typeface="Calibri" panose="020F0502020204030204"/>
                <a:ea typeface="+mn-ea"/>
                <a:cs typeface="+mn-cs"/>
              </a:rPr>
              <a:t>and </a:t>
            </a:r>
            <a:r>
              <a:rPr kumimoji="0" lang="en-GB" sz="2000" b="1" i="0" u="none" strike="noStrike" kern="1200" cap="none" spc="0" normalizeH="0" baseline="0" noProof="0" dirty="0" smtClean="0">
                <a:ln>
                  <a:noFill/>
                </a:ln>
                <a:solidFill>
                  <a:prstClr val="black"/>
                </a:solidFill>
                <a:effectLst/>
                <a:uLnTx/>
                <a:uFillTx/>
                <a:latin typeface="Calibri" panose="020F0502020204030204"/>
                <a:ea typeface="+mn-ea"/>
                <a:cs typeface="+mn-cs"/>
              </a:rPr>
              <a:t>Human resources</a:t>
            </a:r>
          </a:p>
          <a:p>
            <a:pPr marL="342891" lvl="0" indent="-342891">
              <a:buFont typeface="Arial" panose="020B0604020202020204" pitchFamily="34" charset="0"/>
              <a:buChar char="•"/>
              <a:defRPr/>
            </a:pPr>
            <a:r>
              <a:rPr lang="en-US" sz="2000" b="1" dirty="0" smtClean="0">
                <a:solidFill>
                  <a:prstClr val="black"/>
                </a:solidFill>
                <a:cs typeface="Arial" panose="020B0604020202020204" pitchFamily="34" charset="0"/>
              </a:rPr>
              <a:t>Raise Awareness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131" y="182165"/>
            <a:ext cx="1300748" cy="1778001"/>
          </a:xfrm>
          <a:prstGeom prst="rect">
            <a:avLst/>
          </a:prstGeom>
        </p:spPr>
      </p:pic>
      <p:pic>
        <p:nvPicPr>
          <p:cNvPr id="2" name="Picture 1"/>
          <p:cNvPicPr>
            <a:picLocks noChangeAspect="1"/>
          </p:cNvPicPr>
          <p:nvPr/>
        </p:nvPicPr>
        <p:blipFill>
          <a:blip r:embed="rId4"/>
          <a:stretch>
            <a:fillRect/>
          </a:stretch>
        </p:blipFill>
        <p:spPr>
          <a:xfrm>
            <a:off x="5870640" y="3639929"/>
            <a:ext cx="3200677" cy="1963082"/>
          </a:xfrm>
          <a:prstGeom prst="rect">
            <a:avLst/>
          </a:prstGeom>
        </p:spPr>
      </p:pic>
    </p:spTree>
    <p:extLst>
      <p:ext uri="{BB962C8B-B14F-4D97-AF65-F5344CB8AC3E}">
        <p14:creationId xmlns:p14="http://schemas.microsoft.com/office/powerpoint/2010/main" val="23520214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Wor78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385" y="2181225"/>
            <a:ext cx="596265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ChangeArrowheads="1"/>
          </p:cNvSpPr>
          <p:nvPr/>
        </p:nvSpPr>
        <p:spPr bwMode="auto">
          <a:xfrm>
            <a:off x="2362200" y="1485900"/>
            <a:ext cx="5895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200" b="1">
                <a:solidFill>
                  <a:srgbClr val="FFFFFF"/>
                </a:solidFill>
                <a:latin typeface="Verdana" panose="020B0604030504040204" pitchFamily="34" charset="0"/>
              </a:rPr>
              <a:t>Axis 1: Mobilizing international cooperation to improve knowledge and innovation to address water security challenges.</a:t>
            </a:r>
            <a:endParaRPr lang="en-US" altLang="en-US" sz="1200">
              <a:solidFill>
                <a:srgbClr val="FFFFFF"/>
              </a:solidFill>
              <a:latin typeface="Verdana" panose="020B0604030504040204" pitchFamily="34" charset="0"/>
            </a:endParaRPr>
          </a:p>
        </p:txBody>
      </p:sp>
      <p:sp>
        <p:nvSpPr>
          <p:cNvPr id="9220" name="TextBox 5"/>
          <p:cNvSpPr txBox="1">
            <a:spLocks noChangeArrowheads="1"/>
          </p:cNvSpPr>
          <p:nvPr/>
        </p:nvSpPr>
        <p:spPr bwMode="auto">
          <a:xfrm>
            <a:off x="3810000" y="5424487"/>
            <a:ext cx="4267200"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200" b="1">
                <a:solidFill>
                  <a:srgbClr val="FFFFFF"/>
                </a:solidFill>
                <a:latin typeface="Verdana" panose="020B0604030504040204" pitchFamily="34" charset="0"/>
              </a:rPr>
              <a:t>Axis 2:  Developing institutional and human capacities for water sustainability innovation</a:t>
            </a:r>
            <a:endParaRPr lang="en-US" altLang="en-US" sz="1200">
              <a:solidFill>
                <a:srgbClr val="FFFFFF"/>
              </a:solidFill>
              <a:latin typeface="Verdana" panose="020B0604030504040204" pitchFamily="34" charset="0"/>
            </a:endParaRPr>
          </a:p>
          <a:p>
            <a:pPr eaLnBrk="1" hangingPunct="1">
              <a:lnSpc>
                <a:spcPct val="100000"/>
              </a:lnSpc>
              <a:spcBef>
                <a:spcPct val="0"/>
              </a:spcBef>
              <a:buFontTx/>
              <a:buNone/>
            </a:pPr>
            <a:endParaRPr lang="en-US" altLang="en-US" sz="1350">
              <a:solidFill>
                <a:srgbClr val="FFFFFF"/>
              </a:solidFill>
              <a:latin typeface="Verdana" panose="020B0604030504040204" pitchFamily="34" charset="0"/>
            </a:endParaRPr>
          </a:p>
        </p:txBody>
      </p:sp>
      <p:sp>
        <p:nvSpPr>
          <p:cNvPr id="9221" name="Rectangle 6"/>
          <p:cNvSpPr>
            <a:spLocks noChangeArrowheads="1"/>
          </p:cNvSpPr>
          <p:nvPr/>
        </p:nvSpPr>
        <p:spPr bwMode="auto">
          <a:xfrm>
            <a:off x="-76200" y="3669507"/>
            <a:ext cx="238958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200" b="1">
                <a:solidFill>
                  <a:srgbClr val="FFFFFF"/>
                </a:solidFill>
                <a:latin typeface="Verdana" panose="020B0604030504040204" pitchFamily="34" charset="0"/>
              </a:rPr>
              <a:t>Axis 3:  Enhancing policy advice to reach water security at local, national, regional and global levels.</a:t>
            </a:r>
            <a:endParaRPr lang="en-US" altLang="en-US" sz="1200">
              <a:solidFill>
                <a:srgbClr val="FFFFFF"/>
              </a:solidFill>
              <a:latin typeface="Verdana" panose="020B0604030504040204" pitchFamily="34" charset="0"/>
            </a:endParaRPr>
          </a:p>
        </p:txBody>
      </p:sp>
      <p:pic>
        <p:nvPicPr>
          <p:cNvPr id="9222" name="Picture 10" descr="C:\Users\s_demuth\Desktop\Maro Hass\Figure IHP VIII themes (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1408670"/>
            <a:ext cx="9217144" cy="418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580" y="6072088"/>
            <a:ext cx="1283494"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525" y="-46375"/>
            <a:ext cx="9144000" cy="840581"/>
          </a:xfrm>
          <a:prstGeom prst="rect">
            <a:avLst/>
          </a:prstGeom>
          <a:solidFill>
            <a:srgbClr val="0070C0"/>
          </a:solidFill>
        </p:spPr>
        <p:txBody>
          <a:bodyPr anchor="ctr"/>
          <a:lstStyle>
            <a:defPPr>
              <a:defRPr lang="en-US"/>
            </a:defPPr>
            <a:lvl1pPr algn="ctr">
              <a:spcBef>
                <a:spcPct val="0"/>
              </a:spcBef>
              <a:buNone/>
              <a:defRPr sz="2400">
                <a:solidFill>
                  <a:schemeClr val="bg1"/>
                </a:solidFill>
                <a:latin typeface="+mj-lt"/>
                <a:ea typeface="+mj-ea"/>
                <a:cs typeface="+mj-cs"/>
              </a:defRPr>
            </a:lvl1pPr>
          </a:lstStyle>
          <a:p>
            <a:pPr>
              <a:defRPr/>
            </a:pPr>
            <a:endParaRPr lang="fr-FR" sz="3300" b="1" dirty="0">
              <a:latin typeface="+mn-lt"/>
            </a:endParaRPr>
          </a:p>
          <a:p>
            <a:pPr>
              <a:spcBef>
                <a:spcPts val="0"/>
              </a:spcBef>
              <a:defRPr/>
            </a:pPr>
            <a:r>
              <a:rPr lang="fr-FR" sz="2100" b="1" dirty="0">
                <a:latin typeface="Gill Sans MT" panose="020B0502020104020203" pitchFamily="34" charset="0"/>
                <a:ea typeface="+mn-ea"/>
                <a:cs typeface="+mn-cs"/>
              </a:rPr>
              <a:t>IHP-VIII: Addressing water security: </a:t>
            </a:r>
          </a:p>
          <a:p>
            <a:pPr>
              <a:spcBef>
                <a:spcPts val="0"/>
              </a:spcBef>
              <a:defRPr/>
            </a:pPr>
            <a:r>
              <a:rPr lang="fr-FR" sz="2100" b="1" dirty="0">
                <a:latin typeface="Gill Sans MT" panose="020B0502020104020203" pitchFamily="34" charset="0"/>
                <a:ea typeface="+mn-ea"/>
                <a:cs typeface="+mn-cs"/>
              </a:rPr>
              <a:t>local , regional and international challenges (2014-2021)</a:t>
            </a:r>
          </a:p>
          <a:p>
            <a:pPr>
              <a:defRPr/>
            </a:pPr>
            <a:r>
              <a:rPr lang="fr-FR" sz="3300" b="1" dirty="0">
                <a:latin typeface="+mn-lt"/>
              </a:rPr>
              <a:t> </a:t>
            </a:r>
          </a:p>
        </p:txBody>
      </p:sp>
    </p:spTree>
    <p:extLst>
      <p:ext uri="{BB962C8B-B14F-4D97-AF65-F5344CB8AC3E}">
        <p14:creationId xmlns:p14="http://schemas.microsoft.com/office/powerpoint/2010/main" val="16571292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238DD1-0C5A-5348-9289-57EB14BFEC56}"/>
              </a:ext>
            </a:extLst>
          </p:cNvPr>
          <p:cNvPicPr>
            <a:picLocks noChangeAspect="1"/>
          </p:cNvPicPr>
          <p:nvPr/>
        </p:nvPicPr>
        <p:blipFill>
          <a:blip r:embed="rId3"/>
          <a:stretch>
            <a:fillRect/>
          </a:stretch>
        </p:blipFill>
        <p:spPr>
          <a:xfrm>
            <a:off x="0" y="859779"/>
            <a:ext cx="9144000" cy="5138442"/>
          </a:xfrm>
          <a:prstGeom prst="rect">
            <a:avLst/>
          </a:prstGeom>
        </p:spPr>
      </p:pic>
      <p:pic>
        <p:nvPicPr>
          <p:cNvPr id="6" name="Picture 5"/>
          <p:cNvPicPr>
            <a:picLocks/>
          </p:cNvPicPr>
          <p:nvPr/>
        </p:nvPicPr>
        <p:blipFill>
          <a:blip r:embed="rId4">
            <a:extLst>
              <a:ext uri="{28A0092B-C50C-407E-A947-70E740481C1C}">
                <a14:useLocalDpi xmlns:a14="http://schemas.microsoft.com/office/drawing/2010/main"/>
              </a:ext>
            </a:extLst>
          </a:blip>
          <a:stretch>
            <a:fillRect/>
          </a:stretch>
        </p:blipFill>
        <p:spPr>
          <a:xfrm>
            <a:off x="0" y="857251"/>
            <a:ext cx="3206115" cy="5143499"/>
          </a:xfrm>
          <a:prstGeom prst="rect">
            <a:avLst/>
          </a:prstGeom>
        </p:spPr>
      </p:pic>
      <p:sp>
        <p:nvSpPr>
          <p:cNvPr id="9" name="TextBox 8"/>
          <p:cNvSpPr txBox="1"/>
          <p:nvPr/>
        </p:nvSpPr>
        <p:spPr>
          <a:xfrm>
            <a:off x="216526" y="4255552"/>
            <a:ext cx="2948054" cy="249299"/>
          </a:xfrm>
          <a:prstGeom prst="rect">
            <a:avLst/>
          </a:prstGeom>
          <a:noFill/>
          <a:ln w="9525">
            <a:noFill/>
          </a:ln>
        </p:spPr>
        <p:txBody>
          <a:bodyPr vert="horz" wrap="square" lIns="0" tIns="0" rIns="0" bIns="0" rtlCol="0">
            <a:spAutoFit/>
          </a:bodyPr>
          <a:lstStyle/>
          <a:p>
            <a:pPr>
              <a:lnSpc>
                <a:spcPct val="90000"/>
              </a:lnSpc>
              <a:spcBef>
                <a:spcPts val="300"/>
              </a:spcBef>
              <a:buClr>
                <a:srgbClr val="000000"/>
              </a:buClr>
              <a:buSzPct val="100000"/>
            </a:pPr>
            <a:r>
              <a:rPr lang="en-GB" b="1" dirty="0">
                <a:solidFill>
                  <a:schemeClr val="tx2"/>
                </a:solidFill>
                <a:latin typeface="Arial" panose="020B0604020202020204" pitchFamily="34" charset="0"/>
                <a:cs typeface="Arial" panose="020B0604020202020204" pitchFamily="34" charset="0"/>
              </a:rPr>
              <a:t>Non-Engineered Solutions</a:t>
            </a:r>
          </a:p>
        </p:txBody>
      </p:sp>
      <p:pic>
        <p:nvPicPr>
          <p:cNvPr id="8" name="Picture 7" descr="A close up of a sign&#10;&#10;Description automatically generated">
            <a:extLst>
              <a:ext uri="{FF2B5EF4-FFF2-40B4-BE49-F238E27FC236}">
                <a16:creationId xmlns:a16="http://schemas.microsoft.com/office/drawing/2014/main" id="{D6011B41-6CCD-E04B-89A6-ECADB43679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070" y="857249"/>
            <a:ext cx="2085975" cy="1285875"/>
          </a:xfrm>
          <a:prstGeom prst="rect">
            <a:avLst/>
          </a:prstGeom>
        </p:spPr>
      </p:pic>
    </p:spTree>
    <p:extLst>
      <p:ext uri="{BB962C8B-B14F-4D97-AF65-F5344CB8AC3E}">
        <p14:creationId xmlns:p14="http://schemas.microsoft.com/office/powerpoint/2010/main" val="14717233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1144192" y="858442"/>
          <a:ext cx="1190" cy="1190"/>
        </p:xfrm>
        <a:graphic>
          <a:graphicData uri="http://schemas.openxmlformats.org/presentationml/2006/ole">
            <mc:AlternateContent xmlns:mc="http://schemas.openxmlformats.org/markup-compatibility/2006">
              <mc:Choice xmlns:v="urn:schemas-microsoft-com:vml" Requires="v">
                <p:oleObj spid="_x0000_s3075" name="think-cell Slide" r:id="rId6" imgW="421" imgH="420" progId="TCLayout.ActiveDocument.1">
                  <p:embed/>
                </p:oleObj>
              </mc:Choice>
              <mc:Fallback>
                <p:oleObj name="think-cell Slide" r:id="rId6" imgW="421" imgH="420" progId="TCLayout.ActiveDocument.1">
                  <p:embed/>
                  <p:pic>
                    <p:nvPicPr>
                      <p:cNvPr id="13" name="Object 12" hidden="1"/>
                      <p:cNvPicPr/>
                      <p:nvPr/>
                    </p:nvPicPr>
                    <p:blipFill>
                      <a:blip r:embed="rId7"/>
                      <a:stretch>
                        <a:fillRect/>
                      </a:stretch>
                    </p:blipFill>
                    <p:spPr>
                      <a:xfrm>
                        <a:off x="1144192" y="858442"/>
                        <a:ext cx="1190" cy="1190"/>
                      </a:xfrm>
                      <a:prstGeom prst="rect">
                        <a:avLst/>
                      </a:prstGeom>
                    </p:spPr>
                  </p:pic>
                </p:oleObj>
              </mc:Fallback>
            </mc:AlternateContent>
          </a:graphicData>
        </a:graphic>
      </p:graphicFrame>
      <p:sp>
        <p:nvSpPr>
          <p:cNvPr id="12" name="Rectangle 11" hidden="1"/>
          <p:cNvSpPr/>
          <p:nvPr>
            <p:custDataLst>
              <p:tags r:id="rId3"/>
            </p:custDataLst>
          </p:nvPr>
        </p:nvSpPr>
        <p:spPr bwMode="auto">
          <a:xfrm>
            <a:off x="1143000" y="857250"/>
            <a:ext cx="119063" cy="1190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GB" sz="750" dirty="0">
              <a:latin typeface="Arial" panose="020B0604020202020204" pitchFamily="34" charset="0"/>
              <a:ea typeface="+mj-ea"/>
              <a:cs typeface="+mj-cs"/>
              <a:sym typeface="Arial" panose="020B0604020202020204" pitchFamily="34" charset="0"/>
            </a:endParaRPr>
          </a:p>
        </p:txBody>
      </p:sp>
      <p:sp>
        <p:nvSpPr>
          <p:cNvPr id="3" name="Text Placeholder 2"/>
          <p:cNvSpPr>
            <a:spLocks noGrp="1"/>
          </p:cNvSpPr>
          <p:nvPr>
            <p:ph type="body" idx="13"/>
          </p:nvPr>
        </p:nvSpPr>
        <p:spPr>
          <a:xfrm>
            <a:off x="450962" y="1407629"/>
            <a:ext cx="6724221" cy="830997"/>
          </a:xfrm>
          <a:noFill/>
        </p:spPr>
        <p:txBody>
          <a:bodyPr/>
          <a:lstStyle/>
          <a:p>
            <a:r>
              <a:rPr lang="en-US" dirty="0"/>
              <a:t>1- </a:t>
            </a:r>
            <a:r>
              <a:rPr lang="en-GB" dirty="0"/>
              <a:t>Governmental Policies on Natural Hazards</a:t>
            </a:r>
            <a:r>
              <a:rPr lang="en-US" dirty="0"/>
              <a:t> </a:t>
            </a:r>
            <a:endParaRPr lang="en-US" dirty="0" smtClean="0"/>
          </a:p>
          <a:p>
            <a:r>
              <a:rPr lang="en-CA" b="1" dirty="0"/>
              <a:t>CASE STUDY #6: </a:t>
            </a:r>
            <a:r>
              <a:rPr lang="en-GB" dirty="0"/>
              <a:t>Guidance on Flash Flood Management – Recent Experiences from Central and Eastern Europe </a:t>
            </a:r>
            <a:endParaRPr lang="en-CA" b="1" dirty="0"/>
          </a:p>
          <a:p>
            <a:endParaRPr lang="en-US" b="1" dirty="0"/>
          </a:p>
        </p:txBody>
      </p:sp>
      <p:sp>
        <p:nvSpPr>
          <p:cNvPr id="7" name="Source"/>
          <p:cNvSpPr txBox="1"/>
          <p:nvPr/>
        </p:nvSpPr>
        <p:spPr>
          <a:xfrm>
            <a:off x="394068" y="5877674"/>
            <a:ext cx="6014330" cy="93487"/>
          </a:xfrm>
          <a:prstGeom prst="rect">
            <a:avLst/>
          </a:prstGeom>
          <a:noFill/>
          <a:ln w="9525">
            <a:noFill/>
          </a:ln>
        </p:spPr>
        <p:txBody>
          <a:bodyPr vert="horz" wrap="square" lIns="0" tIns="0" rIns="0" bIns="0" rtlCol="0" anchor="b" anchorCtr="0">
            <a:spAutoFit/>
          </a:bodyPr>
          <a:lstStyle/>
          <a:p>
            <a:pPr>
              <a:lnSpc>
                <a:spcPct val="90000"/>
              </a:lnSpc>
              <a:buSzPct val="100000"/>
            </a:pPr>
            <a:r>
              <a:rPr lang="en-US" sz="675" dirty="0">
                <a:solidFill>
                  <a:schemeClr val="tx2"/>
                </a:solidFill>
                <a:sym typeface="+mn-lt"/>
              </a:rPr>
              <a:t>Source: </a:t>
            </a:r>
            <a:r>
              <a:rPr lang="en-US" sz="675" dirty="0">
                <a:hlinkClick r:id="rId8"/>
              </a:rPr>
              <a:t>https://www.gwp.org/globalassets/global/gwp-cee_files/regional/floods-guidance.pdf</a:t>
            </a:r>
            <a:endParaRPr lang="en-US" sz="675" dirty="0"/>
          </a:p>
        </p:txBody>
      </p:sp>
      <p:sp>
        <p:nvSpPr>
          <p:cNvPr id="361" name="RbSticker"/>
          <p:cNvSpPr txBox="1"/>
          <p:nvPr/>
        </p:nvSpPr>
        <p:spPr>
          <a:xfrm>
            <a:off x="643737" y="1001932"/>
            <a:ext cx="1266372" cy="124650"/>
          </a:xfrm>
          <a:prstGeom prst="rect">
            <a:avLst/>
          </a:prstGeom>
          <a:noFill/>
          <a:ln w="9525">
            <a:noFill/>
          </a:ln>
        </p:spPr>
        <p:txBody>
          <a:bodyPr vert="horz" wrap="none" lIns="0" tIns="0" rIns="0" bIns="0" rtlCol="0" anchor="ctr">
            <a:spAutoFit/>
          </a:bodyPr>
          <a:lstStyle/>
          <a:p>
            <a:pPr fontAlgn="base">
              <a:lnSpc>
                <a:spcPct val="90000"/>
              </a:lnSpc>
              <a:spcBef>
                <a:spcPts val="300"/>
              </a:spcBef>
              <a:spcAft>
                <a:spcPct val="0"/>
              </a:spcAft>
              <a:buClr>
                <a:srgbClr val="000000"/>
              </a:buClr>
              <a:buSzPct val="100000"/>
            </a:pPr>
            <a:r>
              <a:rPr lang="en-GB" sz="900" b="1" dirty="0">
                <a:solidFill>
                  <a:schemeClr val="tx2"/>
                </a:solidFill>
                <a:cs typeface="Arial Narrow" pitchFamily="34" charset="0"/>
              </a:rPr>
              <a:t>Flash Floods: Main Drivers</a:t>
            </a:r>
          </a:p>
        </p:txBody>
      </p:sp>
      <p:sp>
        <p:nvSpPr>
          <p:cNvPr id="362" name="RbNavigator"/>
          <p:cNvSpPr txBox="1"/>
          <p:nvPr/>
        </p:nvSpPr>
        <p:spPr>
          <a:xfrm>
            <a:off x="383996" y="968162"/>
            <a:ext cx="205740" cy="205740"/>
          </a:xfrm>
          <a:prstGeom prst="rect">
            <a:avLst/>
          </a:prstGeom>
          <a:solidFill>
            <a:schemeClr val="tx2"/>
          </a:solidFill>
          <a:ln w="9525">
            <a:solidFill>
              <a:schemeClr val="tx2"/>
            </a:solidFill>
          </a:ln>
        </p:spPr>
        <p:txBody>
          <a:bodyPr vert="horz" wrap="none" lIns="0" tIns="0" rIns="0" bIns="0" rtlCol="0" anchor="ctr">
            <a:noAutofit/>
          </a:bodyPr>
          <a:lstStyle/>
          <a:p>
            <a:pPr algn="ctr" fontAlgn="base">
              <a:lnSpc>
                <a:spcPct val="90000"/>
              </a:lnSpc>
              <a:spcBef>
                <a:spcPts val="300"/>
              </a:spcBef>
              <a:spcAft>
                <a:spcPct val="0"/>
              </a:spcAft>
              <a:buClr>
                <a:srgbClr val="000000"/>
              </a:buClr>
              <a:buSzPct val="100000"/>
              <a:defRPr/>
            </a:pPr>
            <a:r>
              <a:rPr kumimoji="1" lang="fr-FR" sz="975" b="1" kern="0" dirty="0">
                <a:solidFill>
                  <a:srgbClr val="FFFFFF"/>
                </a:solidFill>
                <a:latin typeface="Arial Narrow"/>
                <a:cs typeface="Arial Narrow" pitchFamily="34" charset="0"/>
              </a:rPr>
              <a:t>2</a:t>
            </a:r>
          </a:p>
        </p:txBody>
      </p:sp>
      <p:pic>
        <p:nvPicPr>
          <p:cNvPr id="15" name="Picture 14" descr="A close up of a sign&#10;&#10;Description automatically generated">
            <a:extLst>
              <a:ext uri="{FF2B5EF4-FFF2-40B4-BE49-F238E27FC236}">
                <a16:creationId xmlns:a16="http://schemas.microsoft.com/office/drawing/2014/main" id="{E1214C72-EA8D-D547-82D9-5A725E57B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5183" y="868567"/>
            <a:ext cx="1517571" cy="935489"/>
          </a:xfrm>
          <a:prstGeom prst="rect">
            <a:avLst/>
          </a:prstGeom>
        </p:spPr>
      </p:pic>
      <p:sp>
        <p:nvSpPr>
          <p:cNvPr id="14" name="Rectangle 13">
            <a:extLst>
              <a:ext uri="{FF2B5EF4-FFF2-40B4-BE49-F238E27FC236}">
                <a16:creationId xmlns:a16="http://schemas.microsoft.com/office/drawing/2014/main" id="{66298EAF-8A1B-B24E-A17E-F5F99F7A6E18}"/>
              </a:ext>
            </a:extLst>
          </p:cNvPr>
          <p:cNvSpPr/>
          <p:nvPr/>
        </p:nvSpPr>
        <p:spPr>
          <a:xfrm>
            <a:off x="394068" y="5355093"/>
            <a:ext cx="8295792" cy="475261"/>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Box 16">
            <a:extLst>
              <a:ext uri="{FF2B5EF4-FFF2-40B4-BE49-F238E27FC236}">
                <a16:creationId xmlns:a16="http://schemas.microsoft.com/office/drawing/2014/main" id="{791329D4-8AE3-614C-A330-AEB9924DF0E6}"/>
              </a:ext>
            </a:extLst>
          </p:cNvPr>
          <p:cNvSpPr txBox="1"/>
          <p:nvPr/>
        </p:nvSpPr>
        <p:spPr>
          <a:xfrm>
            <a:off x="448068" y="5414854"/>
            <a:ext cx="8241792" cy="415498"/>
          </a:xfrm>
          <a:prstGeom prst="rect">
            <a:avLst/>
          </a:prstGeom>
          <a:noFill/>
        </p:spPr>
        <p:txBody>
          <a:bodyPr wrap="square" lIns="0" tIns="0" rIns="0" bIns="0" rtlCol="0">
            <a:spAutoFit/>
          </a:bodyPr>
          <a:lstStyle/>
          <a:p>
            <a:pPr marL="214313" indent="-214313">
              <a:spcAft>
                <a:spcPts val="225"/>
              </a:spcAft>
              <a:buFont typeface="Arial" panose="020B0604020202020204" pitchFamily="34" charset="0"/>
              <a:buChar char="•"/>
            </a:pPr>
            <a:r>
              <a:rPr lang="en-US" sz="1350" dirty="0">
                <a:solidFill>
                  <a:srgbClr val="002060"/>
                </a:solidFill>
              </a:rPr>
              <a:t>The </a:t>
            </a:r>
            <a:r>
              <a:rPr lang="en-US" sz="1350" dirty="0">
                <a:solidFill>
                  <a:srgbClr val="002060"/>
                </a:solidFill>
              </a:rPr>
              <a:t>Figure presents a categorization of the measures that can be taken for flood management in general and the colored fields represent the measures that are particularly relevant in dealing with flash floods.</a:t>
            </a:r>
          </a:p>
        </p:txBody>
      </p:sp>
      <p:pic>
        <p:nvPicPr>
          <p:cNvPr id="16" name="Picture 15">
            <a:extLst>
              <a:ext uri="{FF2B5EF4-FFF2-40B4-BE49-F238E27FC236}">
                <a16:creationId xmlns:a16="http://schemas.microsoft.com/office/drawing/2014/main" id="{5ECE3970-2384-2440-B154-E9CEECFA746E}"/>
              </a:ext>
            </a:extLst>
          </p:cNvPr>
          <p:cNvPicPr>
            <a:picLocks noChangeAspect="1"/>
          </p:cNvPicPr>
          <p:nvPr/>
        </p:nvPicPr>
        <p:blipFill>
          <a:blip r:embed="rId10"/>
          <a:stretch>
            <a:fillRect/>
          </a:stretch>
        </p:blipFill>
        <p:spPr>
          <a:xfrm>
            <a:off x="2105610" y="2034982"/>
            <a:ext cx="4872708" cy="3089183"/>
          </a:xfrm>
          <a:prstGeom prst="rect">
            <a:avLst/>
          </a:prstGeom>
        </p:spPr>
      </p:pic>
      <p:sp>
        <p:nvSpPr>
          <p:cNvPr id="19" name="Source"/>
          <p:cNvSpPr txBox="1"/>
          <p:nvPr/>
        </p:nvSpPr>
        <p:spPr>
          <a:xfrm>
            <a:off x="394068" y="5203798"/>
            <a:ext cx="6014330" cy="109132"/>
          </a:xfrm>
          <a:prstGeom prst="rect">
            <a:avLst/>
          </a:prstGeom>
          <a:noFill/>
          <a:ln w="9525">
            <a:noFill/>
          </a:ln>
        </p:spPr>
        <p:txBody>
          <a:bodyPr vert="horz" wrap="square" lIns="0" tIns="0" rIns="0" bIns="0" rtlCol="0" anchor="b" anchorCtr="0">
            <a:spAutoFit/>
          </a:bodyPr>
          <a:lstStyle/>
          <a:p>
            <a:pPr>
              <a:lnSpc>
                <a:spcPct val="90000"/>
              </a:lnSpc>
              <a:buSzPct val="100000"/>
            </a:pPr>
            <a:r>
              <a:rPr lang="en-US" sz="788" b="1" dirty="0">
                <a:solidFill>
                  <a:schemeClr val="tx2"/>
                </a:solidFill>
                <a:sym typeface="+mn-lt"/>
              </a:rPr>
              <a:t>Key Points to note: </a:t>
            </a:r>
            <a:endParaRPr lang="en-US" sz="788" b="1" dirty="0">
              <a:solidFill>
                <a:schemeClr val="tx2"/>
              </a:solidFill>
              <a:sym typeface="+mn-lt"/>
            </a:endParaRPr>
          </a:p>
        </p:txBody>
      </p:sp>
    </p:spTree>
    <p:extLst>
      <p:ext uri="{BB962C8B-B14F-4D97-AF65-F5344CB8AC3E}">
        <p14:creationId xmlns:p14="http://schemas.microsoft.com/office/powerpoint/2010/main" val="9515359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1144192" y="858442"/>
          <a:ext cx="1190" cy="1190"/>
        </p:xfrm>
        <a:graphic>
          <a:graphicData uri="http://schemas.openxmlformats.org/presentationml/2006/ole">
            <mc:AlternateContent xmlns:mc="http://schemas.openxmlformats.org/markup-compatibility/2006">
              <mc:Choice xmlns:v="urn:schemas-microsoft-com:vml" Requires="v">
                <p:oleObj spid="_x0000_s4099" name="think-cell Slide" r:id="rId6" imgW="421" imgH="420" progId="TCLayout.ActiveDocument.1">
                  <p:embed/>
                </p:oleObj>
              </mc:Choice>
              <mc:Fallback>
                <p:oleObj name="think-cell Slide" r:id="rId6" imgW="421" imgH="420" progId="TCLayout.ActiveDocument.1">
                  <p:embed/>
                  <p:pic>
                    <p:nvPicPr>
                      <p:cNvPr id="13" name="Object 12" hidden="1"/>
                      <p:cNvPicPr/>
                      <p:nvPr/>
                    </p:nvPicPr>
                    <p:blipFill>
                      <a:blip r:embed="rId7"/>
                      <a:stretch>
                        <a:fillRect/>
                      </a:stretch>
                    </p:blipFill>
                    <p:spPr>
                      <a:xfrm>
                        <a:off x="1144192" y="858442"/>
                        <a:ext cx="1190" cy="1190"/>
                      </a:xfrm>
                      <a:prstGeom prst="rect">
                        <a:avLst/>
                      </a:prstGeom>
                    </p:spPr>
                  </p:pic>
                </p:oleObj>
              </mc:Fallback>
            </mc:AlternateContent>
          </a:graphicData>
        </a:graphic>
      </p:graphicFrame>
      <p:sp>
        <p:nvSpPr>
          <p:cNvPr id="12" name="Rectangle 11" hidden="1"/>
          <p:cNvSpPr/>
          <p:nvPr>
            <p:custDataLst>
              <p:tags r:id="rId3"/>
            </p:custDataLst>
          </p:nvPr>
        </p:nvSpPr>
        <p:spPr bwMode="auto">
          <a:xfrm>
            <a:off x="1143000" y="857250"/>
            <a:ext cx="119063" cy="1190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GB" sz="750" dirty="0">
              <a:latin typeface="Arial" panose="020B0604020202020204" pitchFamily="34" charset="0"/>
              <a:ea typeface="+mj-ea"/>
              <a:cs typeface="+mj-cs"/>
              <a:sym typeface="Arial" panose="020B0604020202020204" pitchFamily="34" charset="0"/>
            </a:endParaRPr>
          </a:p>
        </p:txBody>
      </p:sp>
      <p:sp>
        <p:nvSpPr>
          <p:cNvPr id="3" name="Text Placeholder 2"/>
          <p:cNvSpPr>
            <a:spLocks noGrp="1"/>
          </p:cNvSpPr>
          <p:nvPr>
            <p:ph type="body" idx="13"/>
          </p:nvPr>
        </p:nvSpPr>
        <p:spPr>
          <a:xfrm>
            <a:off x="450962" y="1407629"/>
            <a:ext cx="6318000" cy="415499"/>
          </a:xfrm>
          <a:noFill/>
        </p:spPr>
        <p:txBody>
          <a:bodyPr/>
          <a:lstStyle/>
          <a:p>
            <a:r>
              <a:rPr lang="en-US" dirty="0"/>
              <a:t>Do you know Rainwater Harvesting is illegal in some countries? While in other states, Rainwater Harvesting is incentivized!</a:t>
            </a:r>
            <a:endParaRPr lang="en-US" b="1" dirty="0"/>
          </a:p>
        </p:txBody>
      </p:sp>
      <p:sp>
        <p:nvSpPr>
          <p:cNvPr id="7" name="Source"/>
          <p:cNvSpPr txBox="1"/>
          <p:nvPr/>
        </p:nvSpPr>
        <p:spPr>
          <a:xfrm>
            <a:off x="237734" y="5752541"/>
            <a:ext cx="8628513" cy="166199"/>
          </a:xfrm>
          <a:prstGeom prst="rect">
            <a:avLst/>
          </a:prstGeom>
          <a:noFill/>
          <a:ln w="9525">
            <a:noFill/>
          </a:ln>
        </p:spPr>
        <p:txBody>
          <a:bodyPr vert="horz" wrap="square" lIns="0" tIns="0" rIns="0" bIns="0" rtlCol="0" anchor="b" anchorCtr="0">
            <a:spAutoFit/>
          </a:bodyPr>
          <a:lstStyle/>
          <a:p>
            <a:pPr>
              <a:lnSpc>
                <a:spcPct val="90000"/>
              </a:lnSpc>
              <a:buSzPct val="100000"/>
            </a:pPr>
            <a:r>
              <a:rPr lang="en-US" sz="600" dirty="0">
                <a:solidFill>
                  <a:schemeClr val="tx2"/>
                </a:solidFill>
                <a:sym typeface="+mn-lt"/>
              </a:rPr>
              <a:t>Source: </a:t>
            </a:r>
            <a:r>
              <a:rPr lang="en-US" sz="600" dirty="0">
                <a:hlinkClick r:id="rId8"/>
              </a:rPr>
              <a:t>https://www.msn.com/en-us/lifestyle/did-you-know/this-is-why-it%E2%80%99s-illegal-to-collect-rainwater-in-some-states/ar-BBPMSSi?li=BBnb7Kz&amp;parent-title=trump-arrives-in-saudi-arabia-to-warm-welcome&amp;parent-ns=ar&amp;parent-content-id=BBBkadg</a:t>
            </a:r>
            <a:endParaRPr lang="en-US" sz="600" dirty="0"/>
          </a:p>
          <a:p>
            <a:pPr>
              <a:lnSpc>
                <a:spcPct val="90000"/>
              </a:lnSpc>
              <a:buSzPct val="100000"/>
            </a:pPr>
            <a:r>
              <a:rPr lang="en-US" sz="600" dirty="0"/>
              <a:t>               </a:t>
            </a:r>
            <a:r>
              <a:rPr lang="en-US" sz="600" dirty="0">
                <a:hlinkClick r:id="rId9"/>
              </a:rPr>
              <a:t>http://www.ncsl.org/research/environment-and-natural-resources/rainwater-harvesting.aspx</a:t>
            </a:r>
            <a:endParaRPr lang="en-US" sz="600" dirty="0"/>
          </a:p>
        </p:txBody>
      </p:sp>
      <p:sp>
        <p:nvSpPr>
          <p:cNvPr id="363" name="Rectangle 362"/>
          <p:cNvSpPr/>
          <p:nvPr/>
        </p:nvSpPr>
        <p:spPr>
          <a:xfrm>
            <a:off x="382795" y="5324394"/>
            <a:ext cx="7551173" cy="390092"/>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66" name="TextBox 365"/>
          <p:cNvSpPr txBox="1"/>
          <p:nvPr/>
        </p:nvSpPr>
        <p:spPr>
          <a:xfrm>
            <a:off x="450961" y="5381395"/>
            <a:ext cx="8076668" cy="466794"/>
          </a:xfrm>
          <a:prstGeom prst="rect">
            <a:avLst/>
          </a:prstGeom>
          <a:noFill/>
        </p:spPr>
        <p:txBody>
          <a:bodyPr wrap="square" lIns="0" tIns="0" rIns="0" bIns="0" rtlCol="0">
            <a:spAutoFit/>
          </a:bodyPr>
          <a:lstStyle/>
          <a:p>
            <a:pPr marL="214313" indent="-214313">
              <a:spcAft>
                <a:spcPts val="225"/>
              </a:spcAft>
              <a:buFont typeface="Arial" panose="020B0604020202020204" pitchFamily="34" charset="0"/>
              <a:buChar char="•"/>
            </a:pPr>
            <a:r>
              <a:rPr lang="en-US" sz="900" dirty="0">
                <a:solidFill>
                  <a:srgbClr val="002060"/>
                </a:solidFill>
              </a:rPr>
              <a:t> Colorado law passed in 2016, homeowners are now allowed to catch and use two rain barrels (a total of 110 gallons) from their rooftops, but no more</a:t>
            </a:r>
            <a:r>
              <a:rPr lang="en-US" sz="900" dirty="0">
                <a:solidFill>
                  <a:srgbClr val="002060"/>
                </a:solidFill>
              </a:rPr>
              <a:t>.</a:t>
            </a:r>
          </a:p>
          <a:p>
            <a:pPr marL="214313" indent="-214313">
              <a:spcAft>
                <a:spcPts val="225"/>
              </a:spcAft>
              <a:buFont typeface="Arial" panose="020B0604020202020204" pitchFamily="34" charset="0"/>
              <a:buChar char="•"/>
            </a:pPr>
            <a:r>
              <a:rPr lang="en-US" sz="900" dirty="0">
                <a:solidFill>
                  <a:srgbClr val="002060"/>
                </a:solidFill>
              </a:rPr>
              <a:t> Texas and Ohio allow rainwater harvesting for potable purposes, a practice that is frequently excluded from other states’ laws and regulations. </a:t>
            </a:r>
          </a:p>
          <a:p>
            <a:pPr marL="214313" indent="-214313">
              <a:spcAft>
                <a:spcPts val="225"/>
              </a:spcAft>
              <a:buFont typeface="Arial" panose="020B0604020202020204" pitchFamily="34" charset="0"/>
              <a:buChar char="•"/>
            </a:pPr>
            <a:endParaRPr lang="en-US" sz="900" dirty="0">
              <a:solidFill>
                <a:srgbClr val="002060"/>
              </a:solidFill>
            </a:endParaRPr>
          </a:p>
        </p:txBody>
      </p:sp>
      <p:pic>
        <p:nvPicPr>
          <p:cNvPr id="15" name="Picture 14" descr="A close up of a sign&#10;&#10;Description automatically generated">
            <a:extLst>
              <a:ext uri="{FF2B5EF4-FFF2-40B4-BE49-F238E27FC236}">
                <a16:creationId xmlns:a16="http://schemas.microsoft.com/office/drawing/2014/main" id="{E1214C72-EA8D-D547-82D9-5A725E57B5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75183" y="868567"/>
            <a:ext cx="1517571" cy="935489"/>
          </a:xfrm>
          <a:prstGeom prst="rect">
            <a:avLst/>
          </a:prstGeom>
        </p:spPr>
      </p:pic>
      <p:pic>
        <p:nvPicPr>
          <p:cNvPr id="21" name="Picture 20">
            <a:extLst>
              <a:ext uri="{FF2B5EF4-FFF2-40B4-BE49-F238E27FC236}">
                <a16:creationId xmlns:a16="http://schemas.microsoft.com/office/drawing/2014/main" id="{A0F5C02D-CDE9-0F4B-A523-FFF70271F184}"/>
              </a:ext>
            </a:extLst>
          </p:cNvPr>
          <p:cNvPicPr>
            <a:picLocks noChangeAspect="1"/>
          </p:cNvPicPr>
          <p:nvPr/>
        </p:nvPicPr>
        <p:blipFill>
          <a:blip r:embed="rId11"/>
          <a:stretch>
            <a:fillRect/>
          </a:stretch>
        </p:blipFill>
        <p:spPr>
          <a:xfrm>
            <a:off x="1812472" y="2037782"/>
            <a:ext cx="5617028" cy="3011843"/>
          </a:xfrm>
          <a:prstGeom prst="rect">
            <a:avLst/>
          </a:prstGeom>
        </p:spPr>
      </p:pic>
      <p:sp>
        <p:nvSpPr>
          <p:cNvPr id="23" name="RbSticker">
            <a:extLst>
              <a:ext uri="{FF2B5EF4-FFF2-40B4-BE49-F238E27FC236}">
                <a16:creationId xmlns:a16="http://schemas.microsoft.com/office/drawing/2014/main" id="{1AC24EE7-ED41-8143-90C5-479A3E7769ED}"/>
              </a:ext>
            </a:extLst>
          </p:cNvPr>
          <p:cNvSpPr txBox="1"/>
          <p:nvPr/>
        </p:nvSpPr>
        <p:spPr>
          <a:xfrm>
            <a:off x="643737" y="1001932"/>
            <a:ext cx="835165" cy="124650"/>
          </a:xfrm>
          <a:prstGeom prst="rect">
            <a:avLst/>
          </a:prstGeom>
          <a:noFill/>
          <a:ln w="9525">
            <a:noFill/>
          </a:ln>
        </p:spPr>
        <p:txBody>
          <a:bodyPr vert="horz" wrap="none" lIns="0" tIns="0" rIns="0" bIns="0" rtlCol="0" anchor="ctr">
            <a:spAutoFit/>
          </a:bodyPr>
          <a:lstStyle/>
          <a:p>
            <a:pPr fontAlgn="base">
              <a:lnSpc>
                <a:spcPct val="90000"/>
              </a:lnSpc>
              <a:spcBef>
                <a:spcPts val="300"/>
              </a:spcBef>
              <a:spcAft>
                <a:spcPct val="0"/>
              </a:spcAft>
              <a:buClr>
                <a:srgbClr val="000000"/>
              </a:buClr>
              <a:buSzPct val="100000"/>
            </a:pPr>
            <a:r>
              <a:rPr lang="en-GB" sz="900" b="1" dirty="0">
                <a:solidFill>
                  <a:schemeClr val="tx2"/>
                </a:solidFill>
                <a:cs typeface="Arial Narrow" pitchFamily="34" charset="0"/>
              </a:rPr>
              <a:t>Now What we do</a:t>
            </a:r>
          </a:p>
        </p:txBody>
      </p:sp>
      <p:sp>
        <p:nvSpPr>
          <p:cNvPr id="24" name="RbNavigator">
            <a:extLst>
              <a:ext uri="{FF2B5EF4-FFF2-40B4-BE49-F238E27FC236}">
                <a16:creationId xmlns:a16="http://schemas.microsoft.com/office/drawing/2014/main" id="{C4F75FE7-45BA-1142-9CFB-0EA2DA707732}"/>
              </a:ext>
            </a:extLst>
          </p:cNvPr>
          <p:cNvSpPr txBox="1"/>
          <p:nvPr/>
        </p:nvSpPr>
        <p:spPr>
          <a:xfrm>
            <a:off x="383996" y="968162"/>
            <a:ext cx="205740" cy="205740"/>
          </a:xfrm>
          <a:prstGeom prst="rect">
            <a:avLst/>
          </a:prstGeom>
          <a:solidFill>
            <a:schemeClr val="tx2"/>
          </a:solidFill>
          <a:ln w="9525">
            <a:solidFill>
              <a:schemeClr val="tx2"/>
            </a:solidFill>
          </a:ln>
        </p:spPr>
        <p:txBody>
          <a:bodyPr vert="horz" wrap="none" lIns="0" tIns="0" rIns="0" bIns="0" rtlCol="0" anchor="ctr">
            <a:noAutofit/>
          </a:bodyPr>
          <a:lstStyle/>
          <a:p>
            <a:pPr algn="ctr" fontAlgn="base">
              <a:lnSpc>
                <a:spcPct val="90000"/>
              </a:lnSpc>
              <a:spcBef>
                <a:spcPts val="300"/>
              </a:spcBef>
              <a:spcAft>
                <a:spcPct val="0"/>
              </a:spcAft>
              <a:buClr>
                <a:srgbClr val="000000"/>
              </a:buClr>
              <a:buSzPct val="100000"/>
              <a:defRPr/>
            </a:pPr>
            <a:r>
              <a:rPr kumimoji="1" lang="fr-FR" sz="975" b="1" kern="0" dirty="0">
                <a:solidFill>
                  <a:srgbClr val="FFFFFF"/>
                </a:solidFill>
                <a:latin typeface="Arial Narrow"/>
                <a:cs typeface="Arial Narrow" pitchFamily="34" charset="0"/>
              </a:rPr>
              <a:t>3</a:t>
            </a:r>
          </a:p>
        </p:txBody>
      </p:sp>
      <p:sp>
        <p:nvSpPr>
          <p:cNvPr id="16" name="Source"/>
          <p:cNvSpPr txBox="1"/>
          <p:nvPr/>
        </p:nvSpPr>
        <p:spPr>
          <a:xfrm>
            <a:off x="383996" y="5177207"/>
            <a:ext cx="6014330" cy="109132"/>
          </a:xfrm>
          <a:prstGeom prst="rect">
            <a:avLst/>
          </a:prstGeom>
          <a:noFill/>
          <a:ln w="9525">
            <a:noFill/>
          </a:ln>
        </p:spPr>
        <p:txBody>
          <a:bodyPr vert="horz" wrap="square" lIns="0" tIns="0" rIns="0" bIns="0" rtlCol="0" anchor="b" anchorCtr="0">
            <a:spAutoFit/>
          </a:bodyPr>
          <a:lstStyle/>
          <a:p>
            <a:pPr>
              <a:lnSpc>
                <a:spcPct val="90000"/>
              </a:lnSpc>
              <a:buSzPct val="100000"/>
            </a:pPr>
            <a:r>
              <a:rPr lang="en-US" sz="788" b="1" dirty="0">
                <a:solidFill>
                  <a:schemeClr val="tx2"/>
                </a:solidFill>
                <a:sym typeface="+mn-lt"/>
              </a:rPr>
              <a:t>Key Points to note: </a:t>
            </a:r>
            <a:endParaRPr lang="en-US" sz="788" b="1" dirty="0">
              <a:solidFill>
                <a:schemeClr val="tx2"/>
              </a:solidFill>
              <a:sym typeface="+mn-lt"/>
            </a:endParaRPr>
          </a:p>
        </p:txBody>
      </p:sp>
    </p:spTree>
    <p:extLst>
      <p:ext uri="{BB962C8B-B14F-4D97-AF65-F5344CB8AC3E}">
        <p14:creationId xmlns:p14="http://schemas.microsoft.com/office/powerpoint/2010/main" val="11028592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1144192" y="858442"/>
          <a:ext cx="1190" cy="1190"/>
        </p:xfrm>
        <a:graphic>
          <a:graphicData uri="http://schemas.openxmlformats.org/presentationml/2006/ole">
            <mc:AlternateContent xmlns:mc="http://schemas.openxmlformats.org/markup-compatibility/2006">
              <mc:Choice xmlns:v="urn:schemas-microsoft-com:vml" Requires="v">
                <p:oleObj spid="_x0000_s5123" name="think-cell Slide" r:id="rId6" imgW="421" imgH="420" progId="TCLayout.ActiveDocument.1">
                  <p:embed/>
                </p:oleObj>
              </mc:Choice>
              <mc:Fallback>
                <p:oleObj name="think-cell Slide" r:id="rId6" imgW="421" imgH="420" progId="TCLayout.ActiveDocument.1">
                  <p:embed/>
                  <p:pic>
                    <p:nvPicPr>
                      <p:cNvPr id="13" name="Object 12" hidden="1"/>
                      <p:cNvPicPr/>
                      <p:nvPr/>
                    </p:nvPicPr>
                    <p:blipFill>
                      <a:blip r:embed="rId7"/>
                      <a:stretch>
                        <a:fillRect/>
                      </a:stretch>
                    </p:blipFill>
                    <p:spPr>
                      <a:xfrm>
                        <a:off x="1144192" y="858442"/>
                        <a:ext cx="1190" cy="1190"/>
                      </a:xfrm>
                      <a:prstGeom prst="rect">
                        <a:avLst/>
                      </a:prstGeom>
                    </p:spPr>
                  </p:pic>
                </p:oleObj>
              </mc:Fallback>
            </mc:AlternateContent>
          </a:graphicData>
        </a:graphic>
      </p:graphicFrame>
      <p:sp>
        <p:nvSpPr>
          <p:cNvPr id="12" name="Rectangle 11" hidden="1"/>
          <p:cNvSpPr/>
          <p:nvPr>
            <p:custDataLst>
              <p:tags r:id="rId3"/>
            </p:custDataLst>
          </p:nvPr>
        </p:nvSpPr>
        <p:spPr bwMode="auto">
          <a:xfrm>
            <a:off x="1143000" y="857250"/>
            <a:ext cx="119063" cy="1190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GB" sz="750" dirty="0">
              <a:latin typeface="Arial" panose="020B0604020202020204" pitchFamily="34" charset="0"/>
              <a:ea typeface="+mj-ea"/>
              <a:cs typeface="+mj-cs"/>
              <a:sym typeface="Arial" panose="020B0604020202020204" pitchFamily="34" charset="0"/>
            </a:endParaRPr>
          </a:p>
        </p:txBody>
      </p:sp>
      <p:sp>
        <p:nvSpPr>
          <p:cNvPr id="3" name="Text Placeholder 2"/>
          <p:cNvSpPr>
            <a:spLocks noGrp="1"/>
          </p:cNvSpPr>
          <p:nvPr>
            <p:ph type="body" idx="13"/>
          </p:nvPr>
        </p:nvSpPr>
        <p:spPr>
          <a:xfrm>
            <a:off x="450962" y="1407629"/>
            <a:ext cx="6318000" cy="415499"/>
          </a:xfrm>
          <a:noFill/>
        </p:spPr>
        <p:txBody>
          <a:bodyPr/>
          <a:lstStyle/>
          <a:p>
            <a:r>
              <a:rPr lang="en-US" dirty="0"/>
              <a:t>6- Land Use Control </a:t>
            </a:r>
          </a:p>
          <a:p>
            <a:r>
              <a:rPr lang="en-GB" b="1" dirty="0"/>
              <a:t>CASE STUDY #14: </a:t>
            </a:r>
            <a:r>
              <a:rPr lang="en-US" dirty="0"/>
              <a:t>Risk Reduction Policies in France</a:t>
            </a:r>
            <a:endParaRPr lang="en-US" b="1" dirty="0"/>
          </a:p>
        </p:txBody>
      </p:sp>
      <p:sp>
        <p:nvSpPr>
          <p:cNvPr id="7" name="Source"/>
          <p:cNvSpPr txBox="1"/>
          <p:nvPr/>
        </p:nvSpPr>
        <p:spPr>
          <a:xfrm>
            <a:off x="396961" y="5638298"/>
            <a:ext cx="6014330" cy="186974"/>
          </a:xfrm>
          <a:prstGeom prst="rect">
            <a:avLst/>
          </a:prstGeom>
          <a:noFill/>
          <a:ln w="9525">
            <a:noFill/>
          </a:ln>
        </p:spPr>
        <p:txBody>
          <a:bodyPr vert="horz" wrap="square" lIns="0" tIns="0" rIns="0" bIns="0" rtlCol="0" anchor="b" anchorCtr="0">
            <a:spAutoFit/>
          </a:bodyPr>
          <a:lstStyle/>
          <a:p>
            <a:pPr>
              <a:lnSpc>
                <a:spcPct val="90000"/>
              </a:lnSpc>
              <a:buSzPct val="100000"/>
            </a:pPr>
            <a:r>
              <a:rPr lang="en-US" sz="675" dirty="0">
                <a:solidFill>
                  <a:schemeClr val="tx2"/>
                </a:solidFill>
                <a:sym typeface="+mn-lt"/>
              </a:rPr>
              <a:t>Source</a:t>
            </a:r>
            <a:r>
              <a:rPr lang="en-CA" sz="675" dirty="0">
                <a:solidFill>
                  <a:schemeClr val="tx2"/>
                </a:solidFill>
                <a:sym typeface="+mn-lt"/>
              </a:rPr>
              <a:t>: </a:t>
            </a:r>
            <a:r>
              <a:rPr lang="en-US" sz="675" dirty="0">
                <a:hlinkClick r:id="rId8"/>
              </a:rPr>
              <a:t>https://books.openedition.org/irdeditions/23910?lang=en</a:t>
            </a:r>
            <a:endParaRPr lang="en-US" sz="675" dirty="0"/>
          </a:p>
          <a:p>
            <a:pPr>
              <a:lnSpc>
                <a:spcPct val="90000"/>
              </a:lnSpc>
              <a:buSzPct val="100000"/>
            </a:pPr>
            <a:r>
              <a:rPr lang="en-US" sz="675" dirty="0">
                <a:solidFill>
                  <a:schemeClr val="tx2"/>
                </a:solidFill>
                <a:sym typeface="+mn-lt"/>
              </a:rPr>
              <a:t>               </a:t>
            </a:r>
            <a:r>
              <a:rPr lang="en-US" sz="675" dirty="0">
                <a:hlinkClick r:id="rId9"/>
              </a:rPr>
              <a:t>http://mackieshea.com/wordpress/wp-content/uploads/2017/09/landuse.jpg</a:t>
            </a:r>
            <a:endParaRPr lang="en-US" sz="675" dirty="0">
              <a:solidFill>
                <a:schemeClr val="tx2"/>
              </a:solidFill>
              <a:sym typeface="+mn-lt"/>
            </a:endParaRPr>
          </a:p>
        </p:txBody>
      </p:sp>
      <p:sp>
        <p:nvSpPr>
          <p:cNvPr id="361" name="RbSticker"/>
          <p:cNvSpPr txBox="1"/>
          <p:nvPr/>
        </p:nvSpPr>
        <p:spPr>
          <a:xfrm>
            <a:off x="643737" y="1001932"/>
            <a:ext cx="1266372" cy="124650"/>
          </a:xfrm>
          <a:prstGeom prst="rect">
            <a:avLst/>
          </a:prstGeom>
          <a:noFill/>
          <a:ln w="9525">
            <a:noFill/>
          </a:ln>
        </p:spPr>
        <p:txBody>
          <a:bodyPr vert="horz" wrap="none" lIns="0" tIns="0" rIns="0" bIns="0" rtlCol="0" anchor="ctr">
            <a:spAutoFit/>
          </a:bodyPr>
          <a:lstStyle/>
          <a:p>
            <a:pPr fontAlgn="base">
              <a:lnSpc>
                <a:spcPct val="90000"/>
              </a:lnSpc>
              <a:spcBef>
                <a:spcPts val="300"/>
              </a:spcBef>
              <a:spcAft>
                <a:spcPct val="0"/>
              </a:spcAft>
              <a:buClr>
                <a:srgbClr val="000000"/>
              </a:buClr>
              <a:buSzPct val="100000"/>
            </a:pPr>
            <a:r>
              <a:rPr lang="en-GB" sz="900" b="1" dirty="0">
                <a:solidFill>
                  <a:schemeClr val="tx2"/>
                </a:solidFill>
                <a:cs typeface="Arial Narrow" pitchFamily="34" charset="0"/>
              </a:rPr>
              <a:t>Flash Floods: Main Drivers</a:t>
            </a:r>
          </a:p>
        </p:txBody>
      </p:sp>
      <p:sp>
        <p:nvSpPr>
          <p:cNvPr id="362" name="RbNavigator"/>
          <p:cNvSpPr txBox="1"/>
          <p:nvPr/>
        </p:nvSpPr>
        <p:spPr>
          <a:xfrm>
            <a:off x="383996" y="968162"/>
            <a:ext cx="205740" cy="205740"/>
          </a:xfrm>
          <a:prstGeom prst="rect">
            <a:avLst/>
          </a:prstGeom>
          <a:solidFill>
            <a:schemeClr val="tx2"/>
          </a:solidFill>
          <a:ln w="9525">
            <a:solidFill>
              <a:schemeClr val="tx2"/>
            </a:solidFill>
          </a:ln>
        </p:spPr>
        <p:txBody>
          <a:bodyPr vert="horz" wrap="none" lIns="0" tIns="0" rIns="0" bIns="0" rtlCol="0" anchor="ctr">
            <a:noAutofit/>
          </a:bodyPr>
          <a:lstStyle/>
          <a:p>
            <a:pPr algn="ctr" fontAlgn="base">
              <a:lnSpc>
                <a:spcPct val="90000"/>
              </a:lnSpc>
              <a:spcBef>
                <a:spcPts val="300"/>
              </a:spcBef>
              <a:spcAft>
                <a:spcPct val="0"/>
              </a:spcAft>
              <a:buClr>
                <a:srgbClr val="000000"/>
              </a:buClr>
              <a:buSzPct val="100000"/>
              <a:defRPr/>
            </a:pPr>
            <a:r>
              <a:rPr kumimoji="1" lang="fr-FR" sz="975" b="1" kern="0" dirty="0">
                <a:solidFill>
                  <a:srgbClr val="FFFFFF"/>
                </a:solidFill>
                <a:latin typeface="Arial Narrow"/>
                <a:cs typeface="Arial Narrow" pitchFamily="34" charset="0"/>
              </a:rPr>
              <a:t>2</a:t>
            </a:r>
          </a:p>
        </p:txBody>
      </p:sp>
      <p:sp>
        <p:nvSpPr>
          <p:cNvPr id="363" name="Rectangle 362"/>
          <p:cNvSpPr/>
          <p:nvPr/>
        </p:nvSpPr>
        <p:spPr>
          <a:xfrm>
            <a:off x="383996" y="4864271"/>
            <a:ext cx="8295792" cy="721198"/>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66" name="TextBox 365"/>
          <p:cNvSpPr txBox="1"/>
          <p:nvPr/>
        </p:nvSpPr>
        <p:spPr>
          <a:xfrm>
            <a:off x="451247" y="4910284"/>
            <a:ext cx="8345569" cy="671979"/>
          </a:xfrm>
          <a:prstGeom prst="rect">
            <a:avLst/>
          </a:prstGeom>
          <a:noFill/>
        </p:spPr>
        <p:txBody>
          <a:bodyPr wrap="square" lIns="0" tIns="0" rIns="0" bIns="0" rtlCol="0">
            <a:spAutoFit/>
          </a:bodyPr>
          <a:lstStyle/>
          <a:p>
            <a:pPr marL="214313" indent="-214313">
              <a:spcAft>
                <a:spcPts val="225"/>
              </a:spcAft>
              <a:buFont typeface="Arial" panose="020B0604020202020204" pitchFamily="34" charset="0"/>
              <a:buChar char="•"/>
            </a:pPr>
            <a:r>
              <a:rPr lang="en-US" sz="1050" dirty="0">
                <a:solidFill>
                  <a:srgbClr val="002060"/>
                </a:solidFill>
              </a:rPr>
              <a:t>Existing </a:t>
            </a:r>
            <a:r>
              <a:rPr lang="en-US" sz="1050" dirty="0">
                <a:solidFill>
                  <a:srgbClr val="002060"/>
                </a:solidFill>
              </a:rPr>
              <a:t>regulations in France (R 111-3, Submersible Surface Plan (PSS)) were rarely applied until the setup of the Exposure to Predictable Natural Hazard Plans (PER in French) in 1984 and the Risk Prevention Plan (PPR in French) in 1995. </a:t>
            </a:r>
          </a:p>
          <a:p>
            <a:pPr marL="214313" indent="-214313">
              <a:spcAft>
                <a:spcPts val="225"/>
              </a:spcAft>
              <a:buFont typeface="Arial" panose="020B0604020202020204" pitchFamily="34" charset="0"/>
              <a:buChar char="•"/>
            </a:pPr>
            <a:r>
              <a:rPr lang="en-US" sz="1050" dirty="0">
                <a:solidFill>
                  <a:srgbClr val="002060"/>
                </a:solidFill>
              </a:rPr>
              <a:t>The Ministry of Ecology (CGDD, 2009) showed that in 424 French cities, nearly 100,000 dwellings were built in flood-prone areas between 1999 and 2006. </a:t>
            </a:r>
          </a:p>
        </p:txBody>
      </p:sp>
      <p:pic>
        <p:nvPicPr>
          <p:cNvPr id="15" name="Picture 14" descr="A close up of a sign&#10;&#10;Description automatically generated">
            <a:extLst>
              <a:ext uri="{FF2B5EF4-FFF2-40B4-BE49-F238E27FC236}">
                <a16:creationId xmlns:a16="http://schemas.microsoft.com/office/drawing/2014/main" id="{E1214C72-EA8D-D547-82D9-5A725E57B5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75183" y="868567"/>
            <a:ext cx="1517571" cy="935489"/>
          </a:xfrm>
          <a:prstGeom prst="rect">
            <a:avLst/>
          </a:prstGeom>
        </p:spPr>
      </p:pic>
      <p:pic>
        <p:nvPicPr>
          <p:cNvPr id="16" name="Picture 4" descr="Image result for land use control">
            <a:extLst>
              <a:ext uri="{FF2B5EF4-FFF2-40B4-BE49-F238E27FC236}">
                <a16:creationId xmlns:a16="http://schemas.microsoft.com/office/drawing/2014/main" id="{5185B9C0-6614-064C-A94A-44B6C0E867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7707" y="1917810"/>
            <a:ext cx="4048370" cy="2685249"/>
          </a:xfrm>
          <a:prstGeom prst="rect">
            <a:avLst/>
          </a:prstGeom>
          <a:noFill/>
          <a:extLst>
            <a:ext uri="{909E8E84-426E-40DD-AFC4-6F175D3DCCD1}">
              <a14:hiddenFill xmlns:a14="http://schemas.microsoft.com/office/drawing/2010/main">
                <a:solidFill>
                  <a:srgbClr val="FFFFFF"/>
                </a:solidFill>
              </a14:hiddenFill>
            </a:ext>
          </a:extLst>
        </p:spPr>
      </p:pic>
      <p:sp>
        <p:nvSpPr>
          <p:cNvPr id="14" name="Source"/>
          <p:cNvSpPr txBox="1"/>
          <p:nvPr/>
        </p:nvSpPr>
        <p:spPr>
          <a:xfrm>
            <a:off x="383996" y="4728724"/>
            <a:ext cx="6014330" cy="109132"/>
          </a:xfrm>
          <a:prstGeom prst="rect">
            <a:avLst/>
          </a:prstGeom>
          <a:noFill/>
          <a:ln w="9525">
            <a:noFill/>
          </a:ln>
        </p:spPr>
        <p:txBody>
          <a:bodyPr vert="horz" wrap="square" lIns="0" tIns="0" rIns="0" bIns="0" rtlCol="0" anchor="b" anchorCtr="0">
            <a:spAutoFit/>
          </a:bodyPr>
          <a:lstStyle/>
          <a:p>
            <a:pPr>
              <a:lnSpc>
                <a:spcPct val="90000"/>
              </a:lnSpc>
              <a:buSzPct val="100000"/>
            </a:pPr>
            <a:r>
              <a:rPr lang="en-US" sz="788" b="1" dirty="0">
                <a:solidFill>
                  <a:schemeClr val="tx2"/>
                </a:solidFill>
                <a:sym typeface="+mn-lt"/>
              </a:rPr>
              <a:t>Key Points to note: </a:t>
            </a:r>
            <a:endParaRPr lang="en-US" sz="788" b="1" dirty="0">
              <a:solidFill>
                <a:schemeClr val="tx2"/>
              </a:solidFill>
              <a:sym typeface="+mn-lt"/>
            </a:endParaRPr>
          </a:p>
        </p:txBody>
      </p:sp>
    </p:spTree>
    <p:extLst>
      <p:ext uri="{BB962C8B-B14F-4D97-AF65-F5344CB8AC3E}">
        <p14:creationId xmlns:p14="http://schemas.microsoft.com/office/powerpoint/2010/main" val="40480703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 descr="ev-riesgo-021005-00z-nuevo">
            <a:extLst>
              <a:ext uri="{FF2B5EF4-FFF2-40B4-BE49-F238E27FC236}">
                <a16:creationId xmlns:a16="http://schemas.microsoft.com/office/drawing/2014/main" id="{FAE092CF-C2E3-7348-BC68-0A8E3C41BE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694" y="2093074"/>
            <a:ext cx="4721782" cy="287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INTERNAL.WMO.INT\UserData\Redirected\asayin\Desktop\FFGS\FFG Poster &amp; Brochure etc\FFGS Brochure\FFGS global coverage as 14 December 2016.jpg">
            <a:extLst>
              <a:ext uri="{FF2B5EF4-FFF2-40B4-BE49-F238E27FC236}">
                <a16:creationId xmlns:a16="http://schemas.microsoft.com/office/drawing/2014/main" id="{D38CB4EC-7003-5A48-A6E0-D481C81668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3997" y="1994215"/>
            <a:ext cx="3902254" cy="26365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Object 12" hidden="1"/>
          <p:cNvGraphicFramePr>
            <a:graphicFrameLocks noChangeAspect="1"/>
          </p:cNvGraphicFramePr>
          <p:nvPr>
            <p:custDataLst>
              <p:tags r:id="rId2"/>
            </p:custDataLst>
          </p:nvPr>
        </p:nvGraphicFramePr>
        <p:xfrm>
          <a:off x="1144192" y="858442"/>
          <a:ext cx="1190" cy="1190"/>
        </p:xfrm>
        <a:graphic>
          <a:graphicData uri="http://schemas.openxmlformats.org/presentationml/2006/ole">
            <mc:AlternateContent xmlns:mc="http://schemas.openxmlformats.org/markup-compatibility/2006">
              <mc:Choice xmlns:v="urn:schemas-microsoft-com:vml" Requires="v">
                <p:oleObj spid="_x0000_s6147" name="think-cell Slide" r:id="rId8" imgW="421" imgH="420" progId="TCLayout.ActiveDocument.1">
                  <p:embed/>
                </p:oleObj>
              </mc:Choice>
              <mc:Fallback>
                <p:oleObj name="think-cell Slide" r:id="rId8" imgW="421" imgH="420" progId="TCLayout.ActiveDocument.1">
                  <p:embed/>
                  <p:pic>
                    <p:nvPicPr>
                      <p:cNvPr id="13" name="Object 12" hidden="1"/>
                      <p:cNvPicPr/>
                      <p:nvPr/>
                    </p:nvPicPr>
                    <p:blipFill>
                      <a:blip r:embed="rId9"/>
                      <a:stretch>
                        <a:fillRect/>
                      </a:stretch>
                    </p:blipFill>
                    <p:spPr>
                      <a:xfrm>
                        <a:off x="1144192" y="858442"/>
                        <a:ext cx="1190" cy="1190"/>
                      </a:xfrm>
                      <a:prstGeom prst="rect">
                        <a:avLst/>
                      </a:prstGeom>
                    </p:spPr>
                  </p:pic>
                </p:oleObj>
              </mc:Fallback>
            </mc:AlternateContent>
          </a:graphicData>
        </a:graphic>
      </p:graphicFrame>
      <p:sp>
        <p:nvSpPr>
          <p:cNvPr id="12" name="Rectangle 11" hidden="1"/>
          <p:cNvSpPr/>
          <p:nvPr>
            <p:custDataLst>
              <p:tags r:id="rId3"/>
            </p:custDataLst>
          </p:nvPr>
        </p:nvSpPr>
        <p:spPr bwMode="auto">
          <a:xfrm>
            <a:off x="1143000" y="857250"/>
            <a:ext cx="119063" cy="1190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GB" sz="750" dirty="0">
              <a:latin typeface="Arial" panose="020B0604020202020204" pitchFamily="34" charset="0"/>
              <a:ea typeface="+mj-ea"/>
              <a:cs typeface="+mj-cs"/>
              <a:sym typeface="Arial" panose="020B0604020202020204" pitchFamily="34" charset="0"/>
            </a:endParaRPr>
          </a:p>
        </p:txBody>
      </p:sp>
      <p:sp>
        <p:nvSpPr>
          <p:cNvPr id="3" name="Text Placeholder 2"/>
          <p:cNvSpPr>
            <a:spLocks noGrp="1"/>
          </p:cNvSpPr>
          <p:nvPr>
            <p:ph type="body" idx="13"/>
          </p:nvPr>
        </p:nvSpPr>
        <p:spPr>
          <a:xfrm>
            <a:off x="450962" y="1407630"/>
            <a:ext cx="6318000" cy="207749"/>
          </a:xfrm>
          <a:noFill/>
        </p:spPr>
        <p:txBody>
          <a:bodyPr/>
          <a:lstStyle/>
          <a:p>
            <a:r>
              <a:rPr lang="en-CA" dirty="0"/>
              <a:t>2- </a:t>
            </a:r>
            <a:r>
              <a:rPr lang="en-GB" dirty="0"/>
              <a:t>Flash Flood Guidance and Early Warning Systems</a:t>
            </a:r>
            <a:endParaRPr lang="en-US" b="1" dirty="0"/>
          </a:p>
        </p:txBody>
      </p:sp>
      <p:sp>
        <p:nvSpPr>
          <p:cNvPr id="7" name="Source"/>
          <p:cNvSpPr txBox="1"/>
          <p:nvPr/>
        </p:nvSpPr>
        <p:spPr>
          <a:xfrm>
            <a:off x="394068" y="5861345"/>
            <a:ext cx="6014330" cy="93487"/>
          </a:xfrm>
          <a:prstGeom prst="rect">
            <a:avLst/>
          </a:prstGeom>
          <a:noFill/>
          <a:ln w="9525">
            <a:noFill/>
          </a:ln>
        </p:spPr>
        <p:txBody>
          <a:bodyPr vert="horz" wrap="square" lIns="0" tIns="0" rIns="0" bIns="0" rtlCol="0" anchor="b" anchorCtr="0">
            <a:spAutoFit/>
          </a:bodyPr>
          <a:lstStyle/>
          <a:p>
            <a:pPr>
              <a:lnSpc>
                <a:spcPct val="90000"/>
              </a:lnSpc>
              <a:buSzPct val="100000"/>
            </a:pPr>
            <a:r>
              <a:rPr lang="en-US" sz="675" dirty="0">
                <a:solidFill>
                  <a:schemeClr val="tx2"/>
                </a:solidFill>
                <a:sym typeface="+mn-lt"/>
              </a:rPr>
              <a:t>Source: </a:t>
            </a:r>
            <a:r>
              <a:rPr lang="en-US" sz="675" dirty="0">
                <a:hlinkClick r:id="rId10"/>
              </a:rPr>
              <a:t>https://www.gwp.org/globalassets/global/gwp-cee_files/regional/floods-guidance.pdf</a:t>
            </a:r>
            <a:endParaRPr lang="en-US" sz="675" dirty="0"/>
          </a:p>
        </p:txBody>
      </p:sp>
      <p:sp>
        <p:nvSpPr>
          <p:cNvPr id="361" name="RbSticker"/>
          <p:cNvSpPr txBox="1"/>
          <p:nvPr/>
        </p:nvSpPr>
        <p:spPr>
          <a:xfrm>
            <a:off x="643737" y="1001932"/>
            <a:ext cx="1266372" cy="124650"/>
          </a:xfrm>
          <a:prstGeom prst="rect">
            <a:avLst/>
          </a:prstGeom>
          <a:noFill/>
          <a:ln w="9525">
            <a:noFill/>
          </a:ln>
        </p:spPr>
        <p:txBody>
          <a:bodyPr vert="horz" wrap="none" lIns="0" tIns="0" rIns="0" bIns="0" rtlCol="0" anchor="ctr">
            <a:spAutoFit/>
          </a:bodyPr>
          <a:lstStyle/>
          <a:p>
            <a:pPr fontAlgn="base">
              <a:lnSpc>
                <a:spcPct val="90000"/>
              </a:lnSpc>
              <a:spcBef>
                <a:spcPts val="300"/>
              </a:spcBef>
              <a:spcAft>
                <a:spcPct val="0"/>
              </a:spcAft>
              <a:buClr>
                <a:srgbClr val="000000"/>
              </a:buClr>
              <a:buSzPct val="100000"/>
            </a:pPr>
            <a:r>
              <a:rPr lang="en-GB" sz="900" b="1" dirty="0">
                <a:solidFill>
                  <a:schemeClr val="tx2"/>
                </a:solidFill>
                <a:cs typeface="Arial Narrow" pitchFamily="34" charset="0"/>
              </a:rPr>
              <a:t>Flash Floods: Main Drivers</a:t>
            </a:r>
          </a:p>
        </p:txBody>
      </p:sp>
      <p:sp>
        <p:nvSpPr>
          <p:cNvPr id="362" name="RbNavigator"/>
          <p:cNvSpPr txBox="1"/>
          <p:nvPr/>
        </p:nvSpPr>
        <p:spPr>
          <a:xfrm>
            <a:off x="383996" y="968162"/>
            <a:ext cx="205740" cy="205740"/>
          </a:xfrm>
          <a:prstGeom prst="rect">
            <a:avLst/>
          </a:prstGeom>
          <a:solidFill>
            <a:schemeClr val="tx2"/>
          </a:solidFill>
          <a:ln w="9525">
            <a:solidFill>
              <a:schemeClr val="tx2"/>
            </a:solidFill>
          </a:ln>
        </p:spPr>
        <p:txBody>
          <a:bodyPr vert="horz" wrap="none" lIns="0" tIns="0" rIns="0" bIns="0" rtlCol="0" anchor="ctr">
            <a:noAutofit/>
          </a:bodyPr>
          <a:lstStyle/>
          <a:p>
            <a:pPr algn="ctr" fontAlgn="base">
              <a:lnSpc>
                <a:spcPct val="90000"/>
              </a:lnSpc>
              <a:spcBef>
                <a:spcPts val="300"/>
              </a:spcBef>
              <a:spcAft>
                <a:spcPct val="0"/>
              </a:spcAft>
              <a:buClr>
                <a:srgbClr val="000000"/>
              </a:buClr>
              <a:buSzPct val="100000"/>
              <a:defRPr/>
            </a:pPr>
            <a:r>
              <a:rPr kumimoji="1" lang="fr-FR" sz="975" b="1" kern="0" dirty="0">
                <a:solidFill>
                  <a:srgbClr val="FFFFFF"/>
                </a:solidFill>
                <a:latin typeface="Arial Narrow"/>
                <a:cs typeface="Arial Narrow" pitchFamily="34" charset="0"/>
              </a:rPr>
              <a:t>2</a:t>
            </a:r>
          </a:p>
        </p:txBody>
      </p:sp>
      <p:pic>
        <p:nvPicPr>
          <p:cNvPr id="15" name="Picture 14" descr="A close up of a sign&#10;&#10;Description automatically generated">
            <a:extLst>
              <a:ext uri="{FF2B5EF4-FFF2-40B4-BE49-F238E27FC236}">
                <a16:creationId xmlns:a16="http://schemas.microsoft.com/office/drawing/2014/main" id="{E1214C72-EA8D-D547-82D9-5A725E57B5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75183" y="868567"/>
            <a:ext cx="1517571" cy="935489"/>
          </a:xfrm>
          <a:prstGeom prst="rect">
            <a:avLst/>
          </a:prstGeom>
        </p:spPr>
      </p:pic>
      <p:sp>
        <p:nvSpPr>
          <p:cNvPr id="14" name="Rectangle 13">
            <a:extLst>
              <a:ext uri="{FF2B5EF4-FFF2-40B4-BE49-F238E27FC236}">
                <a16:creationId xmlns:a16="http://schemas.microsoft.com/office/drawing/2014/main" id="{66298EAF-8A1B-B24E-A17E-F5F99F7A6E18}"/>
              </a:ext>
            </a:extLst>
          </p:cNvPr>
          <p:cNvSpPr/>
          <p:nvPr/>
        </p:nvSpPr>
        <p:spPr>
          <a:xfrm>
            <a:off x="383996" y="5279949"/>
            <a:ext cx="8621480" cy="562324"/>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Box 16">
            <a:extLst>
              <a:ext uri="{FF2B5EF4-FFF2-40B4-BE49-F238E27FC236}">
                <a16:creationId xmlns:a16="http://schemas.microsoft.com/office/drawing/2014/main" id="{791329D4-8AE3-614C-A330-AEB9924DF0E6}"/>
              </a:ext>
            </a:extLst>
          </p:cNvPr>
          <p:cNvSpPr txBox="1"/>
          <p:nvPr/>
        </p:nvSpPr>
        <p:spPr>
          <a:xfrm>
            <a:off x="450962" y="5339710"/>
            <a:ext cx="8611663" cy="441146"/>
          </a:xfrm>
          <a:prstGeom prst="rect">
            <a:avLst/>
          </a:prstGeom>
          <a:noFill/>
        </p:spPr>
        <p:txBody>
          <a:bodyPr wrap="square" lIns="0" tIns="0" rIns="0" bIns="0" rtlCol="0">
            <a:spAutoFit/>
          </a:bodyPr>
          <a:lstStyle/>
          <a:p>
            <a:pPr marL="214313" indent="-214313">
              <a:spcAft>
                <a:spcPts val="225"/>
              </a:spcAft>
              <a:buFont typeface="Arial" panose="020B0604020202020204" pitchFamily="34" charset="0"/>
              <a:buChar char="•"/>
            </a:pPr>
            <a:r>
              <a:rPr lang="en-US" sz="1350" dirty="0">
                <a:solidFill>
                  <a:srgbClr val="002060"/>
                </a:solidFill>
              </a:rPr>
              <a:t>SARFFG implemented operationally in Feb 2014 with NMSs.</a:t>
            </a:r>
          </a:p>
          <a:p>
            <a:pPr marL="214313" indent="-214313">
              <a:spcAft>
                <a:spcPts val="225"/>
              </a:spcAft>
              <a:buFont typeface="Arial" panose="020B0604020202020204" pitchFamily="34" charset="0"/>
              <a:buChar char="•"/>
            </a:pPr>
            <a:r>
              <a:rPr lang="en-US" sz="1350" dirty="0">
                <a:solidFill>
                  <a:srgbClr val="002060"/>
                </a:solidFill>
              </a:rPr>
              <a:t>2 Training workshops to forecasters (Feb and Oct 2014), Country training in San Diego. </a:t>
            </a:r>
          </a:p>
        </p:txBody>
      </p:sp>
      <p:sp>
        <p:nvSpPr>
          <p:cNvPr id="18" name="Text Placeholder 2">
            <a:extLst>
              <a:ext uri="{FF2B5EF4-FFF2-40B4-BE49-F238E27FC236}">
                <a16:creationId xmlns:a16="http://schemas.microsoft.com/office/drawing/2014/main" id="{5F2E6F3A-6EC8-8342-B2FE-FADCD432F409}"/>
              </a:ext>
            </a:extLst>
          </p:cNvPr>
          <p:cNvSpPr txBox="1">
            <a:spLocks/>
          </p:cNvSpPr>
          <p:nvPr/>
        </p:nvSpPr>
        <p:spPr>
          <a:xfrm>
            <a:off x="450961" y="1615379"/>
            <a:ext cx="5664089" cy="207749"/>
          </a:xfrm>
          <a:prstGeom prst="rect">
            <a:avLst/>
          </a:prstGeom>
          <a:noFill/>
        </p:spPr>
        <p:txBody>
          <a:bodyPr vert="horz" wrap="square" lIns="0" tIns="0" rIns="0" bIns="0" rtlCol="0" anchor="t" anchorCtr="0">
            <a:spAutoFit/>
          </a:bodyPr>
          <a:lstStyle>
            <a:lvl1pPr marL="0" indent="0" algn="l" defTabSz="914400" rtl="0" eaLnBrk="1" latinLnBrk="0" hangingPunct="1">
              <a:lnSpc>
                <a:spcPct val="90000"/>
              </a:lnSpc>
              <a:spcBef>
                <a:spcPct val="0"/>
              </a:spcBef>
              <a:buFont typeface="Arial" panose="020B0604020202020204" pitchFamily="34" charset="0"/>
              <a:buNone/>
              <a:defRPr lang="en-US" sz="2000" b="0" kern="1200" dirty="0" smtClean="0">
                <a:solidFill>
                  <a:schemeClr val="tx2"/>
                </a:solidFill>
                <a:latin typeface="+mn-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CA" sz="1500" b="1" dirty="0"/>
              <a:t>CASE STUDY #7: </a:t>
            </a:r>
            <a:r>
              <a:rPr lang="en-GB" sz="1500" dirty="0"/>
              <a:t>Regional Flash Flood Guidance system (Cosa-Rica)</a:t>
            </a:r>
            <a:endParaRPr lang="en-CA" sz="1500" b="1" dirty="0"/>
          </a:p>
        </p:txBody>
      </p:sp>
      <p:sp>
        <p:nvSpPr>
          <p:cNvPr id="16" name="Source"/>
          <p:cNvSpPr txBox="1"/>
          <p:nvPr/>
        </p:nvSpPr>
        <p:spPr>
          <a:xfrm>
            <a:off x="394068" y="5132671"/>
            <a:ext cx="6014330" cy="109132"/>
          </a:xfrm>
          <a:prstGeom prst="rect">
            <a:avLst/>
          </a:prstGeom>
          <a:noFill/>
          <a:ln w="9525">
            <a:noFill/>
          </a:ln>
        </p:spPr>
        <p:txBody>
          <a:bodyPr vert="horz" wrap="square" lIns="0" tIns="0" rIns="0" bIns="0" rtlCol="0" anchor="b" anchorCtr="0">
            <a:spAutoFit/>
          </a:bodyPr>
          <a:lstStyle/>
          <a:p>
            <a:pPr>
              <a:lnSpc>
                <a:spcPct val="90000"/>
              </a:lnSpc>
              <a:buSzPct val="100000"/>
            </a:pPr>
            <a:r>
              <a:rPr lang="en-US" sz="788" b="1" dirty="0">
                <a:solidFill>
                  <a:schemeClr val="tx2"/>
                </a:solidFill>
                <a:sym typeface="+mn-lt"/>
              </a:rPr>
              <a:t>Key Points to note: </a:t>
            </a:r>
            <a:endParaRPr lang="en-US" sz="788" b="1" dirty="0">
              <a:solidFill>
                <a:schemeClr val="tx2"/>
              </a:solidFill>
              <a:sym typeface="+mn-lt"/>
            </a:endParaRPr>
          </a:p>
        </p:txBody>
      </p:sp>
    </p:spTree>
    <p:extLst>
      <p:ext uri="{BB962C8B-B14F-4D97-AF65-F5344CB8AC3E}">
        <p14:creationId xmlns:p14="http://schemas.microsoft.com/office/powerpoint/2010/main" val="27979579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1144192" y="858442"/>
          <a:ext cx="1190" cy="1190"/>
        </p:xfrm>
        <a:graphic>
          <a:graphicData uri="http://schemas.openxmlformats.org/presentationml/2006/ole">
            <mc:AlternateContent xmlns:mc="http://schemas.openxmlformats.org/markup-compatibility/2006">
              <mc:Choice xmlns:v="urn:schemas-microsoft-com:vml" Requires="v">
                <p:oleObj spid="_x0000_s7171" name="think-cell Slide" r:id="rId5" imgW="421" imgH="420" progId="TCLayout.ActiveDocument.1">
                  <p:embed/>
                </p:oleObj>
              </mc:Choice>
              <mc:Fallback>
                <p:oleObj name="think-cell Slide" r:id="rId5" imgW="421" imgH="420" progId="TCLayout.ActiveDocument.1">
                  <p:embed/>
                  <p:pic>
                    <p:nvPicPr>
                      <p:cNvPr id="13" name="Object 12" hidden="1"/>
                      <p:cNvPicPr/>
                      <p:nvPr/>
                    </p:nvPicPr>
                    <p:blipFill>
                      <a:blip r:embed="rId6"/>
                      <a:stretch>
                        <a:fillRect/>
                      </a:stretch>
                    </p:blipFill>
                    <p:spPr>
                      <a:xfrm>
                        <a:off x="1144192" y="858442"/>
                        <a:ext cx="1190" cy="1190"/>
                      </a:xfrm>
                      <a:prstGeom prst="rect">
                        <a:avLst/>
                      </a:prstGeom>
                    </p:spPr>
                  </p:pic>
                </p:oleObj>
              </mc:Fallback>
            </mc:AlternateContent>
          </a:graphicData>
        </a:graphic>
      </p:graphicFrame>
      <p:sp>
        <p:nvSpPr>
          <p:cNvPr id="12" name="Rectangle 11" hidden="1"/>
          <p:cNvSpPr/>
          <p:nvPr>
            <p:custDataLst>
              <p:tags r:id="rId3"/>
            </p:custDataLst>
          </p:nvPr>
        </p:nvSpPr>
        <p:spPr bwMode="auto">
          <a:xfrm>
            <a:off x="1143000" y="857250"/>
            <a:ext cx="119063" cy="1190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GB" sz="750" dirty="0">
              <a:latin typeface="Arial" panose="020B0604020202020204" pitchFamily="34" charset="0"/>
              <a:ea typeface="+mj-ea"/>
              <a:cs typeface="+mj-cs"/>
              <a:sym typeface="Arial" panose="020B0604020202020204" pitchFamily="34" charset="0"/>
            </a:endParaRPr>
          </a:p>
        </p:txBody>
      </p:sp>
      <p:sp>
        <p:nvSpPr>
          <p:cNvPr id="3" name="Text Placeholder 2"/>
          <p:cNvSpPr>
            <a:spLocks noGrp="1"/>
          </p:cNvSpPr>
          <p:nvPr>
            <p:ph type="body" idx="13"/>
          </p:nvPr>
        </p:nvSpPr>
        <p:spPr>
          <a:xfrm>
            <a:off x="450962" y="1407630"/>
            <a:ext cx="6318000" cy="207749"/>
          </a:xfrm>
          <a:noFill/>
        </p:spPr>
        <p:txBody>
          <a:bodyPr/>
          <a:lstStyle/>
          <a:p>
            <a:r>
              <a:rPr lang="en-US" dirty="0"/>
              <a:t>CASE STUDY #8: </a:t>
            </a:r>
            <a:r>
              <a:rPr lang="en-GB" dirty="0"/>
              <a:t>Forecasting the March 2015 Flood Event in Northern Chile</a:t>
            </a:r>
            <a:endParaRPr lang="en-US" b="1" dirty="0"/>
          </a:p>
        </p:txBody>
      </p:sp>
      <p:sp>
        <p:nvSpPr>
          <p:cNvPr id="7" name="Source"/>
          <p:cNvSpPr txBox="1"/>
          <p:nvPr/>
        </p:nvSpPr>
        <p:spPr>
          <a:xfrm>
            <a:off x="396961" y="5731785"/>
            <a:ext cx="6014330" cy="93487"/>
          </a:xfrm>
          <a:prstGeom prst="rect">
            <a:avLst/>
          </a:prstGeom>
          <a:noFill/>
          <a:ln w="9525">
            <a:noFill/>
          </a:ln>
        </p:spPr>
        <p:txBody>
          <a:bodyPr vert="horz" wrap="square" lIns="0" tIns="0" rIns="0" bIns="0" rtlCol="0" anchor="b" anchorCtr="0">
            <a:spAutoFit/>
          </a:bodyPr>
          <a:lstStyle/>
          <a:p>
            <a:pPr>
              <a:lnSpc>
                <a:spcPct val="90000"/>
              </a:lnSpc>
              <a:buSzPct val="100000"/>
            </a:pPr>
            <a:r>
              <a:rPr lang="en-US" sz="675" dirty="0">
                <a:solidFill>
                  <a:schemeClr val="tx2"/>
                </a:solidFill>
                <a:sym typeface="+mn-lt"/>
              </a:rPr>
              <a:t>Source: Terrestrial Hydrology Research Group, Princeton University</a:t>
            </a:r>
            <a:endParaRPr lang="en-US" sz="675" dirty="0"/>
          </a:p>
        </p:txBody>
      </p:sp>
      <p:sp>
        <p:nvSpPr>
          <p:cNvPr id="361" name="RbSticker"/>
          <p:cNvSpPr txBox="1"/>
          <p:nvPr/>
        </p:nvSpPr>
        <p:spPr>
          <a:xfrm>
            <a:off x="643737" y="1001932"/>
            <a:ext cx="1266372" cy="124650"/>
          </a:xfrm>
          <a:prstGeom prst="rect">
            <a:avLst/>
          </a:prstGeom>
          <a:noFill/>
          <a:ln w="9525">
            <a:noFill/>
          </a:ln>
        </p:spPr>
        <p:txBody>
          <a:bodyPr vert="horz" wrap="none" lIns="0" tIns="0" rIns="0" bIns="0" rtlCol="0" anchor="ctr">
            <a:spAutoFit/>
          </a:bodyPr>
          <a:lstStyle/>
          <a:p>
            <a:pPr fontAlgn="base">
              <a:lnSpc>
                <a:spcPct val="90000"/>
              </a:lnSpc>
              <a:spcBef>
                <a:spcPts val="300"/>
              </a:spcBef>
              <a:spcAft>
                <a:spcPct val="0"/>
              </a:spcAft>
              <a:buClr>
                <a:srgbClr val="000000"/>
              </a:buClr>
              <a:buSzPct val="100000"/>
            </a:pPr>
            <a:r>
              <a:rPr lang="en-GB" sz="900" b="1" dirty="0">
                <a:solidFill>
                  <a:schemeClr val="tx2"/>
                </a:solidFill>
                <a:cs typeface="Arial Narrow" pitchFamily="34" charset="0"/>
              </a:rPr>
              <a:t>Flash Floods: Main Drivers</a:t>
            </a:r>
          </a:p>
        </p:txBody>
      </p:sp>
      <p:sp>
        <p:nvSpPr>
          <p:cNvPr id="362" name="RbNavigator"/>
          <p:cNvSpPr txBox="1"/>
          <p:nvPr/>
        </p:nvSpPr>
        <p:spPr>
          <a:xfrm>
            <a:off x="383996" y="968162"/>
            <a:ext cx="205740" cy="205740"/>
          </a:xfrm>
          <a:prstGeom prst="rect">
            <a:avLst/>
          </a:prstGeom>
          <a:solidFill>
            <a:schemeClr val="tx2"/>
          </a:solidFill>
          <a:ln w="9525">
            <a:solidFill>
              <a:schemeClr val="tx2"/>
            </a:solidFill>
          </a:ln>
        </p:spPr>
        <p:txBody>
          <a:bodyPr vert="horz" wrap="none" lIns="0" tIns="0" rIns="0" bIns="0" rtlCol="0" anchor="ctr">
            <a:noAutofit/>
          </a:bodyPr>
          <a:lstStyle/>
          <a:p>
            <a:pPr algn="ctr" fontAlgn="base">
              <a:lnSpc>
                <a:spcPct val="90000"/>
              </a:lnSpc>
              <a:spcBef>
                <a:spcPts val="300"/>
              </a:spcBef>
              <a:spcAft>
                <a:spcPct val="0"/>
              </a:spcAft>
              <a:buClr>
                <a:srgbClr val="000000"/>
              </a:buClr>
              <a:buSzPct val="100000"/>
              <a:defRPr/>
            </a:pPr>
            <a:r>
              <a:rPr kumimoji="1" lang="fr-FR" sz="975" b="1" kern="0" dirty="0">
                <a:solidFill>
                  <a:srgbClr val="FFFFFF"/>
                </a:solidFill>
                <a:latin typeface="Arial Narrow"/>
                <a:cs typeface="Arial Narrow" pitchFamily="34" charset="0"/>
              </a:rPr>
              <a:t>2</a:t>
            </a:r>
          </a:p>
        </p:txBody>
      </p:sp>
      <p:sp>
        <p:nvSpPr>
          <p:cNvPr id="363" name="Rectangle 362"/>
          <p:cNvSpPr/>
          <p:nvPr/>
        </p:nvSpPr>
        <p:spPr>
          <a:xfrm>
            <a:off x="383996" y="1905751"/>
            <a:ext cx="3537816" cy="950117"/>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66" name="TextBox 365"/>
          <p:cNvSpPr txBox="1"/>
          <p:nvPr/>
        </p:nvSpPr>
        <p:spPr>
          <a:xfrm>
            <a:off x="451248" y="1951764"/>
            <a:ext cx="3380660" cy="830997"/>
          </a:xfrm>
          <a:prstGeom prst="rect">
            <a:avLst/>
          </a:prstGeom>
          <a:noFill/>
        </p:spPr>
        <p:txBody>
          <a:bodyPr wrap="square" lIns="0" tIns="0" rIns="0" bIns="0" rtlCol="0">
            <a:spAutoFit/>
          </a:bodyPr>
          <a:lstStyle/>
          <a:p>
            <a:pPr marL="214313" indent="-214313">
              <a:buFont typeface="Arial" panose="020B0604020202020204" pitchFamily="34" charset="0"/>
              <a:buChar char="•"/>
            </a:pPr>
            <a:r>
              <a:rPr lang="en-US" sz="1350" dirty="0"/>
              <a:t>Black line =  simulated flood using satellite precipitation. </a:t>
            </a:r>
          </a:p>
          <a:p>
            <a:pPr marL="214313" indent="-214313">
              <a:buFont typeface="Arial" panose="020B0604020202020204" pitchFamily="34" charset="0"/>
              <a:buChar char="•"/>
            </a:pPr>
            <a:r>
              <a:rPr lang="en-US" sz="1350" dirty="0">
                <a:solidFill>
                  <a:srgbClr val="FF0000"/>
                </a:solidFill>
              </a:rPr>
              <a:t>Red line = </a:t>
            </a:r>
            <a:r>
              <a:rPr lang="en-US" sz="1350" dirty="0"/>
              <a:t>simulated flood using forecasted precipitation. </a:t>
            </a:r>
          </a:p>
        </p:txBody>
      </p:sp>
      <p:sp>
        <p:nvSpPr>
          <p:cNvPr id="45" name="TextBox 44"/>
          <p:cNvSpPr txBox="1"/>
          <p:nvPr/>
        </p:nvSpPr>
        <p:spPr>
          <a:xfrm>
            <a:off x="4630351" y="5524612"/>
            <a:ext cx="4277221" cy="126958"/>
          </a:xfrm>
          <a:prstGeom prst="rect">
            <a:avLst/>
          </a:prstGeom>
          <a:noFill/>
        </p:spPr>
        <p:txBody>
          <a:bodyPr wrap="square" lIns="0" tIns="0" rIns="0" bIns="0" rtlCol="0">
            <a:spAutoFit/>
          </a:bodyPr>
          <a:lstStyle/>
          <a:p>
            <a:pPr algn="ctr">
              <a:spcAft>
                <a:spcPts val="225"/>
              </a:spcAft>
            </a:pPr>
            <a:r>
              <a:rPr lang="en-GB" sz="825" b="1" dirty="0">
                <a:solidFill>
                  <a:schemeClr val="tx2"/>
                </a:solidFill>
              </a:rPr>
              <a:t>Forecasting Flash floods in Northern Chile a Year before the flood  </a:t>
            </a:r>
          </a:p>
        </p:txBody>
      </p:sp>
      <p:pic>
        <p:nvPicPr>
          <p:cNvPr id="15" name="Picture 14" descr="A close up of a sign&#10;&#10;Description automatically generated">
            <a:extLst>
              <a:ext uri="{FF2B5EF4-FFF2-40B4-BE49-F238E27FC236}">
                <a16:creationId xmlns:a16="http://schemas.microsoft.com/office/drawing/2014/main" id="{8176EF90-5BB7-2446-8E0F-061327379F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5183" y="868567"/>
            <a:ext cx="1517571" cy="935489"/>
          </a:xfrm>
          <a:prstGeom prst="rect">
            <a:avLst/>
          </a:prstGeom>
        </p:spPr>
      </p:pic>
      <p:pic>
        <p:nvPicPr>
          <p:cNvPr id="14" name="Picture 13">
            <a:extLst>
              <a:ext uri="{FF2B5EF4-FFF2-40B4-BE49-F238E27FC236}">
                <a16:creationId xmlns:a16="http://schemas.microsoft.com/office/drawing/2014/main" id="{05249EF3-4C74-F84A-873A-E24907BBBBDD}"/>
              </a:ext>
            </a:extLst>
          </p:cNvPr>
          <p:cNvPicPr>
            <a:picLocks noChangeAspect="1"/>
          </p:cNvPicPr>
          <p:nvPr/>
        </p:nvPicPr>
        <p:blipFill>
          <a:blip r:embed="rId8"/>
          <a:stretch>
            <a:fillRect/>
          </a:stretch>
        </p:blipFill>
        <p:spPr>
          <a:xfrm>
            <a:off x="4177656" y="1769835"/>
            <a:ext cx="4952104" cy="3674564"/>
          </a:xfrm>
          <a:prstGeom prst="rect">
            <a:avLst/>
          </a:prstGeom>
        </p:spPr>
      </p:pic>
      <p:pic>
        <p:nvPicPr>
          <p:cNvPr id="17" name="Picture 2" descr="Image result for north chile flood march 2015">
            <a:extLst>
              <a:ext uri="{FF2B5EF4-FFF2-40B4-BE49-F238E27FC236}">
                <a16:creationId xmlns:a16="http://schemas.microsoft.com/office/drawing/2014/main" id="{F1B2E532-7ACB-C348-926B-79EB23398D9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6961" y="3143254"/>
            <a:ext cx="3524851" cy="210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9489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1144192" y="858442"/>
          <a:ext cx="1190" cy="1190"/>
        </p:xfrm>
        <a:graphic>
          <a:graphicData uri="http://schemas.openxmlformats.org/presentationml/2006/ole">
            <mc:AlternateContent xmlns:mc="http://schemas.openxmlformats.org/markup-compatibility/2006">
              <mc:Choice xmlns:v="urn:schemas-microsoft-com:vml" Requires="v">
                <p:oleObj spid="_x0000_s8195" name="think-cell Slide" r:id="rId6" imgW="421" imgH="420" progId="TCLayout.ActiveDocument.1">
                  <p:embed/>
                </p:oleObj>
              </mc:Choice>
              <mc:Fallback>
                <p:oleObj name="think-cell Slide" r:id="rId6" imgW="421" imgH="420" progId="TCLayout.ActiveDocument.1">
                  <p:embed/>
                  <p:pic>
                    <p:nvPicPr>
                      <p:cNvPr id="13" name="Object 12" hidden="1"/>
                      <p:cNvPicPr/>
                      <p:nvPr/>
                    </p:nvPicPr>
                    <p:blipFill>
                      <a:blip r:embed="rId7"/>
                      <a:stretch>
                        <a:fillRect/>
                      </a:stretch>
                    </p:blipFill>
                    <p:spPr>
                      <a:xfrm>
                        <a:off x="1144192" y="858442"/>
                        <a:ext cx="1190" cy="1190"/>
                      </a:xfrm>
                      <a:prstGeom prst="rect">
                        <a:avLst/>
                      </a:prstGeom>
                    </p:spPr>
                  </p:pic>
                </p:oleObj>
              </mc:Fallback>
            </mc:AlternateContent>
          </a:graphicData>
        </a:graphic>
      </p:graphicFrame>
      <p:sp>
        <p:nvSpPr>
          <p:cNvPr id="12" name="Rectangle 11" hidden="1"/>
          <p:cNvSpPr/>
          <p:nvPr>
            <p:custDataLst>
              <p:tags r:id="rId3"/>
            </p:custDataLst>
          </p:nvPr>
        </p:nvSpPr>
        <p:spPr bwMode="auto">
          <a:xfrm>
            <a:off x="1143000" y="857250"/>
            <a:ext cx="119063" cy="1190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GB" sz="750" dirty="0">
              <a:latin typeface="Arial" panose="020B0604020202020204" pitchFamily="34" charset="0"/>
              <a:ea typeface="+mj-ea"/>
              <a:cs typeface="+mj-cs"/>
              <a:sym typeface="Arial" panose="020B0604020202020204" pitchFamily="34" charset="0"/>
            </a:endParaRPr>
          </a:p>
        </p:txBody>
      </p:sp>
      <p:sp>
        <p:nvSpPr>
          <p:cNvPr id="3" name="Text Placeholder 2"/>
          <p:cNvSpPr>
            <a:spLocks noGrp="1"/>
          </p:cNvSpPr>
          <p:nvPr>
            <p:ph type="body" idx="13"/>
          </p:nvPr>
        </p:nvSpPr>
        <p:spPr>
          <a:xfrm>
            <a:off x="450962" y="1407629"/>
            <a:ext cx="6318000" cy="415499"/>
          </a:xfrm>
          <a:noFill/>
        </p:spPr>
        <p:txBody>
          <a:bodyPr/>
          <a:lstStyle/>
          <a:p>
            <a:r>
              <a:rPr lang="en-CA" dirty="0"/>
              <a:t>3- </a:t>
            </a:r>
            <a:r>
              <a:rPr lang="en-GB" dirty="0"/>
              <a:t>Publicity And Training And Emergency Drilling</a:t>
            </a:r>
          </a:p>
          <a:p>
            <a:r>
              <a:rPr lang="en-GB" b="1" dirty="0"/>
              <a:t>CASE STUDY #9: </a:t>
            </a:r>
            <a:r>
              <a:rPr lang="en-GB" dirty="0" err="1"/>
              <a:t>Yiyang</a:t>
            </a:r>
            <a:r>
              <a:rPr lang="en-GB" dirty="0"/>
              <a:t> County Preparations in China</a:t>
            </a:r>
            <a:endParaRPr lang="en-US" b="1" dirty="0"/>
          </a:p>
        </p:txBody>
      </p:sp>
      <p:sp>
        <p:nvSpPr>
          <p:cNvPr id="7" name="Source"/>
          <p:cNvSpPr txBox="1"/>
          <p:nvPr/>
        </p:nvSpPr>
        <p:spPr>
          <a:xfrm>
            <a:off x="383996" y="5752598"/>
            <a:ext cx="6014330" cy="186974"/>
          </a:xfrm>
          <a:prstGeom prst="rect">
            <a:avLst/>
          </a:prstGeom>
          <a:noFill/>
          <a:ln w="9525">
            <a:noFill/>
          </a:ln>
        </p:spPr>
        <p:txBody>
          <a:bodyPr vert="horz" wrap="square" lIns="0" tIns="0" rIns="0" bIns="0" rtlCol="0" anchor="b" anchorCtr="0">
            <a:spAutoFit/>
          </a:bodyPr>
          <a:lstStyle/>
          <a:p>
            <a:pPr>
              <a:lnSpc>
                <a:spcPct val="90000"/>
              </a:lnSpc>
              <a:buSzPct val="100000"/>
            </a:pPr>
            <a:r>
              <a:rPr lang="en-US" sz="675" dirty="0">
                <a:solidFill>
                  <a:schemeClr val="tx2"/>
                </a:solidFill>
                <a:sym typeface="+mn-lt"/>
              </a:rPr>
              <a:t>Source: Li, </a:t>
            </a:r>
            <a:r>
              <a:rPr lang="en-US" sz="675" dirty="0" err="1">
                <a:solidFill>
                  <a:schemeClr val="tx2"/>
                </a:solidFill>
                <a:sym typeface="+mn-lt"/>
              </a:rPr>
              <a:t>Haichen</a:t>
            </a:r>
            <a:r>
              <a:rPr lang="en-US" sz="675" dirty="0">
                <a:solidFill>
                  <a:schemeClr val="tx2"/>
                </a:solidFill>
                <a:sym typeface="+mn-lt"/>
              </a:rPr>
              <a:t> &amp; Zhang, </a:t>
            </a:r>
            <a:r>
              <a:rPr lang="en-US" sz="675" dirty="0" err="1">
                <a:solidFill>
                  <a:schemeClr val="tx2"/>
                </a:solidFill>
                <a:sym typeface="+mn-lt"/>
              </a:rPr>
              <a:t>Xiaolei</a:t>
            </a:r>
            <a:r>
              <a:rPr lang="en-US" sz="675" dirty="0">
                <a:solidFill>
                  <a:schemeClr val="tx2"/>
                </a:solidFill>
                <a:sym typeface="+mn-lt"/>
              </a:rPr>
              <a:t> &amp; Li, Qing &amp; Qin, Tao &amp; Lei, </a:t>
            </a:r>
            <a:r>
              <a:rPr lang="en-US" sz="675" dirty="0" err="1">
                <a:solidFill>
                  <a:schemeClr val="tx2"/>
                </a:solidFill>
                <a:sym typeface="+mn-lt"/>
              </a:rPr>
              <a:t>Xiaohui</a:t>
            </a:r>
            <a:r>
              <a:rPr lang="en-US" sz="675" dirty="0">
                <a:solidFill>
                  <a:schemeClr val="tx2"/>
                </a:solidFill>
                <a:sym typeface="+mn-lt"/>
              </a:rPr>
              <a:t>. (2018). Flash flood disasters analysis and evaluation: a case study of </a:t>
            </a:r>
            <a:r>
              <a:rPr lang="en-US" sz="675" dirty="0" err="1">
                <a:solidFill>
                  <a:schemeClr val="tx2"/>
                </a:solidFill>
                <a:sym typeface="+mn-lt"/>
              </a:rPr>
              <a:t>Yiyang</a:t>
            </a:r>
            <a:r>
              <a:rPr lang="en-US" sz="675" dirty="0">
                <a:solidFill>
                  <a:schemeClr val="tx2"/>
                </a:solidFill>
                <a:sym typeface="+mn-lt"/>
              </a:rPr>
              <a:t> County in China. IOP Conference Series: Earth and Environmental Science. 128. 012035. 10.1088/1755-1315/128/1/012035.</a:t>
            </a:r>
          </a:p>
        </p:txBody>
      </p:sp>
      <p:sp>
        <p:nvSpPr>
          <p:cNvPr id="361" name="RbSticker"/>
          <p:cNvSpPr txBox="1"/>
          <p:nvPr/>
        </p:nvSpPr>
        <p:spPr>
          <a:xfrm>
            <a:off x="643737" y="1001932"/>
            <a:ext cx="1266372" cy="124650"/>
          </a:xfrm>
          <a:prstGeom prst="rect">
            <a:avLst/>
          </a:prstGeom>
          <a:noFill/>
          <a:ln w="9525">
            <a:noFill/>
          </a:ln>
        </p:spPr>
        <p:txBody>
          <a:bodyPr vert="horz" wrap="none" lIns="0" tIns="0" rIns="0" bIns="0" rtlCol="0" anchor="ctr">
            <a:spAutoFit/>
          </a:bodyPr>
          <a:lstStyle/>
          <a:p>
            <a:pPr fontAlgn="base">
              <a:lnSpc>
                <a:spcPct val="90000"/>
              </a:lnSpc>
              <a:spcBef>
                <a:spcPts val="300"/>
              </a:spcBef>
              <a:spcAft>
                <a:spcPct val="0"/>
              </a:spcAft>
              <a:buClr>
                <a:srgbClr val="000000"/>
              </a:buClr>
              <a:buSzPct val="100000"/>
            </a:pPr>
            <a:r>
              <a:rPr lang="en-GB" sz="900" b="1" dirty="0">
                <a:solidFill>
                  <a:schemeClr val="tx2"/>
                </a:solidFill>
                <a:cs typeface="Arial Narrow" pitchFamily="34" charset="0"/>
              </a:rPr>
              <a:t>Flash Floods: Main Drivers</a:t>
            </a:r>
          </a:p>
        </p:txBody>
      </p:sp>
      <p:sp>
        <p:nvSpPr>
          <p:cNvPr id="362" name="RbNavigator"/>
          <p:cNvSpPr txBox="1"/>
          <p:nvPr/>
        </p:nvSpPr>
        <p:spPr>
          <a:xfrm>
            <a:off x="383996" y="968162"/>
            <a:ext cx="205740" cy="205740"/>
          </a:xfrm>
          <a:prstGeom prst="rect">
            <a:avLst/>
          </a:prstGeom>
          <a:solidFill>
            <a:schemeClr val="tx2"/>
          </a:solidFill>
          <a:ln w="9525">
            <a:solidFill>
              <a:schemeClr val="tx2"/>
            </a:solidFill>
          </a:ln>
        </p:spPr>
        <p:txBody>
          <a:bodyPr vert="horz" wrap="none" lIns="0" tIns="0" rIns="0" bIns="0" rtlCol="0" anchor="ctr">
            <a:noAutofit/>
          </a:bodyPr>
          <a:lstStyle/>
          <a:p>
            <a:pPr algn="ctr" fontAlgn="base">
              <a:lnSpc>
                <a:spcPct val="90000"/>
              </a:lnSpc>
              <a:spcBef>
                <a:spcPts val="300"/>
              </a:spcBef>
              <a:spcAft>
                <a:spcPct val="0"/>
              </a:spcAft>
              <a:buClr>
                <a:srgbClr val="000000"/>
              </a:buClr>
              <a:buSzPct val="100000"/>
              <a:defRPr/>
            </a:pPr>
            <a:r>
              <a:rPr kumimoji="1" lang="fr-FR" sz="975" b="1" kern="0" dirty="0">
                <a:solidFill>
                  <a:srgbClr val="FFFFFF"/>
                </a:solidFill>
                <a:latin typeface="Arial Narrow"/>
                <a:cs typeface="Arial Narrow" pitchFamily="34" charset="0"/>
              </a:rPr>
              <a:t>2</a:t>
            </a:r>
          </a:p>
        </p:txBody>
      </p:sp>
      <p:sp>
        <p:nvSpPr>
          <p:cNvPr id="363" name="Rectangle 362"/>
          <p:cNvSpPr/>
          <p:nvPr/>
        </p:nvSpPr>
        <p:spPr>
          <a:xfrm>
            <a:off x="383711" y="5084456"/>
            <a:ext cx="8241792" cy="628865"/>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66" name="TextBox 365"/>
          <p:cNvSpPr txBox="1"/>
          <p:nvPr/>
        </p:nvSpPr>
        <p:spPr>
          <a:xfrm>
            <a:off x="450962" y="5130468"/>
            <a:ext cx="8174541" cy="579646"/>
          </a:xfrm>
          <a:prstGeom prst="rect">
            <a:avLst/>
          </a:prstGeom>
          <a:noFill/>
        </p:spPr>
        <p:txBody>
          <a:bodyPr wrap="square" lIns="0" tIns="0" rIns="0" bIns="0" rtlCol="0">
            <a:spAutoFit/>
          </a:bodyPr>
          <a:lstStyle/>
          <a:p>
            <a:pPr marL="214313" indent="-214313">
              <a:spcAft>
                <a:spcPts val="225"/>
              </a:spcAft>
              <a:buFont typeface="Arial" panose="020B0604020202020204" pitchFamily="34" charset="0"/>
              <a:buChar char="•"/>
            </a:pPr>
            <a:r>
              <a:rPr lang="en-US" sz="1200" dirty="0">
                <a:solidFill>
                  <a:srgbClr val="002060"/>
                </a:solidFill>
              </a:rPr>
              <a:t>Followed </a:t>
            </a:r>
            <a:r>
              <a:rPr lang="en-US" sz="1200" dirty="0">
                <a:solidFill>
                  <a:srgbClr val="002060"/>
                </a:solidFill>
              </a:rPr>
              <a:t>in 2009, a series of pilot construction of non-engineering facilities including:</a:t>
            </a:r>
          </a:p>
          <a:p>
            <a:pPr marL="214313" indent="-214313">
              <a:spcAft>
                <a:spcPts val="225"/>
              </a:spcAft>
              <a:buFont typeface="Arial" panose="020B0604020202020204" pitchFamily="34" charset="0"/>
              <a:buChar char="•"/>
            </a:pPr>
            <a:r>
              <a:rPr lang="en-US" sz="1200" dirty="0">
                <a:solidFill>
                  <a:srgbClr val="002060"/>
                </a:solidFill>
              </a:rPr>
              <a:t>Monitoring and early warning facilities, monitoring and forecast platform, transfer plan, organization system, publicity and training and emergency </a:t>
            </a:r>
            <a:r>
              <a:rPr lang="en-US" sz="1200" dirty="0">
                <a:solidFill>
                  <a:srgbClr val="002060"/>
                </a:solidFill>
              </a:rPr>
              <a:t>drilling </a:t>
            </a:r>
            <a:r>
              <a:rPr lang="en-US" sz="1200" dirty="0">
                <a:solidFill>
                  <a:srgbClr val="002060"/>
                </a:solidFill>
              </a:rPr>
              <a:t>were established in 103 Counties. </a:t>
            </a:r>
          </a:p>
        </p:txBody>
      </p:sp>
      <p:sp>
        <p:nvSpPr>
          <p:cNvPr id="45" name="TextBox 44"/>
          <p:cNvSpPr txBox="1"/>
          <p:nvPr/>
        </p:nvSpPr>
        <p:spPr>
          <a:xfrm>
            <a:off x="5890295" y="4791706"/>
            <a:ext cx="3159000" cy="126958"/>
          </a:xfrm>
          <a:prstGeom prst="rect">
            <a:avLst/>
          </a:prstGeom>
          <a:noFill/>
        </p:spPr>
        <p:txBody>
          <a:bodyPr wrap="square" lIns="0" tIns="0" rIns="0" bIns="0" rtlCol="0">
            <a:spAutoFit/>
          </a:bodyPr>
          <a:lstStyle/>
          <a:p>
            <a:pPr algn="ctr">
              <a:spcAft>
                <a:spcPts val="225"/>
              </a:spcAft>
            </a:pPr>
            <a:r>
              <a:rPr lang="en-GB" sz="825" b="1" dirty="0">
                <a:solidFill>
                  <a:schemeClr val="tx2"/>
                </a:solidFill>
              </a:rPr>
              <a:t>The flowchart of flash flood disasters analysis and evaluation</a:t>
            </a:r>
          </a:p>
        </p:txBody>
      </p:sp>
      <p:pic>
        <p:nvPicPr>
          <p:cNvPr id="15" name="Picture 14" descr="A close up of a sign&#10;&#10;Description automatically generated">
            <a:extLst>
              <a:ext uri="{FF2B5EF4-FFF2-40B4-BE49-F238E27FC236}">
                <a16:creationId xmlns:a16="http://schemas.microsoft.com/office/drawing/2014/main" id="{E1214C72-EA8D-D547-82D9-5A725E57B5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75183" y="868567"/>
            <a:ext cx="1517571" cy="935489"/>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C60B1B9-058E-A84C-81A2-E8850778BB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20320" y="2000513"/>
            <a:ext cx="3228975" cy="2724150"/>
          </a:xfrm>
          <a:prstGeom prst="rect">
            <a:avLst/>
          </a:prstGeom>
        </p:spPr>
      </p:pic>
      <p:pic>
        <p:nvPicPr>
          <p:cNvPr id="26670" name="Picture 46" descr="Image result for Yiyang County  Chin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0286" y="2084174"/>
            <a:ext cx="3505628" cy="2716862"/>
          </a:xfrm>
          <a:prstGeom prst="rect">
            <a:avLst/>
          </a:prstGeom>
          <a:noFill/>
          <a:extLst>
            <a:ext uri="{909E8E84-426E-40DD-AFC4-6F175D3DCCD1}">
              <a14:hiddenFill xmlns:a14="http://schemas.microsoft.com/office/drawing/2010/main">
                <a:solidFill>
                  <a:srgbClr val="FFFFFF"/>
                </a:solidFill>
              </a14:hiddenFill>
            </a:ext>
          </a:extLst>
        </p:spPr>
      </p:pic>
      <p:sp>
        <p:nvSpPr>
          <p:cNvPr id="14" name="Source"/>
          <p:cNvSpPr txBox="1"/>
          <p:nvPr/>
        </p:nvSpPr>
        <p:spPr>
          <a:xfrm>
            <a:off x="383996" y="4928004"/>
            <a:ext cx="6014330" cy="109132"/>
          </a:xfrm>
          <a:prstGeom prst="rect">
            <a:avLst/>
          </a:prstGeom>
          <a:noFill/>
          <a:ln w="9525">
            <a:noFill/>
          </a:ln>
        </p:spPr>
        <p:txBody>
          <a:bodyPr vert="horz" wrap="square" lIns="0" tIns="0" rIns="0" bIns="0" rtlCol="0" anchor="b" anchorCtr="0">
            <a:spAutoFit/>
          </a:bodyPr>
          <a:lstStyle/>
          <a:p>
            <a:pPr>
              <a:lnSpc>
                <a:spcPct val="90000"/>
              </a:lnSpc>
              <a:buSzPct val="100000"/>
            </a:pPr>
            <a:r>
              <a:rPr lang="en-US" sz="788" b="1" dirty="0">
                <a:solidFill>
                  <a:schemeClr val="tx2"/>
                </a:solidFill>
                <a:sym typeface="+mn-lt"/>
              </a:rPr>
              <a:t>Key Points to note: </a:t>
            </a:r>
            <a:endParaRPr lang="en-US" sz="788" b="1" dirty="0">
              <a:solidFill>
                <a:schemeClr val="tx2"/>
              </a:solidFill>
              <a:sym typeface="+mn-lt"/>
            </a:endParaRPr>
          </a:p>
        </p:txBody>
      </p:sp>
    </p:spTree>
    <p:extLst>
      <p:ext uri="{BB962C8B-B14F-4D97-AF65-F5344CB8AC3E}">
        <p14:creationId xmlns:p14="http://schemas.microsoft.com/office/powerpoint/2010/main" val="6814664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D901EC-A6F6-7D44-8C58-A7FC659094D4}"/>
              </a:ext>
            </a:extLst>
          </p:cNvPr>
          <p:cNvPicPr>
            <a:picLocks noChangeAspect="1"/>
          </p:cNvPicPr>
          <p:nvPr/>
        </p:nvPicPr>
        <p:blipFill>
          <a:blip r:embed="rId3"/>
          <a:stretch>
            <a:fillRect/>
          </a:stretch>
        </p:blipFill>
        <p:spPr>
          <a:xfrm>
            <a:off x="1" y="857249"/>
            <a:ext cx="9308675" cy="5143500"/>
          </a:xfrm>
          <a:prstGeom prst="rect">
            <a:avLst/>
          </a:prstGeom>
        </p:spPr>
      </p:pic>
      <p:pic>
        <p:nvPicPr>
          <p:cNvPr id="6" name="Picture 5"/>
          <p:cNvPicPr>
            <a:picLocks/>
          </p:cNvPicPr>
          <p:nvPr/>
        </p:nvPicPr>
        <p:blipFill>
          <a:blip r:embed="rId4">
            <a:extLst>
              <a:ext uri="{28A0092B-C50C-407E-A947-70E740481C1C}">
                <a14:useLocalDpi xmlns:a14="http://schemas.microsoft.com/office/drawing/2010/main"/>
              </a:ext>
            </a:extLst>
          </a:blip>
          <a:stretch>
            <a:fillRect/>
          </a:stretch>
        </p:blipFill>
        <p:spPr>
          <a:xfrm>
            <a:off x="0" y="857251"/>
            <a:ext cx="3206115" cy="5143499"/>
          </a:xfrm>
          <a:prstGeom prst="rect">
            <a:avLst/>
          </a:prstGeom>
        </p:spPr>
      </p:pic>
      <p:sp>
        <p:nvSpPr>
          <p:cNvPr id="9" name="TextBox 8"/>
          <p:cNvSpPr txBox="1"/>
          <p:nvPr/>
        </p:nvSpPr>
        <p:spPr>
          <a:xfrm>
            <a:off x="409066" y="4226161"/>
            <a:ext cx="2387984" cy="249299"/>
          </a:xfrm>
          <a:prstGeom prst="rect">
            <a:avLst/>
          </a:prstGeom>
          <a:noFill/>
          <a:ln w="9525">
            <a:noFill/>
          </a:ln>
        </p:spPr>
        <p:txBody>
          <a:bodyPr vert="horz" wrap="square" lIns="0" tIns="0" rIns="0" bIns="0" rtlCol="0">
            <a:spAutoFit/>
          </a:bodyPr>
          <a:lstStyle/>
          <a:p>
            <a:pPr>
              <a:lnSpc>
                <a:spcPct val="90000"/>
              </a:lnSpc>
              <a:spcBef>
                <a:spcPts val="300"/>
              </a:spcBef>
              <a:buClr>
                <a:srgbClr val="000000"/>
              </a:buClr>
              <a:buSzPct val="100000"/>
            </a:pPr>
            <a:r>
              <a:rPr lang="en-GB" b="1" dirty="0">
                <a:solidFill>
                  <a:schemeClr val="tx2"/>
                </a:solidFill>
                <a:latin typeface="Arial" panose="020B0604020202020204" pitchFamily="34" charset="0"/>
                <a:cs typeface="Arial" panose="020B0604020202020204" pitchFamily="34" charset="0"/>
              </a:rPr>
              <a:t>Engineered Solutions</a:t>
            </a:r>
          </a:p>
        </p:txBody>
      </p:sp>
      <p:pic>
        <p:nvPicPr>
          <p:cNvPr id="8" name="Picture 7" descr="A close up of a sign&#10;&#10;Description automatically generated">
            <a:extLst>
              <a:ext uri="{FF2B5EF4-FFF2-40B4-BE49-F238E27FC236}">
                <a16:creationId xmlns:a16="http://schemas.microsoft.com/office/drawing/2014/main" id="{D6011B41-6CCD-E04B-89A6-ECADB43679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070" y="857249"/>
            <a:ext cx="2085975" cy="1285875"/>
          </a:xfrm>
          <a:prstGeom prst="rect">
            <a:avLst/>
          </a:prstGeom>
        </p:spPr>
      </p:pic>
    </p:spTree>
    <p:extLst>
      <p:ext uri="{BB962C8B-B14F-4D97-AF65-F5344CB8AC3E}">
        <p14:creationId xmlns:p14="http://schemas.microsoft.com/office/powerpoint/2010/main" val="19429998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6"/>
          <p:cNvSpPr/>
          <p:nvPr/>
        </p:nvSpPr>
        <p:spPr>
          <a:xfrm>
            <a:off x="1361747" y="3421091"/>
            <a:ext cx="1943100" cy="2259375"/>
          </a:xfrm>
          <a:prstGeom prst="rect">
            <a:avLst/>
          </a:prstGeom>
          <a:noFill/>
          <a:ln>
            <a:solidFill>
              <a:srgbClr val="1F497D"/>
            </a:solidFill>
          </a:ln>
        </p:spPr>
        <p:style>
          <a:lnRef idx="0">
            <a:scrgbClr r="0" g="0" b="0"/>
          </a:lnRef>
          <a:fillRef idx="0">
            <a:scrgbClr r="0" g="0" b="0"/>
          </a:fillRef>
          <a:effectRef idx="0">
            <a:scrgbClr r="0" g="0" b="0"/>
          </a:effectRef>
          <a:fontRef idx="minor">
            <a:schemeClr val="lt1"/>
          </a:fontRef>
        </p:style>
        <p:txBody>
          <a:bodyPr spcFirstLastPara="0" vert="horz" wrap="square" lIns="101346" tIns="101346" rIns="101346" bIns="101346" numCol="1" spcCol="1270" anchor="ctr" anchorCtr="0">
            <a:noAutofit/>
          </a:bodyPr>
          <a:lstStyle/>
          <a:p>
            <a:pPr algn="ctr" defTabSz="633413">
              <a:lnSpc>
                <a:spcPct val="90000"/>
              </a:lnSpc>
              <a:spcBef>
                <a:spcPct val="0"/>
              </a:spcBef>
              <a:spcAft>
                <a:spcPct val="35000"/>
              </a:spcAft>
            </a:pPr>
            <a:r>
              <a:rPr lang="en-GB" dirty="0">
                <a:solidFill>
                  <a:prstClr val="black"/>
                </a:solidFill>
                <a:latin typeface="Arial" panose="020B0604020202020204" pitchFamily="34" charset="0"/>
                <a:cs typeface="Arial" panose="020B0604020202020204" pitchFamily="34" charset="0"/>
              </a:rPr>
              <a:t>85% of the human population live in arid and semi arid areas</a:t>
            </a:r>
            <a:endParaRPr lang="en-US" dirty="0">
              <a:solidFill>
                <a:prstClr val="black"/>
              </a:solidFill>
              <a:latin typeface="Calibri" panose="020F0502020204030204"/>
            </a:endParaRPr>
          </a:p>
        </p:txBody>
      </p:sp>
      <p:sp>
        <p:nvSpPr>
          <p:cNvPr id="12" name="Espace réservé du contenu 1"/>
          <p:cNvSpPr>
            <a:spLocks noGrp="1"/>
          </p:cNvSpPr>
          <p:nvPr>
            <p:ph sz="half" idx="1"/>
          </p:nvPr>
        </p:nvSpPr>
        <p:spPr>
          <a:xfrm>
            <a:off x="1143000" y="923883"/>
            <a:ext cx="6858000" cy="742950"/>
          </a:xfrm>
          <a:noFill/>
        </p:spPr>
        <p:txBody>
          <a:bodyPr vert="horz" lIns="68580" tIns="34290" rIns="68580" bIns="34290" rtlCol="0" anchor="ctr">
            <a:normAutofit/>
          </a:bodyPr>
          <a:lstStyle/>
          <a:p>
            <a:pPr marL="0">
              <a:spcBef>
                <a:spcPct val="0"/>
              </a:spcBef>
              <a:buNone/>
            </a:pPr>
            <a:r>
              <a:rPr lang="fr-FR" sz="2400" b="1" dirty="0">
                <a:solidFill>
                  <a:srgbClr val="FF3300"/>
                </a:solidFill>
                <a:latin typeface="Calibri" panose="020F0502020204030204" pitchFamily="34" charset="0"/>
              </a:rPr>
              <a:t>Water Security: </a:t>
            </a:r>
            <a:r>
              <a:rPr lang="fr-FR" sz="2400" b="1" dirty="0">
                <a:latin typeface="Calibri" panose="020F0502020204030204" pitchFamily="34" charset="0"/>
              </a:rPr>
              <a:t>21st Century key challenges</a:t>
            </a:r>
          </a:p>
        </p:txBody>
      </p:sp>
      <p:sp>
        <p:nvSpPr>
          <p:cNvPr id="10" name="Rectangle 9"/>
          <p:cNvSpPr/>
          <p:nvPr/>
        </p:nvSpPr>
        <p:spPr>
          <a:xfrm>
            <a:off x="3486150" y="3406767"/>
            <a:ext cx="2000250" cy="2303195"/>
          </a:xfrm>
          <a:prstGeom prst="rect">
            <a:avLst/>
          </a:prstGeom>
          <a:noFill/>
          <a:ln>
            <a:solidFill>
              <a:srgbClr val="1F497D"/>
            </a:solidFill>
          </a:ln>
        </p:spPr>
        <p:txBody>
          <a:bodyPr wrap="square">
            <a:spAutoFit/>
          </a:bodyPr>
          <a:lstStyle/>
          <a:p>
            <a:pPr defTabSz="685800">
              <a:spcAft>
                <a:spcPts val="450"/>
              </a:spcAft>
            </a:pPr>
            <a:endParaRPr lang="en-US" dirty="0">
              <a:solidFill>
                <a:prstClr val="black"/>
              </a:solidFill>
              <a:latin typeface="Arial" panose="020B0604020202020204" pitchFamily="34" charset="0"/>
              <a:cs typeface="Arial" panose="020B0604020202020204" pitchFamily="34" charset="0"/>
            </a:endParaRPr>
          </a:p>
          <a:p>
            <a:pPr algn="ctr" defTabSz="633413">
              <a:lnSpc>
                <a:spcPct val="90000"/>
              </a:lnSpc>
              <a:spcBef>
                <a:spcPct val="0"/>
              </a:spcBef>
              <a:spcAft>
                <a:spcPct val="35000"/>
              </a:spcAft>
            </a:pPr>
            <a:r>
              <a:rPr lang="en-GB" dirty="0">
                <a:solidFill>
                  <a:prstClr val="black"/>
                </a:solidFill>
                <a:latin typeface="Arial" panose="020B0604020202020204" pitchFamily="34" charset="0"/>
                <a:cs typeface="Arial" panose="020B0604020202020204" pitchFamily="34" charset="0"/>
              </a:rPr>
              <a:t>6-8 million human beings are killed each year from water‐related disasters and diseases. </a:t>
            </a:r>
            <a:endParaRPr lang="en-US" dirty="0">
              <a:solidFill>
                <a:prstClr val="black"/>
              </a:solidFill>
              <a:latin typeface="Arial" panose="020B0604020202020204" pitchFamily="34" charset="0"/>
              <a:cs typeface="Arial" panose="020B0604020202020204" pitchFamily="34" charset="0"/>
            </a:endParaRPr>
          </a:p>
          <a:p>
            <a:pPr defTabSz="685800">
              <a:spcAft>
                <a:spcPts val="450"/>
              </a:spcAft>
            </a:pPr>
            <a:endParaRPr lang="en-US" dirty="0">
              <a:solidFill>
                <a:prstClr val="black"/>
              </a:solidFill>
              <a:latin typeface="Arial" panose="020B0604020202020204" pitchFamily="34" charset="0"/>
              <a:cs typeface="Arial" panose="020B0604020202020204" pitchFamily="34"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259432" y="277840"/>
            <a:ext cx="1047390" cy="6460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1747" y="1828800"/>
            <a:ext cx="1943100" cy="1411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6150" y="1824479"/>
            <a:ext cx="2000250" cy="141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6"/>
          <a:stretch>
            <a:fillRect/>
          </a:stretch>
        </p:blipFill>
        <p:spPr>
          <a:xfrm>
            <a:off x="5622620" y="1697455"/>
            <a:ext cx="2320763" cy="1554082"/>
          </a:xfrm>
          <a:prstGeom prst="rect">
            <a:avLst/>
          </a:prstGeom>
        </p:spPr>
      </p:pic>
      <p:sp>
        <p:nvSpPr>
          <p:cNvPr id="18" name="Rectangle 17"/>
          <p:cNvSpPr/>
          <p:nvPr/>
        </p:nvSpPr>
        <p:spPr>
          <a:xfrm>
            <a:off x="5782877" y="3416073"/>
            <a:ext cx="2000250" cy="1804597"/>
          </a:xfrm>
          <a:prstGeom prst="rect">
            <a:avLst/>
          </a:prstGeom>
          <a:noFill/>
          <a:ln>
            <a:solidFill>
              <a:srgbClr val="1F497D"/>
            </a:solidFill>
          </a:ln>
        </p:spPr>
        <p:txBody>
          <a:bodyPr wrap="square">
            <a:spAutoFit/>
          </a:bodyPr>
          <a:lstStyle/>
          <a:p>
            <a:pPr defTabSz="685800">
              <a:spcAft>
                <a:spcPts val="450"/>
              </a:spcAft>
            </a:pPr>
            <a:endParaRPr lang="en-US" dirty="0">
              <a:solidFill>
                <a:prstClr val="black"/>
              </a:solidFill>
              <a:latin typeface="Arial" panose="020B0604020202020204" pitchFamily="34" charset="0"/>
              <a:cs typeface="Arial" panose="020B0604020202020204" pitchFamily="34" charset="0"/>
            </a:endParaRPr>
          </a:p>
          <a:p>
            <a:pPr algn="ctr" defTabSz="633413">
              <a:lnSpc>
                <a:spcPct val="90000"/>
              </a:lnSpc>
              <a:spcBef>
                <a:spcPct val="0"/>
              </a:spcBef>
              <a:spcAft>
                <a:spcPct val="35000"/>
              </a:spcAft>
            </a:pPr>
            <a:r>
              <a:rPr lang="en-GB" dirty="0">
                <a:solidFill>
                  <a:prstClr val="black"/>
                </a:solidFill>
                <a:latin typeface="Arial" panose="020B0604020202020204" pitchFamily="34" charset="0"/>
                <a:cs typeface="Arial" panose="020B0604020202020204" pitchFamily="34" charset="0"/>
              </a:rPr>
              <a:t>3000 deaths are attributed to landslides every year </a:t>
            </a:r>
            <a:endParaRPr lang="en-US" dirty="0">
              <a:solidFill>
                <a:prstClr val="black"/>
              </a:solidFill>
              <a:latin typeface="Arial" panose="020B0604020202020204" pitchFamily="34" charset="0"/>
              <a:cs typeface="Arial" panose="020B0604020202020204" pitchFamily="34" charset="0"/>
            </a:endParaRPr>
          </a:p>
          <a:p>
            <a:pPr defTabSz="685800">
              <a:spcAft>
                <a:spcPts val="450"/>
              </a:spcAft>
            </a:pP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62877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1144192" y="858442"/>
          <a:ext cx="1190" cy="1190"/>
        </p:xfrm>
        <a:graphic>
          <a:graphicData uri="http://schemas.openxmlformats.org/presentationml/2006/ole">
            <mc:AlternateContent xmlns:mc="http://schemas.openxmlformats.org/markup-compatibility/2006">
              <mc:Choice xmlns:v="urn:schemas-microsoft-com:vml" Requires="v">
                <p:oleObj spid="_x0000_s9219" name="think-cell Slide" r:id="rId6" imgW="421" imgH="420" progId="TCLayout.ActiveDocument.1">
                  <p:embed/>
                </p:oleObj>
              </mc:Choice>
              <mc:Fallback>
                <p:oleObj name="think-cell Slide" r:id="rId6" imgW="421" imgH="420" progId="TCLayout.ActiveDocument.1">
                  <p:embed/>
                  <p:pic>
                    <p:nvPicPr>
                      <p:cNvPr id="13" name="Object 12" hidden="1"/>
                      <p:cNvPicPr/>
                      <p:nvPr/>
                    </p:nvPicPr>
                    <p:blipFill>
                      <a:blip r:embed="rId7"/>
                      <a:stretch>
                        <a:fillRect/>
                      </a:stretch>
                    </p:blipFill>
                    <p:spPr>
                      <a:xfrm>
                        <a:off x="1144192" y="858442"/>
                        <a:ext cx="1190" cy="1190"/>
                      </a:xfrm>
                      <a:prstGeom prst="rect">
                        <a:avLst/>
                      </a:prstGeom>
                    </p:spPr>
                  </p:pic>
                </p:oleObj>
              </mc:Fallback>
            </mc:AlternateContent>
          </a:graphicData>
        </a:graphic>
      </p:graphicFrame>
      <p:sp>
        <p:nvSpPr>
          <p:cNvPr id="12" name="Rectangle 11" hidden="1"/>
          <p:cNvSpPr/>
          <p:nvPr>
            <p:custDataLst>
              <p:tags r:id="rId3"/>
            </p:custDataLst>
          </p:nvPr>
        </p:nvSpPr>
        <p:spPr bwMode="auto">
          <a:xfrm>
            <a:off x="1143000" y="857250"/>
            <a:ext cx="119063" cy="1190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GB" sz="750" dirty="0">
              <a:latin typeface="Arial" panose="020B0604020202020204" pitchFamily="34" charset="0"/>
              <a:ea typeface="+mj-ea"/>
              <a:cs typeface="+mj-cs"/>
              <a:sym typeface="Arial" panose="020B0604020202020204" pitchFamily="34" charset="0"/>
            </a:endParaRPr>
          </a:p>
        </p:txBody>
      </p:sp>
      <p:sp>
        <p:nvSpPr>
          <p:cNvPr id="3" name="Text Placeholder 2"/>
          <p:cNvSpPr>
            <a:spLocks noGrp="1"/>
          </p:cNvSpPr>
          <p:nvPr>
            <p:ph type="body" idx="13"/>
          </p:nvPr>
        </p:nvSpPr>
        <p:spPr>
          <a:xfrm>
            <a:off x="450962" y="1407629"/>
            <a:ext cx="6318000" cy="415499"/>
          </a:xfrm>
          <a:noFill/>
        </p:spPr>
        <p:txBody>
          <a:bodyPr/>
          <a:lstStyle/>
          <a:p>
            <a:r>
              <a:rPr lang="en-CA" dirty="0"/>
              <a:t>4- Rain Water Harvesting (RWH</a:t>
            </a:r>
            <a:r>
              <a:rPr lang="en-CA" dirty="0" smtClean="0"/>
              <a:t>)</a:t>
            </a:r>
          </a:p>
          <a:p>
            <a:r>
              <a:rPr lang="en-CA" b="1" dirty="0"/>
              <a:t>CASE STUDY #10: </a:t>
            </a:r>
            <a:r>
              <a:rPr lang="it-IT" dirty="0"/>
              <a:t>Wadi Al-Khoud, Oman </a:t>
            </a:r>
            <a:endParaRPr lang="en-CA" b="1" dirty="0"/>
          </a:p>
        </p:txBody>
      </p:sp>
      <p:sp>
        <p:nvSpPr>
          <p:cNvPr id="7" name="Source"/>
          <p:cNvSpPr txBox="1"/>
          <p:nvPr/>
        </p:nvSpPr>
        <p:spPr>
          <a:xfrm>
            <a:off x="269599" y="5762581"/>
            <a:ext cx="6014330" cy="186974"/>
          </a:xfrm>
          <a:prstGeom prst="rect">
            <a:avLst/>
          </a:prstGeom>
          <a:noFill/>
          <a:ln w="9525">
            <a:noFill/>
          </a:ln>
        </p:spPr>
        <p:txBody>
          <a:bodyPr vert="horz" wrap="square" lIns="0" tIns="0" rIns="0" bIns="0" rtlCol="0" anchor="b" anchorCtr="0">
            <a:spAutoFit/>
          </a:bodyPr>
          <a:lstStyle/>
          <a:p>
            <a:pPr>
              <a:lnSpc>
                <a:spcPct val="90000"/>
              </a:lnSpc>
              <a:buSzPct val="100000"/>
            </a:pPr>
            <a:r>
              <a:rPr lang="en-US" sz="675" dirty="0">
                <a:solidFill>
                  <a:schemeClr val="tx2"/>
                </a:solidFill>
                <a:sym typeface="+mn-lt"/>
              </a:rPr>
              <a:t>Source: </a:t>
            </a:r>
            <a:r>
              <a:rPr lang="en-US" sz="675" dirty="0">
                <a:hlinkClick r:id="rId8"/>
              </a:rPr>
              <a:t>https://nssiitbblog.files.wordpress.com/2018/11/rainwater-harvesting-method-in-india-1.jpg?w=419&amp;h=380</a:t>
            </a:r>
            <a:endParaRPr lang="en-US" sz="675" dirty="0"/>
          </a:p>
          <a:p>
            <a:pPr>
              <a:lnSpc>
                <a:spcPct val="90000"/>
              </a:lnSpc>
              <a:buSzPct val="100000"/>
            </a:pPr>
            <a:r>
              <a:rPr lang="en-US" sz="675" dirty="0"/>
              <a:t>              </a:t>
            </a:r>
            <a:r>
              <a:rPr lang="en-US" sz="675" dirty="0">
                <a:hlinkClick r:id="rId9"/>
              </a:rPr>
              <a:t>https://www.researchgate.net/publication/273247802_Flash_flood_mitigation_and_water_harvesting_in_Wadi_Al-Khoud_Sultanate_of_Oman</a:t>
            </a:r>
            <a:endParaRPr lang="en-US" sz="675" dirty="0"/>
          </a:p>
        </p:txBody>
      </p:sp>
      <p:sp>
        <p:nvSpPr>
          <p:cNvPr id="361" name="RbSticker"/>
          <p:cNvSpPr txBox="1"/>
          <p:nvPr/>
        </p:nvSpPr>
        <p:spPr>
          <a:xfrm>
            <a:off x="643737" y="1001932"/>
            <a:ext cx="835165" cy="124650"/>
          </a:xfrm>
          <a:prstGeom prst="rect">
            <a:avLst/>
          </a:prstGeom>
          <a:noFill/>
          <a:ln w="9525">
            <a:noFill/>
          </a:ln>
        </p:spPr>
        <p:txBody>
          <a:bodyPr vert="horz" wrap="none" lIns="0" tIns="0" rIns="0" bIns="0" rtlCol="0" anchor="ctr">
            <a:spAutoFit/>
          </a:bodyPr>
          <a:lstStyle/>
          <a:p>
            <a:pPr fontAlgn="base">
              <a:lnSpc>
                <a:spcPct val="90000"/>
              </a:lnSpc>
              <a:spcBef>
                <a:spcPts val="300"/>
              </a:spcBef>
              <a:spcAft>
                <a:spcPct val="0"/>
              </a:spcAft>
              <a:buClr>
                <a:srgbClr val="000000"/>
              </a:buClr>
              <a:buSzPct val="100000"/>
            </a:pPr>
            <a:r>
              <a:rPr lang="en-GB" sz="900" b="1" dirty="0">
                <a:solidFill>
                  <a:schemeClr val="tx2"/>
                </a:solidFill>
                <a:cs typeface="Arial Narrow" pitchFamily="34" charset="0"/>
              </a:rPr>
              <a:t>Now What we do</a:t>
            </a:r>
          </a:p>
        </p:txBody>
      </p:sp>
      <p:sp>
        <p:nvSpPr>
          <p:cNvPr id="362" name="RbNavigator"/>
          <p:cNvSpPr txBox="1"/>
          <p:nvPr/>
        </p:nvSpPr>
        <p:spPr>
          <a:xfrm>
            <a:off x="383996" y="968162"/>
            <a:ext cx="205740" cy="205740"/>
          </a:xfrm>
          <a:prstGeom prst="rect">
            <a:avLst/>
          </a:prstGeom>
          <a:solidFill>
            <a:schemeClr val="tx2"/>
          </a:solidFill>
          <a:ln w="9525">
            <a:solidFill>
              <a:schemeClr val="tx2"/>
            </a:solidFill>
          </a:ln>
        </p:spPr>
        <p:txBody>
          <a:bodyPr vert="horz" wrap="none" lIns="0" tIns="0" rIns="0" bIns="0" rtlCol="0" anchor="ctr">
            <a:noAutofit/>
          </a:bodyPr>
          <a:lstStyle/>
          <a:p>
            <a:pPr algn="ctr" fontAlgn="base">
              <a:lnSpc>
                <a:spcPct val="90000"/>
              </a:lnSpc>
              <a:spcBef>
                <a:spcPts val="300"/>
              </a:spcBef>
              <a:spcAft>
                <a:spcPct val="0"/>
              </a:spcAft>
              <a:buClr>
                <a:srgbClr val="000000"/>
              </a:buClr>
              <a:buSzPct val="100000"/>
              <a:defRPr/>
            </a:pPr>
            <a:r>
              <a:rPr kumimoji="1" lang="fr-FR" sz="975" b="1" kern="0" dirty="0">
                <a:solidFill>
                  <a:srgbClr val="FFFFFF"/>
                </a:solidFill>
                <a:latin typeface="Arial Narrow"/>
                <a:cs typeface="Arial Narrow" pitchFamily="34" charset="0"/>
              </a:rPr>
              <a:t>3</a:t>
            </a:r>
          </a:p>
        </p:txBody>
      </p:sp>
      <p:sp>
        <p:nvSpPr>
          <p:cNvPr id="14" name="Rectangle 13">
            <a:extLst>
              <a:ext uri="{FF2B5EF4-FFF2-40B4-BE49-F238E27FC236}">
                <a16:creationId xmlns:a16="http://schemas.microsoft.com/office/drawing/2014/main" id="{66298EAF-8A1B-B24E-A17E-F5F99F7A6E18}"/>
              </a:ext>
            </a:extLst>
          </p:cNvPr>
          <p:cNvSpPr/>
          <p:nvPr/>
        </p:nvSpPr>
        <p:spPr>
          <a:xfrm>
            <a:off x="269599" y="5252739"/>
            <a:ext cx="8342504" cy="445147"/>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Box 16">
            <a:extLst>
              <a:ext uri="{FF2B5EF4-FFF2-40B4-BE49-F238E27FC236}">
                <a16:creationId xmlns:a16="http://schemas.microsoft.com/office/drawing/2014/main" id="{791329D4-8AE3-614C-A330-AEB9924DF0E6}"/>
              </a:ext>
            </a:extLst>
          </p:cNvPr>
          <p:cNvSpPr txBox="1"/>
          <p:nvPr/>
        </p:nvSpPr>
        <p:spPr>
          <a:xfrm>
            <a:off x="390155" y="5282387"/>
            <a:ext cx="8225246" cy="415498"/>
          </a:xfrm>
          <a:prstGeom prst="rect">
            <a:avLst/>
          </a:prstGeom>
          <a:noFill/>
        </p:spPr>
        <p:txBody>
          <a:bodyPr wrap="square" lIns="0" tIns="0" rIns="0" bIns="0" rtlCol="0">
            <a:spAutoFit/>
          </a:bodyPr>
          <a:lstStyle/>
          <a:p>
            <a:pPr marL="214313" indent="-214313">
              <a:spcAft>
                <a:spcPts val="225"/>
              </a:spcAft>
              <a:buFont typeface="Arial" panose="020B0604020202020204" pitchFamily="34" charset="0"/>
              <a:buChar char="•"/>
            </a:pPr>
            <a:r>
              <a:rPr lang="en-US" sz="1350" dirty="0">
                <a:solidFill>
                  <a:srgbClr val="002060"/>
                </a:solidFill>
              </a:rPr>
              <a:t>Oman is one of several countries located in an arid zone that is subjected to flash flooding Records show that major flash floods occurred in Oman in 2003, 2007, 2010, and 2012 Wadi </a:t>
            </a:r>
            <a:r>
              <a:rPr lang="en-US" sz="1350" dirty="0" err="1">
                <a:solidFill>
                  <a:srgbClr val="002060"/>
                </a:solidFill>
              </a:rPr>
              <a:t>Oday</a:t>
            </a:r>
            <a:r>
              <a:rPr lang="en-US" sz="1350" dirty="0">
                <a:solidFill>
                  <a:srgbClr val="002060"/>
                </a:solidFill>
              </a:rPr>
              <a:t>, Wadi Al-Kabir, and Wadi Al-</a:t>
            </a:r>
            <a:r>
              <a:rPr lang="en-US" sz="1350" dirty="0" err="1">
                <a:solidFill>
                  <a:srgbClr val="002060"/>
                </a:solidFill>
              </a:rPr>
              <a:t>Khoud</a:t>
            </a:r>
            <a:r>
              <a:rPr lang="en-US" sz="1350" dirty="0">
                <a:solidFill>
                  <a:srgbClr val="002060"/>
                </a:solidFill>
              </a:rPr>
              <a:t>. </a:t>
            </a:r>
          </a:p>
        </p:txBody>
      </p:sp>
      <p:pic>
        <p:nvPicPr>
          <p:cNvPr id="16" name="Picture 4" descr="Image result for rainwater harvesting">
            <a:extLst>
              <a:ext uri="{FF2B5EF4-FFF2-40B4-BE49-F238E27FC236}">
                <a16:creationId xmlns:a16="http://schemas.microsoft.com/office/drawing/2014/main" id="{C5FD8D72-6053-B54D-859C-739EECE268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0155" y="2173095"/>
            <a:ext cx="2621708" cy="23714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551E80E-9F83-9D41-8CC8-68997CFC9486}"/>
              </a:ext>
            </a:extLst>
          </p:cNvPr>
          <p:cNvPicPr>
            <a:picLocks noChangeAspect="1"/>
          </p:cNvPicPr>
          <p:nvPr/>
        </p:nvPicPr>
        <p:blipFill>
          <a:blip r:embed="rId11"/>
          <a:stretch>
            <a:fillRect/>
          </a:stretch>
        </p:blipFill>
        <p:spPr>
          <a:xfrm>
            <a:off x="3665813" y="1998853"/>
            <a:ext cx="5045089" cy="3040245"/>
          </a:xfrm>
          <a:prstGeom prst="rect">
            <a:avLst/>
          </a:prstGeom>
        </p:spPr>
      </p:pic>
      <p:pic>
        <p:nvPicPr>
          <p:cNvPr id="22" name="Picture 21" descr="A close up of a sign&#10;&#10;Description automatically generated">
            <a:extLst>
              <a:ext uri="{FF2B5EF4-FFF2-40B4-BE49-F238E27FC236}">
                <a16:creationId xmlns:a16="http://schemas.microsoft.com/office/drawing/2014/main" id="{0D51A5D2-17C6-784B-9317-6139B04BCF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94815" y="968162"/>
            <a:ext cx="1216087" cy="749643"/>
          </a:xfrm>
          <a:prstGeom prst="rect">
            <a:avLst/>
          </a:prstGeom>
        </p:spPr>
      </p:pic>
      <p:sp>
        <p:nvSpPr>
          <p:cNvPr id="19" name="Source"/>
          <p:cNvSpPr txBox="1"/>
          <p:nvPr/>
        </p:nvSpPr>
        <p:spPr>
          <a:xfrm>
            <a:off x="269599" y="5096287"/>
            <a:ext cx="6014330" cy="109132"/>
          </a:xfrm>
          <a:prstGeom prst="rect">
            <a:avLst/>
          </a:prstGeom>
          <a:noFill/>
          <a:ln w="9525">
            <a:noFill/>
          </a:ln>
        </p:spPr>
        <p:txBody>
          <a:bodyPr vert="horz" wrap="square" lIns="0" tIns="0" rIns="0" bIns="0" rtlCol="0" anchor="b" anchorCtr="0">
            <a:spAutoFit/>
          </a:bodyPr>
          <a:lstStyle/>
          <a:p>
            <a:pPr>
              <a:lnSpc>
                <a:spcPct val="90000"/>
              </a:lnSpc>
              <a:buSzPct val="100000"/>
            </a:pPr>
            <a:r>
              <a:rPr lang="en-US" sz="788" b="1" dirty="0">
                <a:solidFill>
                  <a:schemeClr val="tx2"/>
                </a:solidFill>
                <a:sym typeface="+mn-lt"/>
              </a:rPr>
              <a:t>Key Points to note: </a:t>
            </a:r>
            <a:endParaRPr lang="en-US" sz="788" b="1" dirty="0">
              <a:solidFill>
                <a:schemeClr val="tx2"/>
              </a:solidFill>
              <a:sym typeface="+mn-lt"/>
            </a:endParaRPr>
          </a:p>
        </p:txBody>
      </p:sp>
    </p:spTree>
    <p:extLst>
      <p:ext uri="{BB962C8B-B14F-4D97-AF65-F5344CB8AC3E}">
        <p14:creationId xmlns:p14="http://schemas.microsoft.com/office/powerpoint/2010/main" val="21446693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1144192" y="858442"/>
          <a:ext cx="1190" cy="1190"/>
        </p:xfrm>
        <a:graphic>
          <a:graphicData uri="http://schemas.openxmlformats.org/presentationml/2006/ole">
            <mc:AlternateContent xmlns:mc="http://schemas.openxmlformats.org/markup-compatibility/2006">
              <mc:Choice xmlns:v="urn:schemas-microsoft-com:vml" Requires="v">
                <p:oleObj spid="_x0000_s10244" name="think-cell Slide" r:id="rId6" imgW="421" imgH="420" progId="TCLayout.ActiveDocument.1">
                  <p:embed/>
                </p:oleObj>
              </mc:Choice>
              <mc:Fallback>
                <p:oleObj name="think-cell Slide" r:id="rId6" imgW="421" imgH="420" progId="TCLayout.ActiveDocument.1">
                  <p:embed/>
                  <p:pic>
                    <p:nvPicPr>
                      <p:cNvPr id="13" name="Object 12" hidden="1"/>
                      <p:cNvPicPr/>
                      <p:nvPr/>
                    </p:nvPicPr>
                    <p:blipFill>
                      <a:blip r:embed="rId7"/>
                      <a:stretch>
                        <a:fillRect/>
                      </a:stretch>
                    </p:blipFill>
                    <p:spPr>
                      <a:xfrm>
                        <a:off x="1144192" y="858442"/>
                        <a:ext cx="1190" cy="1190"/>
                      </a:xfrm>
                      <a:prstGeom prst="rect">
                        <a:avLst/>
                      </a:prstGeom>
                    </p:spPr>
                  </p:pic>
                </p:oleObj>
              </mc:Fallback>
            </mc:AlternateContent>
          </a:graphicData>
        </a:graphic>
      </p:graphicFrame>
      <p:sp>
        <p:nvSpPr>
          <p:cNvPr id="12" name="Rectangle 11" hidden="1"/>
          <p:cNvSpPr/>
          <p:nvPr>
            <p:custDataLst>
              <p:tags r:id="rId3"/>
            </p:custDataLst>
          </p:nvPr>
        </p:nvSpPr>
        <p:spPr bwMode="auto">
          <a:xfrm>
            <a:off x="1143000" y="857250"/>
            <a:ext cx="119063" cy="1190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GB" sz="750" dirty="0">
              <a:latin typeface="Arial" panose="020B0604020202020204" pitchFamily="34" charset="0"/>
              <a:ea typeface="+mj-ea"/>
              <a:cs typeface="+mj-cs"/>
              <a:sym typeface="Arial" panose="020B0604020202020204" pitchFamily="34" charset="0"/>
            </a:endParaRPr>
          </a:p>
        </p:txBody>
      </p:sp>
      <p:sp>
        <p:nvSpPr>
          <p:cNvPr id="3" name="Text Placeholder 2"/>
          <p:cNvSpPr>
            <a:spLocks noGrp="1"/>
          </p:cNvSpPr>
          <p:nvPr>
            <p:ph type="body" idx="13"/>
          </p:nvPr>
        </p:nvSpPr>
        <p:spPr>
          <a:xfrm>
            <a:off x="450962" y="1407629"/>
            <a:ext cx="6318000" cy="415499"/>
          </a:xfrm>
          <a:noFill/>
        </p:spPr>
        <p:txBody>
          <a:bodyPr/>
          <a:lstStyle/>
          <a:p>
            <a:r>
              <a:rPr lang="en-GB" b="1" dirty="0"/>
              <a:t>CASE STUDY #11: </a:t>
            </a:r>
            <a:r>
              <a:rPr lang="en-GB" dirty="0"/>
              <a:t>Sponge cities in China: </a:t>
            </a:r>
            <a:br>
              <a:rPr lang="en-GB" dirty="0"/>
            </a:br>
            <a:r>
              <a:rPr lang="en-GB" dirty="0"/>
              <a:t>A novel solution for urban management paradigm</a:t>
            </a:r>
            <a:endParaRPr lang="en-US" b="1" dirty="0"/>
          </a:p>
        </p:txBody>
      </p:sp>
      <p:sp>
        <p:nvSpPr>
          <p:cNvPr id="7" name="Source"/>
          <p:cNvSpPr txBox="1"/>
          <p:nvPr/>
        </p:nvSpPr>
        <p:spPr>
          <a:xfrm>
            <a:off x="383996" y="5752193"/>
            <a:ext cx="6014330" cy="103875"/>
          </a:xfrm>
          <a:prstGeom prst="rect">
            <a:avLst/>
          </a:prstGeom>
          <a:noFill/>
          <a:ln w="9525">
            <a:noFill/>
          </a:ln>
        </p:spPr>
        <p:txBody>
          <a:bodyPr vert="horz" wrap="square" lIns="0" tIns="0" rIns="0" bIns="0" rtlCol="0" anchor="b" anchorCtr="0">
            <a:spAutoFit/>
          </a:bodyPr>
          <a:lstStyle/>
          <a:p>
            <a:r>
              <a:rPr lang="en-US" sz="675" dirty="0">
                <a:solidFill>
                  <a:schemeClr val="tx2"/>
                </a:solidFill>
                <a:sym typeface="+mn-lt"/>
              </a:rPr>
              <a:t>Source: Prof. Dr. Haifeng JIA, D.WRE  School of Environment, Tsinghua University </a:t>
            </a:r>
            <a:r>
              <a:rPr lang="en-US" sz="675" dirty="0" err="1">
                <a:solidFill>
                  <a:schemeClr val="tx2"/>
                </a:solidFill>
                <a:sym typeface="+mn-lt"/>
              </a:rPr>
              <a:t>jhf@tsinghua.edu.cn</a:t>
            </a:r>
            <a:endParaRPr lang="en-US" sz="675" dirty="0">
              <a:solidFill>
                <a:schemeClr val="tx2"/>
              </a:solidFill>
              <a:sym typeface="+mn-lt"/>
            </a:endParaRPr>
          </a:p>
        </p:txBody>
      </p:sp>
      <p:sp>
        <p:nvSpPr>
          <p:cNvPr id="361" name="RbSticker"/>
          <p:cNvSpPr txBox="1"/>
          <p:nvPr/>
        </p:nvSpPr>
        <p:spPr>
          <a:xfrm>
            <a:off x="643738" y="1001932"/>
            <a:ext cx="844783" cy="124650"/>
          </a:xfrm>
          <a:prstGeom prst="rect">
            <a:avLst/>
          </a:prstGeom>
          <a:noFill/>
          <a:ln w="9525">
            <a:noFill/>
          </a:ln>
        </p:spPr>
        <p:txBody>
          <a:bodyPr vert="horz" wrap="none" lIns="0" tIns="0" rIns="0" bIns="0" rtlCol="0" anchor="ctr">
            <a:spAutoFit/>
          </a:bodyPr>
          <a:lstStyle/>
          <a:p>
            <a:pPr fontAlgn="base">
              <a:lnSpc>
                <a:spcPct val="90000"/>
              </a:lnSpc>
              <a:spcBef>
                <a:spcPts val="300"/>
              </a:spcBef>
              <a:spcAft>
                <a:spcPct val="0"/>
              </a:spcAft>
              <a:buClr>
                <a:srgbClr val="000000"/>
              </a:buClr>
              <a:buSzPct val="100000"/>
            </a:pPr>
            <a:r>
              <a:rPr lang="en-GB" sz="900" b="1" dirty="0">
                <a:solidFill>
                  <a:schemeClr val="tx2"/>
                </a:solidFill>
                <a:cs typeface="Arial Narrow" pitchFamily="34" charset="0"/>
              </a:rPr>
              <a:t>Now What  to do </a:t>
            </a:r>
          </a:p>
        </p:txBody>
      </p:sp>
      <p:sp>
        <p:nvSpPr>
          <p:cNvPr id="362" name="RbNavigator"/>
          <p:cNvSpPr txBox="1"/>
          <p:nvPr/>
        </p:nvSpPr>
        <p:spPr>
          <a:xfrm>
            <a:off x="383996" y="968162"/>
            <a:ext cx="205740" cy="205740"/>
          </a:xfrm>
          <a:prstGeom prst="rect">
            <a:avLst/>
          </a:prstGeom>
          <a:solidFill>
            <a:schemeClr val="tx2"/>
          </a:solidFill>
          <a:ln w="9525">
            <a:solidFill>
              <a:schemeClr val="tx2"/>
            </a:solidFill>
          </a:ln>
        </p:spPr>
        <p:txBody>
          <a:bodyPr vert="horz" wrap="none" lIns="0" tIns="0" rIns="0" bIns="0" rtlCol="0" anchor="ctr">
            <a:noAutofit/>
          </a:bodyPr>
          <a:lstStyle/>
          <a:p>
            <a:pPr algn="ctr" fontAlgn="base">
              <a:lnSpc>
                <a:spcPct val="90000"/>
              </a:lnSpc>
              <a:spcBef>
                <a:spcPts val="300"/>
              </a:spcBef>
              <a:spcAft>
                <a:spcPct val="0"/>
              </a:spcAft>
              <a:buClr>
                <a:srgbClr val="000000"/>
              </a:buClr>
              <a:buSzPct val="100000"/>
              <a:defRPr/>
            </a:pPr>
            <a:r>
              <a:rPr kumimoji="1" lang="fr-FR" sz="975" b="1" kern="0" dirty="0">
                <a:solidFill>
                  <a:srgbClr val="FFFFFF"/>
                </a:solidFill>
                <a:latin typeface="Arial Narrow"/>
                <a:cs typeface="Arial Narrow" pitchFamily="34" charset="0"/>
              </a:rPr>
              <a:t>3</a:t>
            </a:r>
          </a:p>
        </p:txBody>
      </p:sp>
      <p:sp>
        <p:nvSpPr>
          <p:cNvPr id="17" name="TextBox 16">
            <a:extLst>
              <a:ext uri="{FF2B5EF4-FFF2-40B4-BE49-F238E27FC236}">
                <a16:creationId xmlns:a16="http://schemas.microsoft.com/office/drawing/2014/main" id="{21036C77-1ACF-FD4A-B535-2E15E79413D3}"/>
              </a:ext>
            </a:extLst>
          </p:cNvPr>
          <p:cNvSpPr txBox="1"/>
          <p:nvPr/>
        </p:nvSpPr>
        <p:spPr>
          <a:xfrm>
            <a:off x="6429023" y="5308036"/>
            <a:ext cx="1677673" cy="126958"/>
          </a:xfrm>
          <a:prstGeom prst="rect">
            <a:avLst/>
          </a:prstGeom>
          <a:noFill/>
        </p:spPr>
        <p:txBody>
          <a:bodyPr wrap="square" lIns="0" tIns="0" rIns="0" bIns="0" rtlCol="0">
            <a:spAutoFit/>
          </a:bodyPr>
          <a:lstStyle/>
          <a:p>
            <a:pPr algn="ctr">
              <a:spcAft>
                <a:spcPts val="225"/>
              </a:spcAft>
            </a:pPr>
            <a:r>
              <a:rPr lang="en-US" sz="825" b="1" dirty="0">
                <a:solidFill>
                  <a:schemeClr val="tx2"/>
                </a:solidFill>
              </a:rPr>
              <a:t>China’s National Pilot Sponge Cities</a:t>
            </a:r>
          </a:p>
        </p:txBody>
      </p:sp>
      <p:pic>
        <p:nvPicPr>
          <p:cNvPr id="21" name="Picture 20" descr="A close up of a sign&#10;&#10;Description automatically generated">
            <a:extLst>
              <a:ext uri="{FF2B5EF4-FFF2-40B4-BE49-F238E27FC236}">
                <a16:creationId xmlns:a16="http://schemas.microsoft.com/office/drawing/2014/main" id="{412108B0-E7EB-204E-B8E6-FC6668A635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75183" y="868567"/>
            <a:ext cx="1517571" cy="935489"/>
          </a:xfrm>
          <a:prstGeom prst="rect">
            <a:avLst/>
          </a:prstGeom>
        </p:spPr>
      </p:pic>
      <p:sp>
        <p:nvSpPr>
          <p:cNvPr id="14" name="Rectangle 13">
            <a:extLst>
              <a:ext uri="{FF2B5EF4-FFF2-40B4-BE49-F238E27FC236}">
                <a16:creationId xmlns:a16="http://schemas.microsoft.com/office/drawing/2014/main" id="{3A0EC055-6195-594D-AC33-1CBB506BA4B9}"/>
              </a:ext>
            </a:extLst>
          </p:cNvPr>
          <p:cNvSpPr/>
          <p:nvPr/>
        </p:nvSpPr>
        <p:spPr>
          <a:xfrm>
            <a:off x="437615" y="3252206"/>
            <a:ext cx="2109642" cy="1670462"/>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TextBox 14">
            <a:extLst>
              <a:ext uri="{FF2B5EF4-FFF2-40B4-BE49-F238E27FC236}">
                <a16:creationId xmlns:a16="http://schemas.microsoft.com/office/drawing/2014/main" id="{2C458175-C54F-6D4D-AFF6-48E395998236}"/>
              </a:ext>
            </a:extLst>
          </p:cNvPr>
          <p:cNvSpPr txBox="1"/>
          <p:nvPr/>
        </p:nvSpPr>
        <p:spPr>
          <a:xfrm>
            <a:off x="496192" y="3298217"/>
            <a:ext cx="2051066" cy="1556836"/>
          </a:xfrm>
          <a:prstGeom prst="rect">
            <a:avLst/>
          </a:prstGeom>
          <a:noFill/>
        </p:spPr>
        <p:txBody>
          <a:bodyPr wrap="square" lIns="0" tIns="0" rIns="0" bIns="0" rtlCol="0">
            <a:spAutoFit/>
          </a:bodyPr>
          <a:lstStyle/>
          <a:p>
            <a:pPr>
              <a:spcAft>
                <a:spcPts val="225"/>
              </a:spcAft>
            </a:pPr>
            <a:r>
              <a:rPr lang="en-US" sz="1350" b="1" dirty="0">
                <a:solidFill>
                  <a:srgbClr val="002060"/>
                </a:solidFill>
              </a:rPr>
              <a:t>Objectives:</a:t>
            </a:r>
          </a:p>
          <a:p>
            <a:pPr marL="214313" indent="-214313">
              <a:spcAft>
                <a:spcPts val="225"/>
              </a:spcAft>
              <a:buFont typeface="Wingdings" pitchFamily="2" charset="2"/>
              <a:buChar char="§"/>
            </a:pPr>
            <a:r>
              <a:rPr lang="en-US" sz="1350" dirty="0">
                <a:solidFill>
                  <a:srgbClr val="002060"/>
                </a:solidFill>
              </a:rPr>
              <a:t>No ponding in light rain; </a:t>
            </a:r>
          </a:p>
          <a:p>
            <a:pPr marL="214313" indent="-214313">
              <a:spcAft>
                <a:spcPts val="225"/>
              </a:spcAft>
              <a:buFont typeface="Wingdings" pitchFamily="2" charset="2"/>
              <a:buChar char="§"/>
            </a:pPr>
            <a:r>
              <a:rPr lang="en-US" sz="1350" dirty="0">
                <a:solidFill>
                  <a:srgbClr val="002060"/>
                </a:solidFill>
              </a:rPr>
              <a:t>No flooding in heavy rain; </a:t>
            </a:r>
          </a:p>
          <a:p>
            <a:pPr marL="214313" indent="-214313">
              <a:spcAft>
                <a:spcPts val="225"/>
              </a:spcAft>
              <a:buFont typeface="Wingdings" pitchFamily="2" charset="2"/>
              <a:buChar char="§"/>
            </a:pPr>
            <a:r>
              <a:rPr lang="en-US" sz="1350" dirty="0">
                <a:solidFill>
                  <a:srgbClr val="002060"/>
                </a:solidFill>
              </a:rPr>
              <a:t>No black and odorous urban water; </a:t>
            </a:r>
          </a:p>
          <a:p>
            <a:pPr marL="214313" indent="-214313">
              <a:spcAft>
                <a:spcPts val="225"/>
              </a:spcAft>
              <a:buFont typeface="Wingdings" pitchFamily="2" charset="2"/>
              <a:buChar char="§"/>
            </a:pPr>
            <a:r>
              <a:rPr lang="en-US" sz="1350" dirty="0">
                <a:solidFill>
                  <a:srgbClr val="002060"/>
                </a:solidFill>
              </a:rPr>
              <a:t>Mitigating Heat-island effect</a:t>
            </a:r>
          </a:p>
        </p:txBody>
      </p:sp>
      <p:pic>
        <p:nvPicPr>
          <p:cNvPr id="16" name="图片 6">
            <a:extLst>
              <a:ext uri="{FF2B5EF4-FFF2-40B4-BE49-F238E27FC236}">
                <a16:creationId xmlns:a16="http://schemas.microsoft.com/office/drawing/2014/main" id="{6BB43AA9-BFBC-144C-BC00-FE12CA00BBEF}"/>
              </a:ext>
            </a:extLst>
          </p:cNvPr>
          <p:cNvPicPr>
            <a:picLocks noChangeAspect="1"/>
          </p:cNvPicPr>
          <p:nvPr/>
        </p:nvPicPr>
        <p:blipFill>
          <a:blip r:embed="rId9"/>
          <a:stretch>
            <a:fillRect/>
          </a:stretch>
        </p:blipFill>
        <p:spPr>
          <a:xfrm>
            <a:off x="2605834" y="3252207"/>
            <a:ext cx="2599443" cy="1618148"/>
          </a:xfrm>
          <a:prstGeom prst="rect">
            <a:avLst/>
          </a:prstGeom>
        </p:spPr>
      </p:pic>
      <p:sp>
        <p:nvSpPr>
          <p:cNvPr id="20" name="Rectangle 19">
            <a:extLst>
              <a:ext uri="{FF2B5EF4-FFF2-40B4-BE49-F238E27FC236}">
                <a16:creationId xmlns:a16="http://schemas.microsoft.com/office/drawing/2014/main" id="{D910F1CF-EAD2-1746-99BE-860AA09C3B87}"/>
              </a:ext>
            </a:extLst>
          </p:cNvPr>
          <p:cNvSpPr/>
          <p:nvPr/>
        </p:nvSpPr>
        <p:spPr>
          <a:xfrm>
            <a:off x="413615" y="2057133"/>
            <a:ext cx="4304374" cy="1037132"/>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2" name="TextBox 21">
            <a:extLst>
              <a:ext uri="{FF2B5EF4-FFF2-40B4-BE49-F238E27FC236}">
                <a16:creationId xmlns:a16="http://schemas.microsoft.com/office/drawing/2014/main" id="{835C0DA1-B477-6A4C-B52A-A32A21A02863}"/>
              </a:ext>
            </a:extLst>
          </p:cNvPr>
          <p:cNvSpPr txBox="1"/>
          <p:nvPr/>
        </p:nvSpPr>
        <p:spPr>
          <a:xfrm>
            <a:off x="472192" y="2103144"/>
            <a:ext cx="4246766" cy="907941"/>
          </a:xfrm>
          <a:prstGeom prst="rect">
            <a:avLst/>
          </a:prstGeom>
          <a:noFill/>
        </p:spPr>
        <p:txBody>
          <a:bodyPr wrap="square" lIns="0" tIns="0" rIns="0" bIns="0" rtlCol="0">
            <a:spAutoFit/>
          </a:bodyPr>
          <a:lstStyle/>
          <a:p>
            <a:pPr>
              <a:spcAft>
                <a:spcPts val="225"/>
              </a:spcAft>
            </a:pPr>
            <a:r>
              <a:rPr lang="en-US" sz="1350" b="1" dirty="0">
                <a:solidFill>
                  <a:srgbClr val="002060"/>
                </a:solidFill>
              </a:rPr>
              <a:t>National Pilot Sponge City (China):</a:t>
            </a:r>
          </a:p>
          <a:p>
            <a:pPr marL="214313" indent="-214313">
              <a:spcAft>
                <a:spcPts val="225"/>
              </a:spcAft>
              <a:buFont typeface="Wingdings" pitchFamily="2" charset="2"/>
              <a:buChar char="§"/>
            </a:pPr>
            <a:r>
              <a:rPr lang="en-US" sz="1350" dirty="0">
                <a:solidFill>
                  <a:srgbClr val="002060"/>
                </a:solidFill>
              </a:rPr>
              <a:t>It has been a national policy and movement in late 2013</a:t>
            </a:r>
          </a:p>
          <a:p>
            <a:pPr marL="214313" indent="-214313">
              <a:spcAft>
                <a:spcPts val="225"/>
              </a:spcAft>
              <a:buFont typeface="Wingdings" pitchFamily="2" charset="2"/>
              <a:buChar char="§"/>
            </a:pPr>
            <a:r>
              <a:rPr lang="en-US" sz="1350" dirty="0">
                <a:solidFill>
                  <a:srgbClr val="002060"/>
                </a:solidFill>
              </a:rPr>
              <a:t>30 National pilot cities</a:t>
            </a:r>
          </a:p>
          <a:p>
            <a:pPr marL="214313" indent="-214313">
              <a:spcAft>
                <a:spcPts val="225"/>
              </a:spcAft>
              <a:buFont typeface="Wingdings" pitchFamily="2" charset="2"/>
              <a:buChar char="§"/>
            </a:pPr>
            <a:r>
              <a:rPr lang="en-US" sz="1350" dirty="0">
                <a:solidFill>
                  <a:srgbClr val="002060"/>
                </a:solidFill>
              </a:rPr>
              <a:t>1000 billion RMB Yuan market</a:t>
            </a:r>
          </a:p>
        </p:txBody>
      </p:sp>
      <p:graphicFrame>
        <p:nvGraphicFramePr>
          <p:cNvPr id="23" name="内容占位符 3">
            <a:extLst>
              <a:ext uri="{FF2B5EF4-FFF2-40B4-BE49-F238E27FC236}">
                <a16:creationId xmlns:a16="http://schemas.microsoft.com/office/drawing/2014/main" id="{539825C1-28C6-F648-8191-1527D8919CE4}"/>
              </a:ext>
            </a:extLst>
          </p:cNvPr>
          <p:cNvGraphicFramePr>
            <a:graphicFrameLocks noChangeAspect="1"/>
          </p:cNvGraphicFramePr>
          <p:nvPr>
            <p:extLst/>
          </p:nvPr>
        </p:nvGraphicFramePr>
        <p:xfrm>
          <a:off x="5041608" y="1813827"/>
          <a:ext cx="4102392" cy="3484437"/>
        </p:xfrm>
        <a:graphic>
          <a:graphicData uri="http://schemas.openxmlformats.org/presentationml/2006/ole">
            <mc:AlternateContent xmlns:mc="http://schemas.openxmlformats.org/markup-compatibility/2006">
              <mc:Choice xmlns:v="urn:schemas-microsoft-com:vml" Requires="v">
                <p:oleObj spid="_x0000_s10245" r:id="rId10" imgW="7524571" imgH="6391286" progId="Visio.Drawing.15">
                  <p:embed/>
                </p:oleObj>
              </mc:Choice>
              <mc:Fallback>
                <p:oleObj r:id="rId10" imgW="7524571" imgH="6391286" progId="Visio.Drawing.15">
                  <p:embed/>
                  <p:pic>
                    <p:nvPicPr>
                      <p:cNvPr id="23" name="内容占位符 3">
                        <a:extLst>
                          <a:ext uri="{FF2B5EF4-FFF2-40B4-BE49-F238E27FC236}">
                            <a16:creationId xmlns:a16="http://schemas.microsoft.com/office/drawing/2014/main" id="{539825C1-28C6-F648-8191-1527D8919C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41608" y="1813827"/>
                        <a:ext cx="4102392" cy="3484437"/>
                      </a:xfrm>
                      <a:prstGeom prst="rect">
                        <a:avLst/>
                      </a:prstGeom>
                      <a:noFill/>
                    </p:spPr>
                  </p:pic>
                </p:oleObj>
              </mc:Fallback>
            </mc:AlternateContent>
          </a:graphicData>
        </a:graphic>
      </p:graphicFrame>
    </p:spTree>
    <p:extLst>
      <p:ext uri="{BB962C8B-B14F-4D97-AF65-F5344CB8AC3E}">
        <p14:creationId xmlns:p14="http://schemas.microsoft.com/office/powerpoint/2010/main" val="15062350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1144192" y="858442"/>
          <a:ext cx="1190" cy="1190"/>
        </p:xfrm>
        <a:graphic>
          <a:graphicData uri="http://schemas.openxmlformats.org/presentationml/2006/ole">
            <mc:AlternateContent xmlns:mc="http://schemas.openxmlformats.org/markup-compatibility/2006">
              <mc:Choice xmlns:v="urn:schemas-microsoft-com:vml" Requires="v">
                <p:oleObj spid="_x0000_s11267" name="think-cell Slide" r:id="rId6" imgW="421" imgH="420" progId="TCLayout.ActiveDocument.1">
                  <p:embed/>
                </p:oleObj>
              </mc:Choice>
              <mc:Fallback>
                <p:oleObj name="think-cell Slide" r:id="rId6" imgW="421" imgH="420" progId="TCLayout.ActiveDocument.1">
                  <p:embed/>
                  <p:pic>
                    <p:nvPicPr>
                      <p:cNvPr id="13" name="Object 12" hidden="1"/>
                      <p:cNvPicPr/>
                      <p:nvPr/>
                    </p:nvPicPr>
                    <p:blipFill>
                      <a:blip r:embed="rId7"/>
                      <a:stretch>
                        <a:fillRect/>
                      </a:stretch>
                    </p:blipFill>
                    <p:spPr>
                      <a:xfrm>
                        <a:off x="1144192" y="858442"/>
                        <a:ext cx="1190" cy="1190"/>
                      </a:xfrm>
                      <a:prstGeom prst="rect">
                        <a:avLst/>
                      </a:prstGeom>
                    </p:spPr>
                  </p:pic>
                </p:oleObj>
              </mc:Fallback>
            </mc:AlternateContent>
          </a:graphicData>
        </a:graphic>
      </p:graphicFrame>
      <p:sp>
        <p:nvSpPr>
          <p:cNvPr id="12" name="Rectangle 11" hidden="1"/>
          <p:cNvSpPr/>
          <p:nvPr>
            <p:custDataLst>
              <p:tags r:id="rId3"/>
            </p:custDataLst>
          </p:nvPr>
        </p:nvSpPr>
        <p:spPr bwMode="auto">
          <a:xfrm>
            <a:off x="1143000" y="857250"/>
            <a:ext cx="119063" cy="1190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GB" sz="750" dirty="0">
              <a:latin typeface="Arial" panose="020B0604020202020204" pitchFamily="34" charset="0"/>
              <a:ea typeface="+mj-ea"/>
              <a:cs typeface="+mj-cs"/>
              <a:sym typeface="Arial" panose="020B0604020202020204" pitchFamily="34" charset="0"/>
            </a:endParaRPr>
          </a:p>
        </p:txBody>
      </p:sp>
      <p:sp>
        <p:nvSpPr>
          <p:cNvPr id="3" name="Text Placeholder 2"/>
          <p:cNvSpPr>
            <a:spLocks noGrp="1"/>
          </p:cNvSpPr>
          <p:nvPr>
            <p:ph type="body" idx="13"/>
          </p:nvPr>
        </p:nvSpPr>
        <p:spPr>
          <a:xfrm>
            <a:off x="450962" y="1407629"/>
            <a:ext cx="6318000" cy="415499"/>
          </a:xfrm>
          <a:noFill/>
        </p:spPr>
        <p:txBody>
          <a:bodyPr/>
          <a:lstStyle/>
          <a:p>
            <a:r>
              <a:rPr lang="en-US" dirty="0"/>
              <a:t>CASE STUDY #12: </a:t>
            </a:r>
            <a:r>
              <a:rPr lang="en-GB" dirty="0"/>
              <a:t>Tokyo Largest Underground Water Tank in the World in </a:t>
            </a:r>
            <a:r>
              <a:rPr lang="en-CA" dirty="0"/>
              <a:t>Kasukabe, Saitama, </a:t>
            </a:r>
            <a:r>
              <a:rPr lang="en-GB" dirty="0"/>
              <a:t>Tokyo </a:t>
            </a:r>
            <a:endParaRPr lang="en-US" b="1" dirty="0"/>
          </a:p>
        </p:txBody>
      </p:sp>
      <p:sp>
        <p:nvSpPr>
          <p:cNvPr id="7" name="Source"/>
          <p:cNvSpPr txBox="1"/>
          <p:nvPr/>
        </p:nvSpPr>
        <p:spPr>
          <a:xfrm>
            <a:off x="396961" y="5731785"/>
            <a:ext cx="6014330" cy="93487"/>
          </a:xfrm>
          <a:prstGeom prst="rect">
            <a:avLst/>
          </a:prstGeom>
          <a:noFill/>
          <a:ln w="9525">
            <a:noFill/>
          </a:ln>
        </p:spPr>
        <p:txBody>
          <a:bodyPr vert="horz" wrap="square" lIns="0" tIns="0" rIns="0" bIns="0" rtlCol="0" anchor="b" anchorCtr="0">
            <a:spAutoFit/>
          </a:bodyPr>
          <a:lstStyle/>
          <a:p>
            <a:pPr>
              <a:lnSpc>
                <a:spcPct val="90000"/>
              </a:lnSpc>
              <a:buSzPct val="100000"/>
            </a:pPr>
            <a:r>
              <a:rPr lang="en-US" sz="675" dirty="0">
                <a:solidFill>
                  <a:schemeClr val="tx2"/>
                </a:solidFill>
                <a:sym typeface="+mn-lt"/>
              </a:rPr>
              <a:t>Source: </a:t>
            </a:r>
            <a:r>
              <a:rPr lang="en-CA" sz="675" dirty="0">
                <a:hlinkClick r:id="rId8"/>
              </a:rPr>
              <a:t>https://www.water-technology.net/projects/g-cans-project-tokyo-japan/</a:t>
            </a:r>
            <a:endParaRPr lang="en-US" sz="675" dirty="0"/>
          </a:p>
        </p:txBody>
      </p:sp>
      <p:sp>
        <p:nvSpPr>
          <p:cNvPr id="363" name="Rectangle 362"/>
          <p:cNvSpPr/>
          <p:nvPr/>
        </p:nvSpPr>
        <p:spPr>
          <a:xfrm>
            <a:off x="396961" y="5219615"/>
            <a:ext cx="7737836" cy="461511"/>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66" name="TextBox 365"/>
          <p:cNvSpPr txBox="1"/>
          <p:nvPr/>
        </p:nvSpPr>
        <p:spPr>
          <a:xfrm>
            <a:off x="591769" y="5242621"/>
            <a:ext cx="7394108" cy="415498"/>
          </a:xfrm>
          <a:prstGeom prst="rect">
            <a:avLst/>
          </a:prstGeom>
          <a:noFill/>
        </p:spPr>
        <p:txBody>
          <a:bodyPr wrap="square" lIns="0" tIns="0" rIns="0" bIns="0" rtlCol="0">
            <a:spAutoFit/>
          </a:bodyPr>
          <a:lstStyle/>
          <a:p>
            <a:pPr>
              <a:spcAft>
                <a:spcPts val="225"/>
              </a:spcAft>
            </a:pPr>
            <a:r>
              <a:rPr lang="en-US" sz="1350" dirty="0">
                <a:solidFill>
                  <a:srgbClr val="002060"/>
                </a:solidFill>
              </a:rPr>
              <a:t>177 </a:t>
            </a:r>
            <a:r>
              <a:rPr lang="en-US" sz="1350" dirty="0">
                <a:solidFill>
                  <a:srgbClr val="002060"/>
                </a:solidFill>
              </a:rPr>
              <a:t>meters long, 78 meters wide, 25 meters high with a forest of 59 reinforced concrete pillars each weighing 500 tons supporting the ceiling. </a:t>
            </a:r>
          </a:p>
        </p:txBody>
      </p:sp>
      <p:sp>
        <p:nvSpPr>
          <p:cNvPr id="45" name="TextBox 44"/>
          <p:cNvSpPr txBox="1"/>
          <p:nvPr/>
        </p:nvSpPr>
        <p:spPr>
          <a:xfrm>
            <a:off x="2216671" y="6348295"/>
            <a:ext cx="4277221" cy="126958"/>
          </a:xfrm>
          <a:prstGeom prst="rect">
            <a:avLst/>
          </a:prstGeom>
          <a:noFill/>
        </p:spPr>
        <p:txBody>
          <a:bodyPr wrap="square" lIns="0" tIns="0" rIns="0" bIns="0" rtlCol="0">
            <a:spAutoFit/>
          </a:bodyPr>
          <a:lstStyle/>
          <a:p>
            <a:pPr algn="ctr">
              <a:spcAft>
                <a:spcPts val="225"/>
              </a:spcAft>
            </a:pPr>
            <a:r>
              <a:rPr lang="en-GB" sz="825" b="1" dirty="0">
                <a:solidFill>
                  <a:schemeClr val="tx2"/>
                </a:solidFill>
              </a:rPr>
              <a:t>Photos inside the largest underground water harvesting tank in the world in Tokyo built in 2005</a:t>
            </a:r>
          </a:p>
        </p:txBody>
      </p:sp>
      <p:pic>
        <p:nvPicPr>
          <p:cNvPr id="15" name="Picture 14" descr="A close up of a sign&#10;&#10;Description automatically generated">
            <a:extLst>
              <a:ext uri="{FF2B5EF4-FFF2-40B4-BE49-F238E27FC236}">
                <a16:creationId xmlns:a16="http://schemas.microsoft.com/office/drawing/2014/main" id="{8176EF90-5BB7-2446-8E0F-061327379F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5183" y="868567"/>
            <a:ext cx="1517571" cy="935489"/>
          </a:xfrm>
          <a:prstGeom prst="rect">
            <a:avLst/>
          </a:prstGeom>
        </p:spPr>
      </p:pic>
      <p:pic>
        <p:nvPicPr>
          <p:cNvPr id="14" name="Picture 13">
            <a:extLst>
              <a:ext uri="{FF2B5EF4-FFF2-40B4-BE49-F238E27FC236}">
                <a16:creationId xmlns:a16="http://schemas.microsoft.com/office/drawing/2014/main" id="{9A2FCD75-954D-8D49-82CE-D5560728EC8A}"/>
              </a:ext>
            </a:extLst>
          </p:cNvPr>
          <p:cNvPicPr>
            <a:picLocks noChangeAspect="1"/>
          </p:cNvPicPr>
          <p:nvPr/>
        </p:nvPicPr>
        <p:blipFill>
          <a:blip r:embed="rId10"/>
          <a:stretch>
            <a:fillRect/>
          </a:stretch>
        </p:blipFill>
        <p:spPr>
          <a:xfrm>
            <a:off x="4593270" y="2054838"/>
            <a:ext cx="3734303" cy="2786584"/>
          </a:xfrm>
          <a:prstGeom prst="rect">
            <a:avLst/>
          </a:prstGeom>
          <a:ln w="88900" cap="sq" cmpd="thickThin">
            <a:solidFill>
              <a:srgbClr val="000000"/>
            </a:solidFill>
            <a:prstDash val="solid"/>
            <a:miter lim="800000"/>
          </a:ln>
          <a:effectLst>
            <a:innerShdw blurRad="76200">
              <a:srgbClr val="000000"/>
            </a:innerShdw>
          </a:effectLst>
        </p:spPr>
      </p:pic>
      <p:pic>
        <p:nvPicPr>
          <p:cNvPr id="17" name="Picture 16">
            <a:extLst>
              <a:ext uri="{FF2B5EF4-FFF2-40B4-BE49-F238E27FC236}">
                <a16:creationId xmlns:a16="http://schemas.microsoft.com/office/drawing/2014/main" id="{182C503A-654E-4140-A522-A81E45DE5FD9}"/>
              </a:ext>
            </a:extLst>
          </p:cNvPr>
          <p:cNvPicPr>
            <a:picLocks noChangeAspect="1"/>
          </p:cNvPicPr>
          <p:nvPr/>
        </p:nvPicPr>
        <p:blipFill>
          <a:blip r:embed="rId11"/>
          <a:stretch>
            <a:fillRect/>
          </a:stretch>
        </p:blipFill>
        <p:spPr>
          <a:xfrm>
            <a:off x="507616" y="2054838"/>
            <a:ext cx="3847666" cy="2786584"/>
          </a:xfrm>
          <a:prstGeom prst="rect">
            <a:avLst/>
          </a:prstGeom>
          <a:ln w="88900" cap="sq" cmpd="thickThin">
            <a:solidFill>
              <a:srgbClr val="000000"/>
            </a:solidFill>
            <a:prstDash val="solid"/>
            <a:miter lim="800000"/>
          </a:ln>
          <a:effectLst>
            <a:innerShdw blurRad="76200">
              <a:srgbClr val="000000"/>
            </a:innerShdw>
          </a:effectLst>
        </p:spPr>
      </p:pic>
      <p:sp>
        <p:nvSpPr>
          <p:cNvPr id="18" name="RbSticker">
            <a:extLst>
              <a:ext uri="{FF2B5EF4-FFF2-40B4-BE49-F238E27FC236}">
                <a16:creationId xmlns:a16="http://schemas.microsoft.com/office/drawing/2014/main" id="{01C5942B-C2E1-794A-87D3-45A973150015}"/>
              </a:ext>
            </a:extLst>
          </p:cNvPr>
          <p:cNvSpPr txBox="1"/>
          <p:nvPr/>
        </p:nvSpPr>
        <p:spPr>
          <a:xfrm>
            <a:off x="643737" y="1001932"/>
            <a:ext cx="835165" cy="124650"/>
          </a:xfrm>
          <a:prstGeom prst="rect">
            <a:avLst/>
          </a:prstGeom>
          <a:noFill/>
          <a:ln w="9525">
            <a:noFill/>
          </a:ln>
        </p:spPr>
        <p:txBody>
          <a:bodyPr vert="horz" wrap="none" lIns="0" tIns="0" rIns="0" bIns="0" rtlCol="0" anchor="ctr">
            <a:spAutoFit/>
          </a:bodyPr>
          <a:lstStyle/>
          <a:p>
            <a:pPr fontAlgn="base">
              <a:lnSpc>
                <a:spcPct val="90000"/>
              </a:lnSpc>
              <a:spcBef>
                <a:spcPts val="300"/>
              </a:spcBef>
              <a:spcAft>
                <a:spcPct val="0"/>
              </a:spcAft>
              <a:buClr>
                <a:srgbClr val="000000"/>
              </a:buClr>
              <a:buSzPct val="100000"/>
            </a:pPr>
            <a:r>
              <a:rPr lang="en-GB" sz="900" b="1" dirty="0">
                <a:solidFill>
                  <a:schemeClr val="tx2"/>
                </a:solidFill>
                <a:cs typeface="Arial Narrow" pitchFamily="34" charset="0"/>
              </a:rPr>
              <a:t>Now What we do</a:t>
            </a:r>
          </a:p>
        </p:txBody>
      </p:sp>
      <p:sp>
        <p:nvSpPr>
          <p:cNvPr id="19" name="RbNavigator">
            <a:extLst>
              <a:ext uri="{FF2B5EF4-FFF2-40B4-BE49-F238E27FC236}">
                <a16:creationId xmlns:a16="http://schemas.microsoft.com/office/drawing/2014/main" id="{4D03ED4F-28F3-DD46-A214-D16B968CDAB7}"/>
              </a:ext>
            </a:extLst>
          </p:cNvPr>
          <p:cNvSpPr txBox="1"/>
          <p:nvPr/>
        </p:nvSpPr>
        <p:spPr>
          <a:xfrm>
            <a:off x="383996" y="968162"/>
            <a:ext cx="205740" cy="205740"/>
          </a:xfrm>
          <a:prstGeom prst="rect">
            <a:avLst/>
          </a:prstGeom>
          <a:solidFill>
            <a:schemeClr val="tx2"/>
          </a:solidFill>
          <a:ln w="9525">
            <a:solidFill>
              <a:schemeClr val="tx2"/>
            </a:solidFill>
          </a:ln>
        </p:spPr>
        <p:txBody>
          <a:bodyPr vert="horz" wrap="none" lIns="0" tIns="0" rIns="0" bIns="0" rtlCol="0" anchor="ctr">
            <a:noAutofit/>
          </a:bodyPr>
          <a:lstStyle/>
          <a:p>
            <a:pPr algn="ctr" fontAlgn="base">
              <a:lnSpc>
                <a:spcPct val="90000"/>
              </a:lnSpc>
              <a:spcBef>
                <a:spcPts val="300"/>
              </a:spcBef>
              <a:spcAft>
                <a:spcPct val="0"/>
              </a:spcAft>
              <a:buClr>
                <a:srgbClr val="000000"/>
              </a:buClr>
              <a:buSzPct val="100000"/>
              <a:defRPr/>
            </a:pPr>
            <a:r>
              <a:rPr kumimoji="1" lang="fr-FR" sz="975" b="1" kern="0" dirty="0">
                <a:solidFill>
                  <a:srgbClr val="FFFFFF"/>
                </a:solidFill>
                <a:latin typeface="Arial Narrow"/>
                <a:cs typeface="Arial Narrow" pitchFamily="34" charset="0"/>
              </a:rPr>
              <a:t>3</a:t>
            </a:r>
          </a:p>
        </p:txBody>
      </p:sp>
    </p:spTree>
    <p:extLst>
      <p:ext uri="{BB962C8B-B14F-4D97-AF65-F5344CB8AC3E}">
        <p14:creationId xmlns:p14="http://schemas.microsoft.com/office/powerpoint/2010/main" val="6728653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1144192" y="858442"/>
          <a:ext cx="1190" cy="1190"/>
        </p:xfrm>
        <a:graphic>
          <a:graphicData uri="http://schemas.openxmlformats.org/presentationml/2006/ole">
            <mc:AlternateContent xmlns:mc="http://schemas.openxmlformats.org/markup-compatibility/2006">
              <mc:Choice xmlns:v="urn:schemas-microsoft-com:vml" Requires="v">
                <p:oleObj spid="_x0000_s12291" name="think-cell Slide" r:id="rId7" imgW="421" imgH="420" progId="TCLayout.ActiveDocument.1">
                  <p:embed/>
                </p:oleObj>
              </mc:Choice>
              <mc:Fallback>
                <p:oleObj name="think-cell Slide" r:id="rId7" imgW="421" imgH="420" progId="TCLayout.ActiveDocument.1">
                  <p:embed/>
                  <p:pic>
                    <p:nvPicPr>
                      <p:cNvPr id="13" name="Object 12" hidden="1"/>
                      <p:cNvPicPr/>
                      <p:nvPr/>
                    </p:nvPicPr>
                    <p:blipFill>
                      <a:blip r:embed="rId8"/>
                      <a:stretch>
                        <a:fillRect/>
                      </a:stretch>
                    </p:blipFill>
                    <p:spPr>
                      <a:xfrm>
                        <a:off x="1144192" y="858442"/>
                        <a:ext cx="1190" cy="1190"/>
                      </a:xfrm>
                      <a:prstGeom prst="rect">
                        <a:avLst/>
                      </a:prstGeom>
                    </p:spPr>
                  </p:pic>
                </p:oleObj>
              </mc:Fallback>
            </mc:AlternateContent>
          </a:graphicData>
        </a:graphic>
      </p:graphicFrame>
      <p:sp>
        <p:nvSpPr>
          <p:cNvPr id="12" name="Rectangle 11" hidden="1"/>
          <p:cNvSpPr/>
          <p:nvPr>
            <p:custDataLst>
              <p:tags r:id="rId3"/>
            </p:custDataLst>
          </p:nvPr>
        </p:nvSpPr>
        <p:spPr bwMode="auto">
          <a:xfrm>
            <a:off x="1143000" y="857250"/>
            <a:ext cx="119063" cy="1190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GB" sz="750" dirty="0">
              <a:latin typeface="Arial" panose="020B0604020202020204" pitchFamily="34" charset="0"/>
              <a:ea typeface="+mj-ea"/>
              <a:cs typeface="+mj-cs"/>
              <a:sym typeface="Arial" panose="020B0604020202020204" pitchFamily="34" charset="0"/>
            </a:endParaRPr>
          </a:p>
        </p:txBody>
      </p:sp>
      <p:sp>
        <p:nvSpPr>
          <p:cNvPr id="3" name="Text Placeholder 2"/>
          <p:cNvSpPr>
            <a:spLocks noGrp="1"/>
          </p:cNvSpPr>
          <p:nvPr>
            <p:ph type="body" idx="13"/>
          </p:nvPr>
        </p:nvSpPr>
        <p:spPr>
          <a:xfrm>
            <a:off x="450962" y="1407629"/>
            <a:ext cx="6318000" cy="415499"/>
          </a:xfrm>
          <a:noFill/>
        </p:spPr>
        <p:txBody>
          <a:bodyPr/>
          <a:lstStyle/>
          <a:p>
            <a:r>
              <a:rPr lang="en-US" dirty="0"/>
              <a:t>5- Flash Flood Mitigation using </a:t>
            </a:r>
            <a:r>
              <a:rPr lang="en-GB" dirty="0"/>
              <a:t>Flood Permeable Pavements</a:t>
            </a:r>
          </a:p>
          <a:p>
            <a:r>
              <a:rPr lang="en-GB" b="1" dirty="0"/>
              <a:t>CASE STUDY #13: </a:t>
            </a:r>
            <a:r>
              <a:rPr lang="en-US" dirty="0"/>
              <a:t>Chinese Sponge City Road Construction</a:t>
            </a:r>
            <a:endParaRPr lang="en-US" b="1" dirty="0"/>
          </a:p>
        </p:txBody>
      </p:sp>
      <p:sp>
        <p:nvSpPr>
          <p:cNvPr id="7" name="Source"/>
          <p:cNvSpPr txBox="1"/>
          <p:nvPr/>
        </p:nvSpPr>
        <p:spPr>
          <a:xfrm>
            <a:off x="396961" y="5731785"/>
            <a:ext cx="6014330" cy="93487"/>
          </a:xfrm>
          <a:prstGeom prst="rect">
            <a:avLst/>
          </a:prstGeom>
          <a:noFill/>
          <a:ln w="9525">
            <a:noFill/>
          </a:ln>
        </p:spPr>
        <p:txBody>
          <a:bodyPr vert="horz" wrap="square" lIns="0" tIns="0" rIns="0" bIns="0" rtlCol="0" anchor="b" anchorCtr="0">
            <a:spAutoFit/>
          </a:bodyPr>
          <a:lstStyle/>
          <a:p>
            <a:pPr>
              <a:lnSpc>
                <a:spcPct val="90000"/>
              </a:lnSpc>
              <a:buSzPct val="100000"/>
            </a:pPr>
            <a:r>
              <a:rPr lang="en-US" sz="675" dirty="0">
                <a:solidFill>
                  <a:schemeClr val="tx2"/>
                </a:solidFill>
                <a:sym typeface="+mn-lt"/>
              </a:rPr>
              <a:t>Source: </a:t>
            </a:r>
            <a:r>
              <a:rPr lang="en-CA" sz="675" dirty="0">
                <a:hlinkClick r:id="rId9"/>
              </a:rPr>
              <a:t> https://www.sciencedirect.com/science/article/pii/S0048969718340518</a:t>
            </a:r>
            <a:endParaRPr lang="en-US" sz="675" dirty="0">
              <a:solidFill>
                <a:schemeClr val="tx2"/>
              </a:solidFill>
              <a:sym typeface="+mn-lt"/>
            </a:endParaRPr>
          </a:p>
        </p:txBody>
      </p:sp>
      <p:sp>
        <p:nvSpPr>
          <p:cNvPr id="361" name="RbSticker"/>
          <p:cNvSpPr txBox="1"/>
          <p:nvPr/>
        </p:nvSpPr>
        <p:spPr>
          <a:xfrm>
            <a:off x="643737" y="1001932"/>
            <a:ext cx="1266372" cy="124650"/>
          </a:xfrm>
          <a:prstGeom prst="rect">
            <a:avLst/>
          </a:prstGeom>
          <a:noFill/>
          <a:ln w="9525">
            <a:noFill/>
          </a:ln>
        </p:spPr>
        <p:txBody>
          <a:bodyPr vert="horz" wrap="none" lIns="0" tIns="0" rIns="0" bIns="0" rtlCol="0" anchor="ctr">
            <a:spAutoFit/>
          </a:bodyPr>
          <a:lstStyle/>
          <a:p>
            <a:pPr fontAlgn="base">
              <a:lnSpc>
                <a:spcPct val="90000"/>
              </a:lnSpc>
              <a:spcBef>
                <a:spcPts val="300"/>
              </a:spcBef>
              <a:spcAft>
                <a:spcPct val="0"/>
              </a:spcAft>
              <a:buClr>
                <a:srgbClr val="000000"/>
              </a:buClr>
              <a:buSzPct val="100000"/>
            </a:pPr>
            <a:r>
              <a:rPr lang="en-GB" sz="900" b="1" dirty="0">
                <a:solidFill>
                  <a:schemeClr val="tx2"/>
                </a:solidFill>
                <a:cs typeface="Arial Narrow" pitchFamily="34" charset="0"/>
              </a:rPr>
              <a:t>Flash Floods: Main Drivers</a:t>
            </a:r>
          </a:p>
        </p:txBody>
      </p:sp>
      <p:sp>
        <p:nvSpPr>
          <p:cNvPr id="362" name="RbNavigator"/>
          <p:cNvSpPr txBox="1"/>
          <p:nvPr/>
        </p:nvSpPr>
        <p:spPr>
          <a:xfrm>
            <a:off x="383996" y="968162"/>
            <a:ext cx="205740" cy="205740"/>
          </a:xfrm>
          <a:prstGeom prst="rect">
            <a:avLst/>
          </a:prstGeom>
          <a:solidFill>
            <a:schemeClr val="tx2"/>
          </a:solidFill>
          <a:ln w="9525">
            <a:solidFill>
              <a:schemeClr val="tx2"/>
            </a:solidFill>
          </a:ln>
        </p:spPr>
        <p:txBody>
          <a:bodyPr vert="horz" wrap="none" lIns="0" tIns="0" rIns="0" bIns="0" rtlCol="0" anchor="ctr">
            <a:noAutofit/>
          </a:bodyPr>
          <a:lstStyle/>
          <a:p>
            <a:pPr algn="ctr" fontAlgn="base">
              <a:lnSpc>
                <a:spcPct val="90000"/>
              </a:lnSpc>
              <a:spcBef>
                <a:spcPts val="300"/>
              </a:spcBef>
              <a:spcAft>
                <a:spcPct val="0"/>
              </a:spcAft>
              <a:buClr>
                <a:srgbClr val="000000"/>
              </a:buClr>
              <a:buSzPct val="100000"/>
              <a:defRPr/>
            </a:pPr>
            <a:r>
              <a:rPr kumimoji="1" lang="fr-FR" sz="975" b="1" kern="0" dirty="0">
                <a:solidFill>
                  <a:srgbClr val="FFFFFF"/>
                </a:solidFill>
                <a:latin typeface="Arial Narrow"/>
                <a:cs typeface="Arial Narrow" pitchFamily="34" charset="0"/>
              </a:rPr>
              <a:t>2</a:t>
            </a:r>
          </a:p>
        </p:txBody>
      </p:sp>
      <p:pic>
        <p:nvPicPr>
          <p:cNvPr id="15" name="Picture 14" descr="A close up of a sign&#10;&#10;Description automatically generated">
            <a:extLst>
              <a:ext uri="{FF2B5EF4-FFF2-40B4-BE49-F238E27FC236}">
                <a16:creationId xmlns:a16="http://schemas.microsoft.com/office/drawing/2014/main" id="{E1214C72-EA8D-D547-82D9-5A725E57B5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75183" y="868567"/>
            <a:ext cx="1517571" cy="935489"/>
          </a:xfrm>
          <a:prstGeom prst="rect">
            <a:avLst/>
          </a:prstGeom>
        </p:spPr>
      </p:pic>
      <p:pic>
        <p:nvPicPr>
          <p:cNvPr id="14" name="WG32nyH-Ta8">
            <a:extLst>
              <a:ext uri="{FF2B5EF4-FFF2-40B4-BE49-F238E27FC236}">
                <a16:creationId xmlns:a16="http://schemas.microsoft.com/office/drawing/2014/main" id="{416BA762-D1A1-5C40-BF9F-9B4B9B9DF0E0}"/>
              </a:ext>
            </a:extLst>
          </p:cNvPr>
          <p:cNvPicPr>
            <a:picLocks noRot="1" noChangeAspect="1"/>
          </p:cNvPicPr>
          <p:nvPr>
            <a:videoFile r:link="rId4"/>
          </p:nvPr>
        </p:nvPicPr>
        <p:blipFill>
          <a:blip r:embed="rId11"/>
          <a:stretch>
            <a:fillRect/>
          </a:stretch>
        </p:blipFill>
        <p:spPr>
          <a:xfrm>
            <a:off x="1387929" y="1938536"/>
            <a:ext cx="6376307" cy="352000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404548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p:cTn id="7" fill="hold" display="0">
                  <p:stCondLst>
                    <p:cond delay="indefinite"/>
                  </p:stCondLst>
                </p:cTn>
                <p:tgtEl>
                  <p:spTgt spid="1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1144192" y="858442"/>
          <a:ext cx="1190" cy="1190"/>
        </p:xfrm>
        <a:graphic>
          <a:graphicData uri="http://schemas.openxmlformats.org/presentationml/2006/ole">
            <mc:AlternateContent xmlns:mc="http://schemas.openxmlformats.org/markup-compatibility/2006">
              <mc:Choice xmlns:v="urn:schemas-microsoft-com:vml" Requires="v">
                <p:oleObj spid="_x0000_s13315" name="think-cell Slide" r:id="rId6" imgW="421" imgH="420" progId="TCLayout.ActiveDocument.1">
                  <p:embed/>
                </p:oleObj>
              </mc:Choice>
              <mc:Fallback>
                <p:oleObj name="think-cell Slide" r:id="rId6" imgW="421" imgH="420" progId="TCLayout.ActiveDocument.1">
                  <p:embed/>
                  <p:pic>
                    <p:nvPicPr>
                      <p:cNvPr id="13" name="Object 12" hidden="1"/>
                      <p:cNvPicPr/>
                      <p:nvPr/>
                    </p:nvPicPr>
                    <p:blipFill>
                      <a:blip r:embed="rId7"/>
                      <a:stretch>
                        <a:fillRect/>
                      </a:stretch>
                    </p:blipFill>
                    <p:spPr>
                      <a:xfrm>
                        <a:off x="1144192" y="858442"/>
                        <a:ext cx="1190" cy="1190"/>
                      </a:xfrm>
                      <a:prstGeom prst="rect">
                        <a:avLst/>
                      </a:prstGeom>
                    </p:spPr>
                  </p:pic>
                </p:oleObj>
              </mc:Fallback>
            </mc:AlternateContent>
          </a:graphicData>
        </a:graphic>
      </p:graphicFrame>
      <p:sp>
        <p:nvSpPr>
          <p:cNvPr id="12" name="Rectangle 11" hidden="1"/>
          <p:cNvSpPr/>
          <p:nvPr>
            <p:custDataLst>
              <p:tags r:id="rId3"/>
            </p:custDataLst>
          </p:nvPr>
        </p:nvSpPr>
        <p:spPr bwMode="auto">
          <a:xfrm>
            <a:off x="1143000" y="857250"/>
            <a:ext cx="119063" cy="1190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GB" sz="750" dirty="0">
              <a:latin typeface="Arial" panose="020B0604020202020204" pitchFamily="34" charset="0"/>
              <a:ea typeface="+mj-ea"/>
              <a:cs typeface="+mj-cs"/>
              <a:sym typeface="Arial" panose="020B0604020202020204" pitchFamily="34" charset="0"/>
            </a:endParaRPr>
          </a:p>
        </p:txBody>
      </p:sp>
      <p:sp>
        <p:nvSpPr>
          <p:cNvPr id="3" name="Text Placeholder 2"/>
          <p:cNvSpPr>
            <a:spLocks noGrp="1"/>
          </p:cNvSpPr>
          <p:nvPr>
            <p:ph type="body" idx="13"/>
          </p:nvPr>
        </p:nvSpPr>
        <p:spPr>
          <a:xfrm>
            <a:off x="450962" y="1407630"/>
            <a:ext cx="6318000" cy="207749"/>
          </a:xfrm>
          <a:noFill/>
        </p:spPr>
        <p:txBody>
          <a:bodyPr/>
          <a:lstStyle/>
          <a:p>
            <a:r>
              <a:rPr lang="en-CA" dirty="0"/>
              <a:t>7- Natural Based Solutions</a:t>
            </a:r>
            <a:endParaRPr lang="en-US" b="1" dirty="0"/>
          </a:p>
        </p:txBody>
      </p:sp>
      <p:sp>
        <p:nvSpPr>
          <p:cNvPr id="7" name="Source"/>
          <p:cNvSpPr txBox="1"/>
          <p:nvPr/>
        </p:nvSpPr>
        <p:spPr>
          <a:xfrm>
            <a:off x="383996" y="5846231"/>
            <a:ext cx="6014330" cy="93487"/>
          </a:xfrm>
          <a:prstGeom prst="rect">
            <a:avLst/>
          </a:prstGeom>
          <a:noFill/>
          <a:ln w="9525">
            <a:noFill/>
          </a:ln>
        </p:spPr>
        <p:txBody>
          <a:bodyPr vert="horz" wrap="square" lIns="0" tIns="0" rIns="0" bIns="0" rtlCol="0" anchor="b" anchorCtr="0">
            <a:spAutoFit/>
          </a:bodyPr>
          <a:lstStyle/>
          <a:p>
            <a:pPr>
              <a:lnSpc>
                <a:spcPct val="90000"/>
              </a:lnSpc>
              <a:buSzPct val="100000"/>
            </a:pPr>
            <a:r>
              <a:rPr lang="en-US" sz="675" dirty="0">
                <a:solidFill>
                  <a:schemeClr val="tx2"/>
                </a:solidFill>
                <a:sym typeface="+mn-lt"/>
              </a:rPr>
              <a:t>Source: </a:t>
            </a:r>
            <a:r>
              <a:rPr lang="en-US" sz="675" dirty="0">
                <a:hlinkClick r:id="rId8"/>
              </a:rPr>
              <a:t>https://www.omicsonline.org/open-access/flash-flood-and-its-mitigation-a-case-study-of-almora-uttarakhand-india-99599.html</a:t>
            </a:r>
            <a:endParaRPr lang="en-GB" sz="675" dirty="0"/>
          </a:p>
        </p:txBody>
      </p:sp>
      <p:sp>
        <p:nvSpPr>
          <p:cNvPr id="361" name="RbSticker"/>
          <p:cNvSpPr txBox="1"/>
          <p:nvPr/>
        </p:nvSpPr>
        <p:spPr>
          <a:xfrm>
            <a:off x="643737" y="1001932"/>
            <a:ext cx="1266372" cy="124650"/>
          </a:xfrm>
          <a:prstGeom prst="rect">
            <a:avLst/>
          </a:prstGeom>
          <a:noFill/>
          <a:ln w="9525">
            <a:noFill/>
          </a:ln>
        </p:spPr>
        <p:txBody>
          <a:bodyPr vert="horz" wrap="none" lIns="0" tIns="0" rIns="0" bIns="0" rtlCol="0" anchor="ctr">
            <a:spAutoFit/>
          </a:bodyPr>
          <a:lstStyle/>
          <a:p>
            <a:pPr fontAlgn="base">
              <a:lnSpc>
                <a:spcPct val="90000"/>
              </a:lnSpc>
              <a:spcBef>
                <a:spcPts val="300"/>
              </a:spcBef>
              <a:spcAft>
                <a:spcPct val="0"/>
              </a:spcAft>
              <a:buClr>
                <a:srgbClr val="000000"/>
              </a:buClr>
              <a:buSzPct val="100000"/>
            </a:pPr>
            <a:r>
              <a:rPr lang="en-GB" sz="900" b="1" dirty="0">
                <a:solidFill>
                  <a:schemeClr val="tx2"/>
                </a:solidFill>
                <a:cs typeface="Arial Narrow" pitchFamily="34" charset="0"/>
              </a:rPr>
              <a:t>Flash Floods: Main Drivers</a:t>
            </a:r>
          </a:p>
        </p:txBody>
      </p:sp>
      <p:sp>
        <p:nvSpPr>
          <p:cNvPr id="362" name="RbNavigator"/>
          <p:cNvSpPr txBox="1"/>
          <p:nvPr/>
        </p:nvSpPr>
        <p:spPr>
          <a:xfrm>
            <a:off x="383996" y="968162"/>
            <a:ext cx="205740" cy="205740"/>
          </a:xfrm>
          <a:prstGeom prst="rect">
            <a:avLst/>
          </a:prstGeom>
          <a:solidFill>
            <a:schemeClr val="tx2"/>
          </a:solidFill>
          <a:ln w="9525">
            <a:solidFill>
              <a:schemeClr val="tx2"/>
            </a:solidFill>
          </a:ln>
        </p:spPr>
        <p:txBody>
          <a:bodyPr vert="horz" wrap="none" lIns="0" tIns="0" rIns="0" bIns="0" rtlCol="0" anchor="ctr">
            <a:noAutofit/>
          </a:bodyPr>
          <a:lstStyle/>
          <a:p>
            <a:pPr algn="ctr" fontAlgn="base">
              <a:lnSpc>
                <a:spcPct val="90000"/>
              </a:lnSpc>
              <a:spcBef>
                <a:spcPts val="300"/>
              </a:spcBef>
              <a:spcAft>
                <a:spcPct val="0"/>
              </a:spcAft>
              <a:buClr>
                <a:srgbClr val="000000"/>
              </a:buClr>
              <a:buSzPct val="100000"/>
              <a:defRPr/>
            </a:pPr>
            <a:r>
              <a:rPr kumimoji="1" lang="fr-FR" sz="975" b="1" kern="0" dirty="0">
                <a:solidFill>
                  <a:srgbClr val="FFFFFF"/>
                </a:solidFill>
                <a:latin typeface="Arial Narrow"/>
                <a:cs typeface="Arial Narrow" pitchFamily="34" charset="0"/>
              </a:rPr>
              <a:t>2</a:t>
            </a:r>
          </a:p>
        </p:txBody>
      </p:sp>
      <p:sp>
        <p:nvSpPr>
          <p:cNvPr id="45" name="TextBox 44"/>
          <p:cNvSpPr txBox="1"/>
          <p:nvPr/>
        </p:nvSpPr>
        <p:spPr>
          <a:xfrm>
            <a:off x="3210947" y="4175030"/>
            <a:ext cx="2560320" cy="126958"/>
          </a:xfrm>
          <a:prstGeom prst="rect">
            <a:avLst/>
          </a:prstGeom>
          <a:noFill/>
        </p:spPr>
        <p:txBody>
          <a:bodyPr wrap="square" lIns="0" tIns="0" rIns="0" bIns="0" rtlCol="0">
            <a:spAutoFit/>
          </a:bodyPr>
          <a:lstStyle/>
          <a:p>
            <a:pPr algn="ctr">
              <a:spcAft>
                <a:spcPts val="225"/>
              </a:spcAft>
            </a:pPr>
            <a:r>
              <a:rPr lang="en-US" sz="825" b="1" dirty="0">
                <a:solidFill>
                  <a:schemeClr val="tx2"/>
                </a:solidFill>
              </a:rPr>
              <a:t>Natural Road over highway</a:t>
            </a:r>
            <a:endParaRPr lang="en-GB" sz="825" b="1" dirty="0">
              <a:solidFill>
                <a:schemeClr val="tx2"/>
              </a:solidFill>
            </a:endParaRPr>
          </a:p>
        </p:txBody>
      </p:sp>
      <p:pic>
        <p:nvPicPr>
          <p:cNvPr id="15" name="Picture 14" descr="A close up of a sign&#10;&#10;Description automatically generated">
            <a:extLst>
              <a:ext uri="{FF2B5EF4-FFF2-40B4-BE49-F238E27FC236}">
                <a16:creationId xmlns:a16="http://schemas.microsoft.com/office/drawing/2014/main" id="{E1214C72-EA8D-D547-82D9-5A725E57B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5183" y="868567"/>
            <a:ext cx="1517571" cy="935489"/>
          </a:xfrm>
          <a:prstGeom prst="rect">
            <a:avLst/>
          </a:prstGeom>
        </p:spPr>
      </p:pic>
      <p:pic>
        <p:nvPicPr>
          <p:cNvPr id="2" name="Picture 1">
            <a:extLst>
              <a:ext uri="{FF2B5EF4-FFF2-40B4-BE49-F238E27FC236}">
                <a16:creationId xmlns:a16="http://schemas.microsoft.com/office/drawing/2014/main" id="{FE2C3EF3-0AC9-4043-A4B3-459BBCDDB36C}"/>
              </a:ext>
            </a:extLst>
          </p:cNvPr>
          <p:cNvPicPr>
            <a:picLocks noChangeAspect="1"/>
          </p:cNvPicPr>
          <p:nvPr/>
        </p:nvPicPr>
        <p:blipFill>
          <a:blip r:embed="rId10"/>
          <a:stretch>
            <a:fillRect/>
          </a:stretch>
        </p:blipFill>
        <p:spPr>
          <a:xfrm>
            <a:off x="6157353" y="1948158"/>
            <a:ext cx="2568371" cy="2136661"/>
          </a:xfrm>
          <a:prstGeom prst="rect">
            <a:avLst/>
          </a:prstGeom>
        </p:spPr>
      </p:pic>
      <p:pic>
        <p:nvPicPr>
          <p:cNvPr id="4" name="Picture 3">
            <a:extLst>
              <a:ext uri="{FF2B5EF4-FFF2-40B4-BE49-F238E27FC236}">
                <a16:creationId xmlns:a16="http://schemas.microsoft.com/office/drawing/2014/main" id="{4B557C80-92E0-5C49-8E2D-C00797AE57DD}"/>
              </a:ext>
            </a:extLst>
          </p:cNvPr>
          <p:cNvPicPr>
            <a:picLocks noChangeAspect="1"/>
          </p:cNvPicPr>
          <p:nvPr/>
        </p:nvPicPr>
        <p:blipFill>
          <a:blip r:embed="rId11"/>
          <a:stretch>
            <a:fillRect/>
          </a:stretch>
        </p:blipFill>
        <p:spPr>
          <a:xfrm>
            <a:off x="289461" y="1948159"/>
            <a:ext cx="2765767" cy="2136661"/>
          </a:xfrm>
          <a:prstGeom prst="rect">
            <a:avLst/>
          </a:prstGeom>
        </p:spPr>
      </p:pic>
      <p:pic>
        <p:nvPicPr>
          <p:cNvPr id="5" name="Picture 4">
            <a:extLst>
              <a:ext uri="{FF2B5EF4-FFF2-40B4-BE49-F238E27FC236}">
                <a16:creationId xmlns:a16="http://schemas.microsoft.com/office/drawing/2014/main" id="{C530D7DB-5C6E-A34C-B0A4-80208318858F}"/>
              </a:ext>
            </a:extLst>
          </p:cNvPr>
          <p:cNvPicPr>
            <a:picLocks noChangeAspect="1"/>
          </p:cNvPicPr>
          <p:nvPr/>
        </p:nvPicPr>
        <p:blipFill>
          <a:blip r:embed="rId12"/>
          <a:stretch>
            <a:fillRect/>
          </a:stretch>
        </p:blipFill>
        <p:spPr>
          <a:xfrm>
            <a:off x="3158021" y="1948158"/>
            <a:ext cx="2896538" cy="2136661"/>
          </a:xfrm>
          <a:prstGeom prst="rect">
            <a:avLst/>
          </a:prstGeom>
        </p:spPr>
      </p:pic>
      <p:sp>
        <p:nvSpPr>
          <p:cNvPr id="16" name="TextBox 15">
            <a:extLst>
              <a:ext uri="{FF2B5EF4-FFF2-40B4-BE49-F238E27FC236}">
                <a16:creationId xmlns:a16="http://schemas.microsoft.com/office/drawing/2014/main" id="{0CBFD3FB-B03C-104E-AC2C-8EEB9FD4F8E7}"/>
              </a:ext>
            </a:extLst>
          </p:cNvPr>
          <p:cNvSpPr txBox="1"/>
          <p:nvPr/>
        </p:nvSpPr>
        <p:spPr>
          <a:xfrm>
            <a:off x="289460" y="4175031"/>
            <a:ext cx="2560320" cy="126958"/>
          </a:xfrm>
          <a:prstGeom prst="rect">
            <a:avLst/>
          </a:prstGeom>
          <a:noFill/>
        </p:spPr>
        <p:txBody>
          <a:bodyPr wrap="square" lIns="0" tIns="0" rIns="0" bIns="0" rtlCol="0">
            <a:spAutoFit/>
          </a:bodyPr>
          <a:lstStyle/>
          <a:p>
            <a:pPr algn="ctr">
              <a:spcAft>
                <a:spcPts val="225"/>
              </a:spcAft>
            </a:pPr>
            <a:r>
              <a:rPr lang="en-US" sz="825" b="1" dirty="0">
                <a:solidFill>
                  <a:schemeClr val="tx2"/>
                </a:solidFill>
              </a:rPr>
              <a:t>Natural Ecology Disrupted with Humans</a:t>
            </a:r>
            <a:endParaRPr lang="en-GB" sz="825" b="1" dirty="0">
              <a:solidFill>
                <a:schemeClr val="tx2"/>
              </a:solidFill>
            </a:endParaRPr>
          </a:p>
        </p:txBody>
      </p:sp>
      <p:sp>
        <p:nvSpPr>
          <p:cNvPr id="17" name="TextBox 16">
            <a:extLst>
              <a:ext uri="{FF2B5EF4-FFF2-40B4-BE49-F238E27FC236}">
                <a16:creationId xmlns:a16="http://schemas.microsoft.com/office/drawing/2014/main" id="{4D007828-3CCB-ED48-AC1D-A9BD5412158C}"/>
              </a:ext>
            </a:extLst>
          </p:cNvPr>
          <p:cNvSpPr txBox="1"/>
          <p:nvPr/>
        </p:nvSpPr>
        <p:spPr>
          <a:xfrm>
            <a:off x="6132434" y="4155991"/>
            <a:ext cx="2560320" cy="126958"/>
          </a:xfrm>
          <a:prstGeom prst="rect">
            <a:avLst/>
          </a:prstGeom>
          <a:noFill/>
        </p:spPr>
        <p:txBody>
          <a:bodyPr wrap="square" lIns="0" tIns="0" rIns="0" bIns="0" rtlCol="0">
            <a:spAutoFit/>
          </a:bodyPr>
          <a:lstStyle/>
          <a:p>
            <a:pPr algn="ctr">
              <a:spcAft>
                <a:spcPts val="225"/>
              </a:spcAft>
            </a:pPr>
            <a:r>
              <a:rPr lang="en-US" sz="825" b="1" dirty="0">
                <a:solidFill>
                  <a:schemeClr val="tx2"/>
                </a:solidFill>
              </a:rPr>
              <a:t>Forests Restoration</a:t>
            </a:r>
            <a:endParaRPr lang="en-GB" sz="825" b="1" dirty="0">
              <a:solidFill>
                <a:schemeClr val="tx2"/>
              </a:solidFill>
            </a:endParaRPr>
          </a:p>
        </p:txBody>
      </p:sp>
    </p:spTree>
    <p:extLst>
      <p:ext uri="{BB962C8B-B14F-4D97-AF65-F5344CB8AC3E}">
        <p14:creationId xmlns:p14="http://schemas.microsoft.com/office/powerpoint/2010/main" val="15355116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1144192" y="858442"/>
          <a:ext cx="1190" cy="1190"/>
        </p:xfrm>
        <a:graphic>
          <a:graphicData uri="http://schemas.openxmlformats.org/presentationml/2006/ole">
            <mc:AlternateContent xmlns:mc="http://schemas.openxmlformats.org/markup-compatibility/2006">
              <mc:Choice xmlns:v="urn:schemas-microsoft-com:vml" Requires="v">
                <p:oleObj spid="_x0000_s14339" name="think-cell Slide" r:id="rId6" imgW="421" imgH="420" progId="TCLayout.ActiveDocument.1">
                  <p:embed/>
                </p:oleObj>
              </mc:Choice>
              <mc:Fallback>
                <p:oleObj name="think-cell Slide" r:id="rId6" imgW="421" imgH="420" progId="TCLayout.ActiveDocument.1">
                  <p:embed/>
                  <p:pic>
                    <p:nvPicPr>
                      <p:cNvPr id="13" name="Object 12" hidden="1"/>
                      <p:cNvPicPr/>
                      <p:nvPr/>
                    </p:nvPicPr>
                    <p:blipFill>
                      <a:blip r:embed="rId7"/>
                      <a:stretch>
                        <a:fillRect/>
                      </a:stretch>
                    </p:blipFill>
                    <p:spPr>
                      <a:xfrm>
                        <a:off x="1144192" y="858442"/>
                        <a:ext cx="1190" cy="1190"/>
                      </a:xfrm>
                      <a:prstGeom prst="rect">
                        <a:avLst/>
                      </a:prstGeom>
                    </p:spPr>
                  </p:pic>
                </p:oleObj>
              </mc:Fallback>
            </mc:AlternateContent>
          </a:graphicData>
        </a:graphic>
      </p:graphicFrame>
      <p:sp>
        <p:nvSpPr>
          <p:cNvPr id="12" name="Rectangle 11" hidden="1"/>
          <p:cNvSpPr/>
          <p:nvPr>
            <p:custDataLst>
              <p:tags r:id="rId3"/>
            </p:custDataLst>
          </p:nvPr>
        </p:nvSpPr>
        <p:spPr bwMode="auto">
          <a:xfrm>
            <a:off x="1143000" y="857250"/>
            <a:ext cx="119063" cy="1190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GB" sz="750" dirty="0">
              <a:latin typeface="Arial" panose="020B0604020202020204" pitchFamily="34" charset="0"/>
              <a:ea typeface="+mj-ea"/>
              <a:cs typeface="+mj-cs"/>
              <a:sym typeface="Arial" panose="020B0604020202020204" pitchFamily="34" charset="0"/>
            </a:endParaRPr>
          </a:p>
        </p:txBody>
      </p:sp>
      <p:sp>
        <p:nvSpPr>
          <p:cNvPr id="3" name="Text Placeholder 2"/>
          <p:cNvSpPr>
            <a:spLocks noGrp="1"/>
          </p:cNvSpPr>
          <p:nvPr>
            <p:ph type="body" idx="13"/>
          </p:nvPr>
        </p:nvSpPr>
        <p:spPr>
          <a:xfrm>
            <a:off x="450961" y="1407629"/>
            <a:ext cx="6651967" cy="207749"/>
          </a:xfrm>
          <a:noFill/>
        </p:spPr>
        <p:txBody>
          <a:bodyPr/>
          <a:lstStyle/>
          <a:p>
            <a:r>
              <a:rPr lang="en-GB" b="1" dirty="0"/>
              <a:t>CASE STUDY #15: </a:t>
            </a:r>
            <a:r>
              <a:rPr lang="en-US" dirty="0"/>
              <a:t>Eco-hydrology Engineering Solutions, Lodz, </a:t>
            </a:r>
            <a:r>
              <a:rPr lang="en-US" dirty="0" err="1"/>
              <a:t>Sokolowka</a:t>
            </a:r>
            <a:r>
              <a:rPr lang="en-US" dirty="0"/>
              <a:t> River, Poland </a:t>
            </a:r>
            <a:endParaRPr lang="en-US" b="1" dirty="0"/>
          </a:p>
        </p:txBody>
      </p:sp>
      <p:sp>
        <p:nvSpPr>
          <p:cNvPr id="7" name="Source"/>
          <p:cNvSpPr txBox="1"/>
          <p:nvPr/>
        </p:nvSpPr>
        <p:spPr>
          <a:xfrm>
            <a:off x="383996" y="5752193"/>
            <a:ext cx="6014330" cy="103875"/>
          </a:xfrm>
          <a:prstGeom prst="rect">
            <a:avLst/>
          </a:prstGeom>
          <a:noFill/>
          <a:ln w="9525">
            <a:noFill/>
          </a:ln>
        </p:spPr>
        <p:txBody>
          <a:bodyPr vert="horz" wrap="square" lIns="0" tIns="0" rIns="0" bIns="0" rtlCol="0" anchor="b" anchorCtr="0">
            <a:spAutoFit/>
          </a:bodyPr>
          <a:lstStyle/>
          <a:p>
            <a:r>
              <a:rPr lang="en-US" sz="675" dirty="0">
                <a:solidFill>
                  <a:schemeClr val="tx2"/>
                </a:solidFill>
                <a:sym typeface="+mn-lt"/>
              </a:rPr>
              <a:t>Source: Prof. Dr. Giuseppe Arduino, UNESCO – IHP</a:t>
            </a:r>
          </a:p>
        </p:txBody>
      </p:sp>
      <p:sp>
        <p:nvSpPr>
          <p:cNvPr id="361" name="RbSticker"/>
          <p:cNvSpPr txBox="1"/>
          <p:nvPr/>
        </p:nvSpPr>
        <p:spPr>
          <a:xfrm>
            <a:off x="643738" y="1001932"/>
            <a:ext cx="844783" cy="124650"/>
          </a:xfrm>
          <a:prstGeom prst="rect">
            <a:avLst/>
          </a:prstGeom>
          <a:noFill/>
          <a:ln w="9525">
            <a:noFill/>
          </a:ln>
        </p:spPr>
        <p:txBody>
          <a:bodyPr vert="horz" wrap="none" lIns="0" tIns="0" rIns="0" bIns="0" rtlCol="0" anchor="ctr">
            <a:spAutoFit/>
          </a:bodyPr>
          <a:lstStyle/>
          <a:p>
            <a:pPr fontAlgn="base">
              <a:lnSpc>
                <a:spcPct val="90000"/>
              </a:lnSpc>
              <a:spcBef>
                <a:spcPts val="300"/>
              </a:spcBef>
              <a:spcAft>
                <a:spcPct val="0"/>
              </a:spcAft>
              <a:buClr>
                <a:srgbClr val="000000"/>
              </a:buClr>
              <a:buSzPct val="100000"/>
            </a:pPr>
            <a:r>
              <a:rPr lang="en-GB" sz="900" b="1" dirty="0">
                <a:solidFill>
                  <a:schemeClr val="tx2"/>
                </a:solidFill>
                <a:cs typeface="Arial Narrow" pitchFamily="34" charset="0"/>
              </a:rPr>
              <a:t>Now What  to do </a:t>
            </a:r>
          </a:p>
        </p:txBody>
      </p:sp>
      <p:sp>
        <p:nvSpPr>
          <p:cNvPr id="362" name="RbNavigator"/>
          <p:cNvSpPr txBox="1"/>
          <p:nvPr/>
        </p:nvSpPr>
        <p:spPr>
          <a:xfrm>
            <a:off x="383996" y="968162"/>
            <a:ext cx="205740" cy="205740"/>
          </a:xfrm>
          <a:prstGeom prst="rect">
            <a:avLst/>
          </a:prstGeom>
          <a:solidFill>
            <a:schemeClr val="tx2"/>
          </a:solidFill>
          <a:ln w="9525">
            <a:solidFill>
              <a:schemeClr val="tx2"/>
            </a:solidFill>
          </a:ln>
        </p:spPr>
        <p:txBody>
          <a:bodyPr vert="horz" wrap="none" lIns="0" tIns="0" rIns="0" bIns="0" rtlCol="0" anchor="ctr">
            <a:noAutofit/>
          </a:bodyPr>
          <a:lstStyle/>
          <a:p>
            <a:pPr algn="ctr" fontAlgn="base">
              <a:lnSpc>
                <a:spcPct val="90000"/>
              </a:lnSpc>
              <a:spcBef>
                <a:spcPts val="300"/>
              </a:spcBef>
              <a:spcAft>
                <a:spcPct val="0"/>
              </a:spcAft>
              <a:buClr>
                <a:srgbClr val="000000"/>
              </a:buClr>
              <a:buSzPct val="100000"/>
              <a:defRPr/>
            </a:pPr>
            <a:r>
              <a:rPr kumimoji="1" lang="fr-FR" sz="975" b="1" kern="0" dirty="0">
                <a:solidFill>
                  <a:srgbClr val="FFFFFF"/>
                </a:solidFill>
                <a:latin typeface="Arial Narrow"/>
                <a:cs typeface="Arial Narrow" pitchFamily="34" charset="0"/>
              </a:rPr>
              <a:t>3</a:t>
            </a:r>
          </a:p>
        </p:txBody>
      </p:sp>
      <p:sp>
        <p:nvSpPr>
          <p:cNvPr id="17" name="TextBox 16">
            <a:extLst>
              <a:ext uri="{FF2B5EF4-FFF2-40B4-BE49-F238E27FC236}">
                <a16:creationId xmlns:a16="http://schemas.microsoft.com/office/drawing/2014/main" id="{21036C77-1ACF-FD4A-B535-2E15E79413D3}"/>
              </a:ext>
            </a:extLst>
          </p:cNvPr>
          <p:cNvSpPr txBox="1"/>
          <p:nvPr/>
        </p:nvSpPr>
        <p:spPr>
          <a:xfrm>
            <a:off x="3850422" y="4447963"/>
            <a:ext cx="1677673" cy="126958"/>
          </a:xfrm>
          <a:prstGeom prst="rect">
            <a:avLst/>
          </a:prstGeom>
          <a:noFill/>
        </p:spPr>
        <p:txBody>
          <a:bodyPr wrap="square" lIns="0" tIns="0" rIns="0" bIns="0" rtlCol="0">
            <a:spAutoFit/>
          </a:bodyPr>
          <a:lstStyle/>
          <a:p>
            <a:pPr algn="ctr">
              <a:spcAft>
                <a:spcPts val="225"/>
              </a:spcAft>
            </a:pPr>
            <a:r>
              <a:rPr lang="en-US" sz="825" b="1" dirty="0">
                <a:solidFill>
                  <a:schemeClr val="tx2"/>
                </a:solidFill>
              </a:rPr>
              <a:t>Constructed Wetlands in Poland</a:t>
            </a:r>
          </a:p>
        </p:txBody>
      </p:sp>
      <p:pic>
        <p:nvPicPr>
          <p:cNvPr id="21" name="Picture 20" descr="A close up of a sign&#10;&#10;Description automatically generated">
            <a:extLst>
              <a:ext uri="{FF2B5EF4-FFF2-40B4-BE49-F238E27FC236}">
                <a16:creationId xmlns:a16="http://schemas.microsoft.com/office/drawing/2014/main" id="{412108B0-E7EB-204E-B8E6-FC6668A635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75183" y="868567"/>
            <a:ext cx="1517571" cy="935489"/>
          </a:xfrm>
          <a:prstGeom prst="rect">
            <a:avLst/>
          </a:prstGeom>
        </p:spPr>
      </p:pic>
      <p:sp>
        <p:nvSpPr>
          <p:cNvPr id="14" name="Rectangle 13">
            <a:extLst>
              <a:ext uri="{FF2B5EF4-FFF2-40B4-BE49-F238E27FC236}">
                <a16:creationId xmlns:a16="http://schemas.microsoft.com/office/drawing/2014/main" id="{3A0EC055-6195-594D-AC33-1CBB506BA4B9}"/>
              </a:ext>
            </a:extLst>
          </p:cNvPr>
          <p:cNvSpPr/>
          <p:nvPr/>
        </p:nvSpPr>
        <p:spPr>
          <a:xfrm>
            <a:off x="383996" y="4621184"/>
            <a:ext cx="8241792" cy="1041349"/>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TextBox 14">
            <a:extLst>
              <a:ext uri="{FF2B5EF4-FFF2-40B4-BE49-F238E27FC236}">
                <a16:creationId xmlns:a16="http://schemas.microsoft.com/office/drawing/2014/main" id="{2C458175-C54F-6D4D-AFF6-48E395998236}"/>
              </a:ext>
            </a:extLst>
          </p:cNvPr>
          <p:cNvSpPr txBox="1"/>
          <p:nvPr/>
        </p:nvSpPr>
        <p:spPr>
          <a:xfrm>
            <a:off x="442573" y="4644189"/>
            <a:ext cx="7703734" cy="907941"/>
          </a:xfrm>
          <a:prstGeom prst="rect">
            <a:avLst/>
          </a:prstGeom>
          <a:noFill/>
        </p:spPr>
        <p:txBody>
          <a:bodyPr wrap="square" lIns="0" tIns="0" rIns="0" bIns="0" rtlCol="0">
            <a:spAutoFit/>
          </a:bodyPr>
          <a:lstStyle/>
          <a:p>
            <a:pPr>
              <a:spcAft>
                <a:spcPts val="225"/>
              </a:spcAft>
            </a:pPr>
            <a:r>
              <a:rPr lang="en-US" sz="1350" b="1" dirty="0">
                <a:solidFill>
                  <a:srgbClr val="002060"/>
                </a:solidFill>
              </a:rPr>
              <a:t>Objectives:</a:t>
            </a:r>
          </a:p>
          <a:p>
            <a:pPr marL="214313" indent="-214313">
              <a:spcAft>
                <a:spcPts val="225"/>
              </a:spcAft>
              <a:buFont typeface="Wingdings" pitchFamily="2" charset="2"/>
              <a:buChar char="§"/>
            </a:pPr>
            <a:r>
              <a:rPr lang="en-US" sz="1350" dirty="0">
                <a:solidFill>
                  <a:srgbClr val="002060"/>
                </a:solidFill>
              </a:rPr>
              <a:t>Rehabilitation of </a:t>
            </a:r>
            <a:r>
              <a:rPr lang="en-US" sz="1350" dirty="0" err="1">
                <a:solidFill>
                  <a:srgbClr val="002060"/>
                </a:solidFill>
              </a:rPr>
              <a:t>Sokolowka</a:t>
            </a:r>
            <a:r>
              <a:rPr lang="en-US" sz="1350" dirty="0">
                <a:solidFill>
                  <a:srgbClr val="002060"/>
                </a:solidFill>
              </a:rPr>
              <a:t> river and its valley</a:t>
            </a:r>
          </a:p>
          <a:p>
            <a:pPr marL="214313" indent="-214313">
              <a:spcAft>
                <a:spcPts val="225"/>
              </a:spcAft>
              <a:buFont typeface="Wingdings" pitchFamily="2" charset="2"/>
              <a:buChar char="§"/>
            </a:pPr>
            <a:r>
              <a:rPr lang="en-US" sz="1350" dirty="0">
                <a:solidFill>
                  <a:srgbClr val="002060"/>
                </a:solidFill>
              </a:rPr>
              <a:t>Elaboration and legalization of the Blue-Green Network Concept</a:t>
            </a:r>
          </a:p>
          <a:p>
            <a:pPr marL="214313" indent="-214313">
              <a:spcAft>
                <a:spcPts val="225"/>
              </a:spcAft>
              <a:buFont typeface="Wingdings" pitchFamily="2" charset="2"/>
              <a:buChar char="§"/>
            </a:pPr>
            <a:r>
              <a:rPr lang="en-US" sz="1350" dirty="0">
                <a:solidFill>
                  <a:srgbClr val="002060"/>
                </a:solidFill>
              </a:rPr>
              <a:t>Implementation of best management practices by developers in stormwater management</a:t>
            </a:r>
          </a:p>
        </p:txBody>
      </p:sp>
      <p:pic>
        <p:nvPicPr>
          <p:cNvPr id="18" name="Picture 2">
            <a:extLst>
              <a:ext uri="{FF2B5EF4-FFF2-40B4-BE49-F238E27FC236}">
                <a16:creationId xmlns:a16="http://schemas.microsoft.com/office/drawing/2014/main" id="{DFFD9E93-2018-E641-B53B-2A6F8F89DA9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2286" y="1824307"/>
            <a:ext cx="3504272" cy="2578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30" name="Picture 38" descr="Image result for Wetlands in polan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9737" y="1856707"/>
            <a:ext cx="3839255" cy="256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9727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52018" y="289569"/>
            <a:ext cx="5915025" cy="994172"/>
          </a:xfrm>
        </p:spPr>
        <p:txBody>
          <a:bodyPr>
            <a:normAutofit/>
          </a:bodyPr>
          <a:lstStyle/>
          <a:p>
            <a:r>
              <a:rPr lang="fr-FR" dirty="0" smtClean="0"/>
              <a:t>Water Security &amp; </a:t>
            </a:r>
            <a:r>
              <a:rPr lang="fr-FR" dirty="0" err="1" smtClean="0"/>
              <a:t>Climate</a:t>
            </a:r>
            <a:r>
              <a:rPr lang="fr-FR" dirty="0" smtClean="0"/>
              <a:t> Change</a:t>
            </a:r>
            <a:endParaRPr lang="fr-FR" dirty="0"/>
          </a:p>
        </p:txBody>
      </p:sp>
      <p:sp>
        <p:nvSpPr>
          <p:cNvPr id="3" name="Espace réservé du contenu 2"/>
          <p:cNvSpPr>
            <a:spLocks noGrp="1"/>
          </p:cNvSpPr>
          <p:nvPr>
            <p:ph idx="1"/>
          </p:nvPr>
        </p:nvSpPr>
        <p:spPr>
          <a:xfrm>
            <a:off x="676872" y="1651571"/>
            <a:ext cx="7645940" cy="3793881"/>
          </a:xfrm>
          <a:noFill/>
        </p:spPr>
        <p:txBody>
          <a:bodyPr>
            <a:noAutofit/>
          </a:bodyPr>
          <a:lstStyle/>
          <a:p>
            <a:r>
              <a:rPr lang="en-US" sz="1950" dirty="0"/>
              <a:t>Deliverables:</a:t>
            </a:r>
          </a:p>
          <a:p>
            <a:pPr lvl="1"/>
            <a:r>
              <a:rPr lang="en-US" sz="1950" dirty="0"/>
              <a:t>Water </a:t>
            </a:r>
            <a:r>
              <a:rPr lang="en-US" sz="1950" dirty="0"/>
              <a:t>security </a:t>
            </a:r>
            <a:r>
              <a:rPr lang="en-US" sz="1950" dirty="0"/>
              <a:t>guidelines</a:t>
            </a:r>
          </a:p>
          <a:p>
            <a:pPr lvl="1"/>
            <a:r>
              <a:rPr lang="en-US" sz="1950" dirty="0"/>
              <a:t>                                                                  </a:t>
            </a:r>
          </a:p>
          <a:p>
            <a:pPr marL="342900" lvl="1" indent="0">
              <a:buNone/>
            </a:pPr>
            <a:r>
              <a:rPr lang="en-US" sz="1950" dirty="0"/>
              <a:t>				A </a:t>
            </a:r>
            <a:r>
              <a:rPr lang="en-US" sz="1950" dirty="0"/>
              <a:t>roadmap to </a:t>
            </a:r>
            <a:r>
              <a:rPr lang="en-US" sz="1950" dirty="0"/>
              <a:t>follow of </a:t>
            </a:r>
          </a:p>
          <a:p>
            <a:pPr marL="342900" lvl="1" indent="0">
              <a:buNone/>
            </a:pPr>
            <a:r>
              <a:rPr lang="en-US" sz="1950" dirty="0"/>
              <a:t>	</a:t>
            </a:r>
            <a:r>
              <a:rPr lang="en-US" sz="1950" dirty="0"/>
              <a:t>			engineering works   </a:t>
            </a:r>
          </a:p>
          <a:p>
            <a:pPr marL="342900" lvl="1" indent="0">
              <a:spcBef>
                <a:spcPts val="0"/>
              </a:spcBef>
              <a:buNone/>
            </a:pPr>
            <a:r>
              <a:rPr lang="en-US" sz="1950" dirty="0"/>
              <a:t>	</a:t>
            </a:r>
            <a:r>
              <a:rPr lang="en-US" sz="1950" dirty="0"/>
              <a:t>	</a:t>
            </a:r>
          </a:p>
          <a:p>
            <a:pPr lvl="1">
              <a:spcBef>
                <a:spcPts val="0"/>
              </a:spcBef>
            </a:pPr>
            <a:r>
              <a:rPr lang="en-US" sz="1950" dirty="0"/>
              <a:t> </a:t>
            </a:r>
            <a:r>
              <a:rPr lang="en-US" sz="1950" dirty="0"/>
              <a:t>     </a:t>
            </a:r>
            <a:r>
              <a:rPr lang="en-US" sz="1950" dirty="0" smtClean="0"/>
              <a:t> </a:t>
            </a:r>
          </a:p>
          <a:p>
            <a:pPr lvl="1">
              <a:spcBef>
                <a:spcPts val="0"/>
              </a:spcBef>
            </a:pPr>
            <a:r>
              <a:rPr lang="en-US" sz="1950" dirty="0" smtClean="0"/>
              <a:t>Trained </a:t>
            </a:r>
            <a:r>
              <a:rPr lang="en-US" sz="1950" dirty="0"/>
              <a:t>men and women from the Ministry </a:t>
            </a:r>
            <a:endParaRPr lang="en-US" sz="1950" dirty="0"/>
          </a:p>
          <a:p>
            <a:pPr marL="342900" lvl="1" indent="0">
              <a:spcBef>
                <a:spcPts val="0"/>
              </a:spcBef>
              <a:buNone/>
            </a:pPr>
            <a:r>
              <a:rPr lang="en-US" sz="1950" dirty="0"/>
              <a:t>		Sensitized </a:t>
            </a:r>
            <a:r>
              <a:rPr lang="en-US" sz="1950" dirty="0"/>
              <a:t>decision makers and funding </a:t>
            </a:r>
            <a:r>
              <a:rPr lang="en-US" sz="1950" dirty="0"/>
              <a:t>agencies.</a:t>
            </a:r>
          </a:p>
          <a:p>
            <a:pPr lvl="1"/>
            <a:endParaRPr lang="en-US" sz="1950" dirty="0"/>
          </a:p>
          <a:p>
            <a:pPr lvl="1"/>
            <a:r>
              <a:rPr lang="en-US" sz="1950" dirty="0" smtClean="0"/>
              <a:t>established </a:t>
            </a:r>
            <a:r>
              <a:rPr lang="en-US" sz="1950" dirty="0"/>
              <a:t>and operated within the project team to support participating </a:t>
            </a:r>
            <a:r>
              <a:rPr lang="en-US" sz="1950" dirty="0"/>
              <a:t>MS even </a:t>
            </a:r>
            <a:r>
              <a:rPr lang="en-US" sz="1950" dirty="0"/>
              <a:t>after the intervention </a:t>
            </a:r>
            <a:r>
              <a:rPr lang="en-US" sz="1950" dirty="0"/>
              <a:t>in </a:t>
            </a:r>
            <a:r>
              <a:rPr lang="en-US" sz="1950" dirty="0"/>
              <a:t>the country has ended and the local experts and Ministry are trying to implement the methodology, guidelines and roadmap </a:t>
            </a:r>
            <a:r>
              <a:rPr lang="en-US" sz="1950" dirty="0"/>
              <a:t>developed</a:t>
            </a:r>
            <a:endParaRPr lang="en-US" sz="195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322"/>
            <a:ext cx="1009814" cy="5643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9117" y="42716"/>
            <a:ext cx="719324" cy="49370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9760" y="6357948"/>
            <a:ext cx="697154" cy="48463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8786" y="1391276"/>
            <a:ext cx="1060883" cy="66118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371" y="2479093"/>
            <a:ext cx="2187773" cy="875109"/>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371" y="3953559"/>
            <a:ext cx="1430213" cy="889559"/>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326" y="5445452"/>
            <a:ext cx="666512" cy="663550"/>
          </a:xfrm>
          <a:prstGeom prst="rect">
            <a:avLst/>
          </a:prstGeom>
        </p:spPr>
      </p:pic>
      <p:pic>
        <p:nvPicPr>
          <p:cNvPr id="5" name="Picture 4"/>
          <p:cNvPicPr>
            <a:picLocks noChangeAspect="1"/>
          </p:cNvPicPr>
          <p:nvPr/>
        </p:nvPicPr>
        <p:blipFill>
          <a:blip r:embed="rId10"/>
          <a:stretch>
            <a:fillRect/>
          </a:stretch>
        </p:blipFill>
        <p:spPr>
          <a:xfrm>
            <a:off x="4934465" y="1022709"/>
            <a:ext cx="4173976" cy="2639680"/>
          </a:xfrm>
          <a:prstGeom prst="rect">
            <a:avLst/>
          </a:prstGeom>
        </p:spPr>
      </p:pic>
    </p:spTree>
    <p:extLst>
      <p:ext uri="{BB962C8B-B14F-4D97-AF65-F5344CB8AC3E}">
        <p14:creationId xmlns:p14="http://schemas.microsoft.com/office/powerpoint/2010/main" val="41473432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8486" y="745446"/>
            <a:ext cx="4546186" cy="1143000"/>
          </a:xfrm>
        </p:spPr>
        <p:txBody>
          <a:bodyPr>
            <a:noAutofit/>
          </a:bodyPr>
          <a:lstStyle/>
          <a:p>
            <a:r>
              <a:rPr lang="en-US" sz="3600" b="1" dirty="0">
                <a:solidFill>
                  <a:srgbClr val="0070C0"/>
                </a:solidFill>
              </a:rPr>
              <a:t>Global Water Pathogen </a:t>
            </a:r>
            <a:r>
              <a:rPr lang="en-US" sz="3600" b="1" dirty="0" smtClean="0">
                <a:solidFill>
                  <a:srgbClr val="0070C0"/>
                </a:solidFill>
              </a:rPr>
              <a:t>Project</a:t>
            </a:r>
            <a:endParaRPr lang="en-US" sz="3600" b="1" dirty="0">
              <a:solidFill>
                <a:srgbClr val="0070C0"/>
              </a:solidFill>
            </a:endParaRPr>
          </a:p>
        </p:txBody>
      </p:sp>
      <p:sp>
        <p:nvSpPr>
          <p:cNvPr id="14" name="Oval 13"/>
          <p:cNvSpPr/>
          <p:nvPr/>
        </p:nvSpPr>
        <p:spPr>
          <a:xfrm>
            <a:off x="7243865" y="143219"/>
            <a:ext cx="1634550" cy="1491153"/>
          </a:xfrm>
          <a:prstGeom prst="ellipse">
            <a:avLst/>
          </a:prstGeom>
          <a:solidFill>
            <a:schemeClr val="accent5">
              <a:lumMod val="75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Georgia" panose="02040502050405020303" pitchFamily="18" charset="0"/>
                <a:ea typeface="+mn-ea"/>
                <a:cs typeface="Impact"/>
              </a:rPr>
              <a:t>10</a:t>
            </a:r>
            <a:r>
              <a:rPr kumimoji="0" lang="en-US" sz="2400" b="1" i="0" u="none" strike="noStrike" kern="1200" cap="none" spc="0" normalizeH="0" baseline="0" noProof="0" dirty="0" smtClean="0">
                <a:ln>
                  <a:noFill/>
                </a:ln>
                <a:solidFill>
                  <a:prstClr val="black"/>
                </a:solidFill>
                <a:effectLst/>
                <a:uLnTx/>
                <a:uFillTx/>
                <a:latin typeface="Georgia" panose="02040502050405020303" pitchFamily="18" charset="0"/>
                <a:ea typeface="+mn-ea"/>
                <a:cs typeface="Impact"/>
              </a:rPr>
              <a:t> </a:t>
            </a:r>
            <a:r>
              <a:rPr kumimoji="0" lang="en-US" sz="1800" b="1" i="0" u="none" strike="noStrike" kern="1200" cap="none" spc="0" normalizeH="0" baseline="0" noProof="0" dirty="0">
                <a:ln>
                  <a:noFill/>
                </a:ln>
                <a:solidFill>
                  <a:prstClr val="black"/>
                </a:solidFill>
                <a:effectLst/>
                <a:uLnTx/>
                <a:uFillTx/>
                <a:latin typeface="Georgia" panose="02040502050405020303" pitchFamily="18" charset="0"/>
                <a:ea typeface="+mn-ea"/>
                <a:cs typeface="Impact"/>
              </a:rPr>
              <a:t>Teams</a:t>
            </a:r>
          </a:p>
        </p:txBody>
      </p:sp>
      <p:sp>
        <p:nvSpPr>
          <p:cNvPr id="15" name="Oval 14"/>
          <p:cNvSpPr/>
          <p:nvPr/>
        </p:nvSpPr>
        <p:spPr>
          <a:xfrm>
            <a:off x="5867939" y="143219"/>
            <a:ext cx="1634550" cy="1491153"/>
          </a:xfrm>
          <a:prstGeom prst="ellipse">
            <a:avLst/>
          </a:prstGeom>
          <a:solidFill>
            <a:schemeClr val="accent5">
              <a:lumMod val="60000"/>
              <a:lumOff val="4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Georgia" panose="02040502050405020303" pitchFamily="18" charset="0"/>
                <a:ea typeface="+mn-ea"/>
                <a:cs typeface="Impact"/>
              </a:rPr>
              <a:t>55</a:t>
            </a:r>
            <a:r>
              <a:rPr kumimoji="0" lang="en-US" sz="1800" b="1" i="0" u="none" strike="noStrike" kern="1200" cap="none" spc="0" normalizeH="0" baseline="0" noProof="0" dirty="0" smtClean="0">
                <a:ln>
                  <a:noFill/>
                </a:ln>
                <a:solidFill>
                  <a:prstClr val="black"/>
                </a:solidFill>
                <a:effectLst/>
                <a:uLnTx/>
                <a:uFillTx/>
                <a:latin typeface="Georgia" panose="02040502050405020303" pitchFamily="18" charset="0"/>
                <a:ea typeface="+mn-ea"/>
                <a:cs typeface="Impact"/>
              </a:rPr>
              <a:t> </a:t>
            </a:r>
            <a:r>
              <a:rPr kumimoji="0" lang="en-US" sz="1500" b="1" i="0" u="none" strike="noStrike" kern="1200" cap="none" spc="0" normalizeH="0" baseline="0" noProof="0" dirty="0">
                <a:ln>
                  <a:noFill/>
                </a:ln>
                <a:solidFill>
                  <a:prstClr val="black"/>
                </a:solidFill>
                <a:effectLst/>
                <a:uLnTx/>
                <a:uFillTx/>
                <a:latin typeface="Georgia" panose="02040502050405020303" pitchFamily="18" charset="0"/>
                <a:ea typeface="+mn-ea"/>
                <a:cs typeface="Impact"/>
              </a:rPr>
              <a:t>Countries</a:t>
            </a:r>
          </a:p>
        </p:txBody>
      </p:sp>
      <p:sp>
        <p:nvSpPr>
          <p:cNvPr id="7" name="Oval 6"/>
          <p:cNvSpPr/>
          <p:nvPr/>
        </p:nvSpPr>
        <p:spPr>
          <a:xfrm>
            <a:off x="4362684" y="143219"/>
            <a:ext cx="1692544" cy="1491153"/>
          </a:xfrm>
          <a:prstGeom prst="ellipse">
            <a:avLst/>
          </a:prstGeom>
          <a:solidFill>
            <a:schemeClr val="accent5">
              <a:lumMod val="40000"/>
              <a:lumOff val="6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Georgia" panose="02040502050405020303" pitchFamily="18" charset="0"/>
                <a:ea typeface="+mn-ea"/>
                <a:cs typeface="Impact"/>
              </a:rPr>
              <a:t>276</a:t>
            </a:r>
            <a:r>
              <a:rPr kumimoji="0" lang="en-US" sz="1900" b="1" i="0" u="none" strike="noStrike" kern="1200" cap="none" spc="0" normalizeH="0" baseline="0" noProof="0" dirty="0" smtClean="0">
                <a:ln>
                  <a:noFill/>
                </a:ln>
                <a:solidFill>
                  <a:prstClr val="black"/>
                </a:solidFill>
                <a:effectLst/>
                <a:uLnTx/>
                <a:uFillTx/>
                <a:latin typeface="Georgia" panose="02040502050405020303" pitchFamily="18" charset="0"/>
                <a:ea typeface="+mn-ea"/>
                <a:cs typeface="Impact"/>
              </a:rPr>
              <a:t> </a:t>
            </a:r>
            <a:r>
              <a:rPr kumimoji="0" lang="en-US" sz="1900" b="1" i="0" u="none" strike="noStrike" kern="1200" cap="none" spc="0" normalizeH="0" baseline="0" noProof="0" dirty="0">
                <a:ln>
                  <a:noFill/>
                </a:ln>
                <a:solidFill>
                  <a:prstClr val="black"/>
                </a:solidFill>
                <a:effectLst/>
                <a:uLnTx/>
                <a:uFillTx/>
                <a:latin typeface="Georgia" panose="02040502050405020303" pitchFamily="18" charset="0"/>
                <a:ea typeface="+mn-ea"/>
                <a:cs typeface="Impact"/>
              </a:rPr>
              <a:t>Authors</a:t>
            </a:r>
          </a:p>
        </p:txBody>
      </p:sp>
      <p:pic>
        <p:nvPicPr>
          <p:cNvPr id="3" name="Content Placeholder 2"/>
          <p:cNvPicPr>
            <a:picLocks noGrp="1" noChangeAspect="1"/>
          </p:cNvPicPr>
          <p:nvPr>
            <p:ph idx="4294967295"/>
          </p:nvPr>
        </p:nvPicPr>
        <p:blipFill>
          <a:blip r:embed="rId3"/>
          <a:stretch>
            <a:fillRect/>
          </a:stretch>
        </p:blipFill>
        <p:spPr>
          <a:xfrm>
            <a:off x="0" y="2271332"/>
            <a:ext cx="9072686" cy="4586668"/>
          </a:xfrm>
          <a:prstGeom prst="rect">
            <a:avLst/>
          </a:prstGeom>
        </p:spPr>
      </p:pic>
      <p:pic>
        <p:nvPicPr>
          <p:cNvPr id="2" name="Picture 1"/>
          <p:cNvPicPr>
            <a:picLocks noChangeAspect="1"/>
          </p:cNvPicPr>
          <p:nvPr/>
        </p:nvPicPr>
        <p:blipFill>
          <a:blip r:embed="rId4"/>
          <a:stretch>
            <a:fillRect/>
          </a:stretch>
        </p:blipFill>
        <p:spPr>
          <a:xfrm>
            <a:off x="88486" y="0"/>
            <a:ext cx="951058" cy="530398"/>
          </a:xfrm>
          <a:prstGeom prst="rect">
            <a:avLst/>
          </a:prstGeom>
        </p:spPr>
      </p:pic>
    </p:spTree>
    <p:extLst>
      <p:ext uri="{BB962C8B-B14F-4D97-AF65-F5344CB8AC3E}">
        <p14:creationId xmlns:p14="http://schemas.microsoft.com/office/powerpoint/2010/main" val="3300624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4245429" cy="3351654"/>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0500" y="0"/>
            <a:ext cx="3873500" cy="977900"/>
          </a:xfrm>
          <a:prstGeom prst="rect">
            <a:avLst/>
          </a:prstGeom>
        </p:spPr>
      </p:pic>
      <p:pic>
        <p:nvPicPr>
          <p:cNvPr id="14" name="Picture 13"/>
          <p:cNvPicPr>
            <a:picLocks noChangeAspect="1"/>
          </p:cNvPicPr>
          <p:nvPr/>
        </p:nvPicPr>
        <p:blipFill>
          <a:blip r:embed="rId5"/>
          <a:stretch>
            <a:fillRect/>
          </a:stretch>
        </p:blipFill>
        <p:spPr>
          <a:xfrm>
            <a:off x="0" y="3343912"/>
            <a:ext cx="4458372" cy="3512373"/>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113371" y="1161204"/>
            <a:ext cx="4030629" cy="5696796"/>
          </a:xfrm>
          <a:prstGeom prst="rect">
            <a:avLst/>
          </a:prstGeom>
        </p:spPr>
      </p:pic>
    </p:spTree>
    <p:extLst>
      <p:ext uri="{BB962C8B-B14F-4D97-AF65-F5344CB8AC3E}">
        <p14:creationId xmlns:p14="http://schemas.microsoft.com/office/powerpoint/2010/main" val="984375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 y="3520227"/>
            <a:ext cx="9144001" cy="2048578"/>
          </a:xfrm>
        </p:spPr>
        <p:txBody>
          <a:bodyPr>
            <a:normAutofit fontScale="90000"/>
          </a:bodyPr>
          <a:lstStyle/>
          <a:p>
            <a:r>
              <a:rPr lang="fr-FR" b="1" dirty="0" err="1"/>
              <a:t>Thank</a:t>
            </a:r>
            <a:r>
              <a:rPr lang="fr-FR" b="1" dirty="0"/>
              <a:t> </a:t>
            </a:r>
            <a:r>
              <a:rPr lang="fr-FR" b="1" dirty="0" smtClean="0"/>
              <a:t>U</a:t>
            </a:r>
            <a:br>
              <a:rPr lang="fr-FR" b="1" dirty="0" smtClean="0"/>
            </a:br>
            <a:r>
              <a:rPr lang="fr-FR" b="1" dirty="0" smtClean="0"/>
              <a:t> </a:t>
            </a:r>
            <a:r>
              <a:rPr lang="fr-FR" b="1" dirty="0"/>
              <a:t/>
            </a:r>
            <a:br>
              <a:rPr lang="fr-FR" b="1" dirty="0"/>
            </a:br>
            <a:r>
              <a:rPr lang="fr-FR" b="1" dirty="0"/>
              <a:t>4  UR </a:t>
            </a:r>
            <a:r>
              <a:rPr lang="fr-FR" b="1" dirty="0" smtClean="0"/>
              <a:t/>
            </a:r>
            <a:br>
              <a:rPr lang="fr-FR" b="1" dirty="0" smtClean="0"/>
            </a:br>
            <a:r>
              <a:rPr lang="fr-FR" b="1" dirty="0"/>
              <a:t/>
            </a:r>
            <a:br>
              <a:rPr lang="fr-FR" b="1" dirty="0"/>
            </a:br>
            <a:r>
              <a:rPr lang="fr-FR" b="1" dirty="0"/>
              <a:t>@10Ti</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3061" y="4544516"/>
            <a:ext cx="2143125" cy="2143125"/>
          </a:xfrm>
          <a:prstGeom prst="rect">
            <a:avLst/>
          </a:prstGeom>
        </p:spPr>
      </p:pic>
      <p:pic>
        <p:nvPicPr>
          <p:cNvPr id="2" name="Picture 1"/>
          <p:cNvPicPr>
            <a:picLocks noChangeAspect="1"/>
          </p:cNvPicPr>
          <p:nvPr/>
        </p:nvPicPr>
        <p:blipFill>
          <a:blip r:embed="rId4"/>
          <a:stretch>
            <a:fillRect/>
          </a:stretch>
        </p:blipFill>
        <p:spPr>
          <a:xfrm>
            <a:off x="95970" y="166601"/>
            <a:ext cx="1494519" cy="833482"/>
          </a:xfrm>
          <a:prstGeom prst="rect">
            <a:avLst/>
          </a:prstGeom>
        </p:spPr>
      </p:pic>
    </p:spTree>
    <p:extLst>
      <p:ext uri="{BB962C8B-B14F-4D97-AF65-F5344CB8AC3E}">
        <p14:creationId xmlns:p14="http://schemas.microsoft.com/office/powerpoint/2010/main" val="1944384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6"/>
          <p:cNvSpPr/>
          <p:nvPr/>
        </p:nvSpPr>
        <p:spPr>
          <a:xfrm>
            <a:off x="605341" y="3440003"/>
            <a:ext cx="1943100" cy="2444140"/>
          </a:xfrm>
          <a:prstGeom prst="rect">
            <a:avLst/>
          </a:prstGeom>
          <a:noFill/>
          <a:ln>
            <a:solidFill>
              <a:srgbClr val="1F497D"/>
            </a:solidFill>
          </a:ln>
        </p:spPr>
        <p:style>
          <a:lnRef idx="0">
            <a:scrgbClr r="0" g="0" b="0"/>
          </a:lnRef>
          <a:fillRef idx="0">
            <a:scrgbClr r="0" g="0" b="0"/>
          </a:fillRef>
          <a:effectRef idx="0">
            <a:scrgbClr r="0" g="0" b="0"/>
          </a:effectRef>
          <a:fontRef idx="minor">
            <a:schemeClr val="lt1"/>
          </a:fontRef>
        </p:style>
        <p:txBody>
          <a:bodyPr spcFirstLastPara="0" vert="horz" wrap="square" lIns="101346" tIns="101346" rIns="101346" bIns="101346" numCol="1" spcCol="1270" anchor="ctr" anchorCtr="0">
            <a:noAutofit/>
          </a:bodyPr>
          <a:lstStyle/>
          <a:p>
            <a:pPr algn="ctr" defTabSz="685800">
              <a:spcAft>
                <a:spcPts val="450"/>
              </a:spcAft>
            </a:pPr>
            <a:r>
              <a:rPr lang="en-GB" dirty="0">
                <a:solidFill>
                  <a:prstClr val="black"/>
                </a:solidFill>
                <a:latin typeface="Arial" panose="020B0604020202020204" pitchFamily="34" charset="0"/>
                <a:cs typeface="Arial" panose="020B0604020202020204" pitchFamily="34" charset="0"/>
              </a:rPr>
              <a:t>Almost 85% of the world’s total wastewater is discharged without adequate or any treatment.</a:t>
            </a:r>
          </a:p>
        </p:txBody>
      </p:sp>
      <p:sp>
        <p:nvSpPr>
          <p:cNvPr id="11" name="Round Same Side Corner Rectangle 6"/>
          <p:cNvSpPr/>
          <p:nvPr/>
        </p:nvSpPr>
        <p:spPr>
          <a:xfrm>
            <a:off x="5715000" y="3421090"/>
            <a:ext cx="2114550" cy="2452428"/>
          </a:xfrm>
          <a:prstGeom prst="rect">
            <a:avLst/>
          </a:prstGeom>
          <a:noFill/>
          <a:ln>
            <a:solidFill>
              <a:srgbClr val="1F497D"/>
            </a:solidFill>
          </a:ln>
        </p:spPr>
        <p:style>
          <a:lnRef idx="0">
            <a:scrgbClr r="0" g="0" b="0"/>
          </a:lnRef>
          <a:fillRef idx="0">
            <a:scrgbClr r="0" g="0" b="0"/>
          </a:fillRef>
          <a:effectRef idx="0">
            <a:scrgbClr r="0" g="0" b="0"/>
          </a:effectRef>
          <a:fontRef idx="minor">
            <a:schemeClr val="lt1"/>
          </a:fontRef>
        </p:style>
        <p:txBody>
          <a:bodyPr spcFirstLastPara="0" vert="horz" wrap="square" lIns="101346" tIns="101346" rIns="101346" bIns="101346" numCol="1" spcCol="1270" anchor="ctr" anchorCtr="0">
            <a:noAutofit/>
          </a:bodyPr>
          <a:lstStyle/>
          <a:p>
            <a:pPr algn="ctr" defTabSz="685800">
              <a:spcAft>
                <a:spcPts val="450"/>
              </a:spcAft>
            </a:pPr>
            <a:r>
              <a:rPr lang="en-GB" dirty="0">
                <a:solidFill>
                  <a:prstClr val="black"/>
                </a:solidFill>
                <a:latin typeface="Arial" panose="020B0604020202020204" pitchFamily="34" charset="0"/>
                <a:cs typeface="Arial" panose="020B0604020202020204" pitchFamily="34" charset="0"/>
              </a:rPr>
              <a:t>148 nations have transboundary river basins and there are </a:t>
            </a:r>
            <a:r>
              <a:rPr lang="en-US" dirty="0">
                <a:solidFill>
                  <a:prstClr val="black"/>
                </a:solidFill>
                <a:latin typeface="Arial" panose="020B0604020202020204" pitchFamily="34" charset="0"/>
                <a:cs typeface="Arial" panose="020B0604020202020204" pitchFamily="34" charset="0"/>
              </a:rPr>
              <a:t>592 transboundary aquifers shared by 2-4 countries  </a:t>
            </a:r>
          </a:p>
        </p:txBody>
      </p:sp>
      <p:sp>
        <p:nvSpPr>
          <p:cNvPr id="12" name="Espace réservé du contenu 1"/>
          <p:cNvSpPr>
            <a:spLocks noGrp="1"/>
          </p:cNvSpPr>
          <p:nvPr>
            <p:ph sz="half" idx="1"/>
          </p:nvPr>
        </p:nvSpPr>
        <p:spPr>
          <a:xfrm>
            <a:off x="1143000" y="923883"/>
            <a:ext cx="6858000" cy="742950"/>
          </a:xfrm>
          <a:noFill/>
        </p:spPr>
        <p:txBody>
          <a:bodyPr vert="horz" lIns="68580" tIns="34290" rIns="68580" bIns="34290" rtlCol="0" anchor="ctr">
            <a:normAutofit/>
          </a:bodyPr>
          <a:lstStyle/>
          <a:p>
            <a:pPr marL="0">
              <a:spcBef>
                <a:spcPct val="0"/>
              </a:spcBef>
              <a:buNone/>
            </a:pPr>
            <a:r>
              <a:rPr lang="fr-FR" sz="2400" b="1" dirty="0">
                <a:solidFill>
                  <a:srgbClr val="FF3300"/>
                </a:solidFill>
                <a:latin typeface="Calibri" panose="020F0502020204030204" pitchFamily="34" charset="0"/>
              </a:rPr>
              <a:t>Water Security: </a:t>
            </a:r>
            <a:r>
              <a:rPr lang="fr-FR" sz="2400" b="1" dirty="0">
                <a:latin typeface="Calibri" panose="020F0502020204030204" pitchFamily="34" charset="0"/>
              </a:rPr>
              <a:t>21st Century key challenges</a:t>
            </a: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689944" y="154362"/>
            <a:ext cx="1047390" cy="6460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53" y="1666833"/>
            <a:ext cx="19431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5"/>
          <a:stretch>
            <a:fillRect/>
          </a:stretch>
        </p:blipFill>
        <p:spPr>
          <a:xfrm>
            <a:off x="3074188" y="1714499"/>
            <a:ext cx="2410153" cy="4159019"/>
          </a:xfrm>
          <a:prstGeom prst="rect">
            <a:avLst/>
          </a:prstGeom>
        </p:spPr>
      </p:pic>
      <p:pic>
        <p:nvPicPr>
          <p:cNvPr id="9" name="Picture 8"/>
          <p:cNvPicPr>
            <a:picLocks noChangeAspect="1"/>
          </p:cNvPicPr>
          <p:nvPr/>
        </p:nvPicPr>
        <p:blipFill>
          <a:blip r:embed="rId6"/>
          <a:stretch>
            <a:fillRect/>
          </a:stretch>
        </p:blipFill>
        <p:spPr>
          <a:xfrm>
            <a:off x="5753335" y="1913788"/>
            <a:ext cx="2076215" cy="654008"/>
          </a:xfrm>
          <a:prstGeom prst="rect">
            <a:avLst/>
          </a:prstGeom>
        </p:spPr>
      </p:pic>
    </p:spTree>
    <p:extLst>
      <p:ext uri="{BB962C8B-B14F-4D97-AF65-F5344CB8AC3E}">
        <p14:creationId xmlns:p14="http://schemas.microsoft.com/office/powerpoint/2010/main" val="29787551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6"/>
          <p:cNvSpPr/>
          <p:nvPr/>
        </p:nvSpPr>
        <p:spPr>
          <a:xfrm>
            <a:off x="6216499" y="3421090"/>
            <a:ext cx="1943100" cy="2259375"/>
          </a:xfrm>
          <a:prstGeom prst="rect">
            <a:avLst/>
          </a:prstGeom>
          <a:noFill/>
          <a:ln>
            <a:solidFill>
              <a:srgbClr val="1F497D"/>
            </a:solidFill>
          </a:ln>
        </p:spPr>
        <p:style>
          <a:lnRef idx="0">
            <a:scrgbClr r="0" g="0" b="0"/>
          </a:lnRef>
          <a:fillRef idx="0">
            <a:scrgbClr r="0" g="0" b="0"/>
          </a:fillRef>
          <a:effectRef idx="0">
            <a:scrgbClr r="0" g="0" b="0"/>
          </a:effectRef>
          <a:fontRef idx="minor">
            <a:schemeClr val="lt1"/>
          </a:fontRef>
        </p:style>
        <p:txBody>
          <a:bodyPr spcFirstLastPara="0" vert="horz" wrap="square" lIns="101346" tIns="101346" rIns="101346" bIns="101346" numCol="1" spcCol="1270" anchor="ctr" anchorCtr="0">
            <a:noAutofit/>
          </a:bodyPr>
          <a:lstStyle/>
          <a:p>
            <a:pPr algn="ctr" defTabSz="633413">
              <a:lnSpc>
                <a:spcPct val="90000"/>
              </a:lnSpc>
              <a:spcBef>
                <a:spcPct val="0"/>
              </a:spcBef>
              <a:spcAft>
                <a:spcPct val="35000"/>
              </a:spcAft>
            </a:pPr>
            <a:r>
              <a:rPr lang="en-GB" dirty="0">
                <a:solidFill>
                  <a:prstClr val="black"/>
                </a:solidFill>
                <a:latin typeface="Arial" panose="020B0604020202020204" pitchFamily="34" charset="0"/>
                <a:cs typeface="Arial" panose="020B0604020202020204" pitchFamily="34" charset="0"/>
              </a:rPr>
              <a:t>There are </a:t>
            </a:r>
            <a:r>
              <a:rPr lang="en-US" dirty="0">
                <a:solidFill>
                  <a:prstClr val="black"/>
                </a:solidFill>
                <a:latin typeface="Arial" panose="020B0604020202020204" pitchFamily="34" charset="0"/>
                <a:cs typeface="Arial" panose="020B0604020202020204" pitchFamily="34" charset="0"/>
              </a:rPr>
              <a:t>2.5 billion of people without a safe water management</a:t>
            </a:r>
            <a:endParaRPr lang="en-US" dirty="0">
              <a:solidFill>
                <a:prstClr val="black"/>
              </a:solidFill>
              <a:latin typeface="Calibri" panose="020F0502020204030204"/>
            </a:endParaRPr>
          </a:p>
        </p:txBody>
      </p:sp>
      <p:sp>
        <p:nvSpPr>
          <p:cNvPr id="11" name="Round Same Side Corner Rectangle 6"/>
          <p:cNvSpPr/>
          <p:nvPr/>
        </p:nvSpPr>
        <p:spPr>
          <a:xfrm>
            <a:off x="639236" y="3421091"/>
            <a:ext cx="2114550" cy="2259375"/>
          </a:xfrm>
          <a:prstGeom prst="rect">
            <a:avLst/>
          </a:prstGeom>
          <a:noFill/>
          <a:ln>
            <a:solidFill>
              <a:srgbClr val="1F497D"/>
            </a:solidFill>
          </a:ln>
        </p:spPr>
        <p:style>
          <a:lnRef idx="0">
            <a:scrgbClr r="0" g="0" b="0"/>
          </a:lnRef>
          <a:fillRef idx="0">
            <a:scrgbClr r="0" g="0" b="0"/>
          </a:fillRef>
          <a:effectRef idx="0">
            <a:scrgbClr r="0" g="0" b="0"/>
          </a:effectRef>
          <a:fontRef idx="minor">
            <a:schemeClr val="lt1"/>
          </a:fontRef>
        </p:style>
        <p:txBody>
          <a:bodyPr spcFirstLastPara="0" vert="horz" wrap="square" lIns="101346" tIns="101346" rIns="101346" bIns="101346" numCol="1" spcCol="1270" anchor="ctr" anchorCtr="0">
            <a:noAutofit/>
          </a:bodyPr>
          <a:lstStyle/>
          <a:p>
            <a:pPr algn="ctr" defTabSz="633413">
              <a:lnSpc>
                <a:spcPct val="90000"/>
              </a:lnSpc>
              <a:spcBef>
                <a:spcPct val="0"/>
              </a:spcBef>
              <a:spcAft>
                <a:spcPct val="35000"/>
              </a:spcAft>
            </a:pPr>
            <a:r>
              <a:rPr lang="en-GB" dirty="0">
                <a:solidFill>
                  <a:prstClr val="black"/>
                </a:solidFill>
                <a:latin typeface="Arial" panose="020B0604020202020204" pitchFamily="34" charset="0"/>
                <a:cs typeface="Arial" panose="020B0604020202020204" pitchFamily="34" charset="0"/>
              </a:rPr>
              <a:t>750 million people lack access to safe water and 2.5 billion to adequate sanitation.</a:t>
            </a:r>
          </a:p>
        </p:txBody>
      </p:sp>
      <p:sp>
        <p:nvSpPr>
          <p:cNvPr id="12" name="Espace réservé du contenu 1"/>
          <p:cNvSpPr>
            <a:spLocks noGrp="1"/>
          </p:cNvSpPr>
          <p:nvPr>
            <p:ph sz="half" idx="1"/>
          </p:nvPr>
        </p:nvSpPr>
        <p:spPr>
          <a:xfrm>
            <a:off x="1143000" y="923883"/>
            <a:ext cx="6858000" cy="742950"/>
          </a:xfrm>
          <a:noFill/>
        </p:spPr>
        <p:txBody>
          <a:bodyPr vert="horz" lIns="68580" tIns="34290" rIns="68580" bIns="34290" rtlCol="0" anchor="ctr">
            <a:normAutofit/>
          </a:bodyPr>
          <a:lstStyle/>
          <a:p>
            <a:pPr marL="0">
              <a:spcBef>
                <a:spcPct val="0"/>
              </a:spcBef>
              <a:buNone/>
            </a:pPr>
            <a:r>
              <a:rPr lang="fr-FR" sz="2400" b="1" dirty="0">
                <a:solidFill>
                  <a:srgbClr val="FF3300"/>
                </a:solidFill>
                <a:latin typeface="Calibri" panose="020F0502020204030204" pitchFamily="34" charset="0"/>
              </a:rPr>
              <a:t>Water Security: </a:t>
            </a:r>
            <a:r>
              <a:rPr lang="fr-FR" sz="2400" b="1" dirty="0">
                <a:latin typeface="Calibri" panose="020F0502020204030204" pitchFamily="34" charset="0"/>
              </a:rPr>
              <a:t>21st Century key challenges</a:t>
            </a:r>
          </a:p>
        </p:txBody>
      </p:sp>
      <p:sp>
        <p:nvSpPr>
          <p:cNvPr id="10" name="Rectangle 9"/>
          <p:cNvSpPr/>
          <p:nvPr/>
        </p:nvSpPr>
        <p:spPr>
          <a:xfrm>
            <a:off x="3447947" y="3423479"/>
            <a:ext cx="2000250" cy="1679947"/>
          </a:xfrm>
          <a:prstGeom prst="rect">
            <a:avLst/>
          </a:prstGeom>
          <a:noFill/>
          <a:ln>
            <a:solidFill>
              <a:srgbClr val="1F497D"/>
            </a:solidFill>
          </a:ln>
        </p:spPr>
        <p:txBody>
          <a:bodyPr wrap="square">
            <a:spAutoFit/>
          </a:bodyPr>
          <a:lstStyle/>
          <a:p>
            <a:pPr defTabSz="685800">
              <a:spcAft>
                <a:spcPts val="450"/>
              </a:spcAft>
            </a:pPr>
            <a:endParaRPr lang="en-US" dirty="0">
              <a:solidFill>
                <a:prstClr val="black"/>
              </a:solidFill>
              <a:latin typeface="Arial" panose="020B0604020202020204" pitchFamily="34" charset="0"/>
              <a:cs typeface="Arial" panose="020B0604020202020204" pitchFamily="34" charset="0"/>
            </a:endParaRPr>
          </a:p>
          <a:p>
            <a:pPr algn="ctr" defTabSz="633413">
              <a:lnSpc>
                <a:spcPct val="90000"/>
              </a:lnSpc>
              <a:spcBef>
                <a:spcPct val="0"/>
              </a:spcBef>
              <a:spcAft>
                <a:spcPct val="35000"/>
              </a:spcAft>
            </a:pPr>
            <a:r>
              <a:rPr lang="en-US" dirty="0">
                <a:solidFill>
                  <a:prstClr val="black"/>
                </a:solidFill>
                <a:latin typeface="Arial" panose="020B0604020202020204" pitchFamily="34" charset="0"/>
                <a:cs typeface="Arial" panose="020B0604020202020204" pitchFamily="34" charset="0"/>
              </a:rPr>
              <a:t>There are  4 billion without safely management of Sanitation (2015)</a:t>
            </a: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781745" y="159415"/>
            <a:ext cx="1047390" cy="6460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1.3 Enfant en train de boire directement d'une source © GWP.jpg"/>
          <p:cNvPicPr>
            <a:picLocks noChangeAspect="1"/>
          </p:cNvPicPr>
          <p:nvPr/>
        </p:nvPicPr>
        <p:blipFill>
          <a:blip r:embed="rId4"/>
          <a:stretch>
            <a:fillRect/>
          </a:stretch>
        </p:blipFill>
        <p:spPr>
          <a:xfrm>
            <a:off x="639236" y="1734833"/>
            <a:ext cx="2114550" cy="141160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4061" y="1747458"/>
            <a:ext cx="1925538" cy="144415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6826" y="1785258"/>
            <a:ext cx="2322492" cy="1406354"/>
          </a:xfrm>
          <a:prstGeom prst="rect">
            <a:avLst/>
          </a:prstGeom>
        </p:spPr>
      </p:pic>
    </p:spTree>
    <p:extLst>
      <p:ext uri="{BB962C8B-B14F-4D97-AF65-F5344CB8AC3E}">
        <p14:creationId xmlns:p14="http://schemas.microsoft.com/office/powerpoint/2010/main" val="2107950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679700" y="2924945"/>
            <a:ext cx="3778250" cy="523220"/>
          </a:xfrm>
          <a:prstGeom prst="rect">
            <a:avLst/>
          </a:prstGeom>
          <a:noFill/>
          <a:ln>
            <a:solidFill>
              <a:srgbClr val="00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Old English Text MT" panose="03040902040508030806" pitchFamily="66" charset="0"/>
                <a:ea typeface="+mn-ea"/>
                <a:cs typeface="+mn-cs"/>
              </a:rPr>
              <a:t>WATER &amp; USES</a:t>
            </a:r>
            <a:endParaRPr kumimoji="0" lang="en-US" sz="2800" b="1" i="0" u="none" strike="noStrike" kern="1200" cap="none" spc="0" normalizeH="0" baseline="0" noProof="0" dirty="0">
              <a:ln>
                <a:noFill/>
              </a:ln>
              <a:solidFill>
                <a:prstClr val="black"/>
              </a:solidFill>
              <a:effectLst/>
              <a:uLnTx/>
              <a:uFillTx/>
              <a:latin typeface="Old English Text MT" panose="03040902040508030806" pitchFamily="66" charset="0"/>
              <a:ea typeface="+mn-ea"/>
              <a:cs typeface="+mn-cs"/>
            </a:endParaRPr>
          </a:p>
        </p:txBody>
      </p:sp>
      <p:sp>
        <p:nvSpPr>
          <p:cNvPr id="2" name="Espace réservé du numéro de diapositive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FD9E21-6649-417E-9608-09BDC261DD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108671" y="153900"/>
            <a:ext cx="1568604" cy="874799"/>
          </a:xfrm>
          <a:prstGeom prst="rect">
            <a:avLst/>
          </a:prstGeom>
        </p:spPr>
      </p:pic>
    </p:spTree>
    <p:extLst>
      <p:ext uri="{BB962C8B-B14F-4D97-AF65-F5344CB8AC3E}">
        <p14:creationId xmlns:p14="http://schemas.microsoft.com/office/powerpoint/2010/main" val="135636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36FD9E21-6649-417E-9608-09BDC261DDCE}" type="slidenum">
              <a:rPr lang="fr-FR" smtClean="0"/>
              <a:t>7</a:t>
            </a:fld>
            <a:endParaRPr lang="fr-FR"/>
          </a:p>
        </p:txBody>
      </p:sp>
      <p:pic>
        <p:nvPicPr>
          <p:cNvPr id="2" name="Image 1"/>
          <p:cNvPicPr>
            <a:picLocks noChangeAspect="1"/>
          </p:cNvPicPr>
          <p:nvPr/>
        </p:nvPicPr>
        <p:blipFill>
          <a:blip r:embed="rId2"/>
          <a:stretch>
            <a:fillRect/>
          </a:stretch>
        </p:blipFill>
        <p:spPr>
          <a:xfrm>
            <a:off x="566231" y="1071102"/>
            <a:ext cx="8114293" cy="5549361"/>
          </a:xfrm>
          <a:prstGeom prst="rect">
            <a:avLst/>
          </a:prstGeom>
        </p:spPr>
      </p:pic>
      <p:sp>
        <p:nvSpPr>
          <p:cNvPr id="3" name="ZoneTexte 2"/>
          <p:cNvSpPr txBox="1"/>
          <p:nvPr/>
        </p:nvSpPr>
        <p:spPr>
          <a:xfrm>
            <a:off x="368184" y="6304773"/>
            <a:ext cx="1967205" cy="369332"/>
          </a:xfrm>
          <a:prstGeom prst="rect">
            <a:avLst/>
          </a:prstGeom>
          <a:noFill/>
        </p:spPr>
        <p:txBody>
          <a:bodyPr wrap="none" rtlCol="0">
            <a:spAutoFit/>
          </a:bodyPr>
          <a:lstStyle/>
          <a:p>
            <a:r>
              <a:rPr lang="en-US" b="1" dirty="0" smtClean="0"/>
              <a:t>1,380,000,000 km</a:t>
            </a:r>
            <a:r>
              <a:rPr lang="en-US" b="1" baseline="30000" dirty="0" smtClean="0"/>
              <a:t>3</a:t>
            </a:r>
            <a:endParaRPr lang="en-US" b="1" baseline="30000" dirty="0"/>
          </a:p>
        </p:txBody>
      </p:sp>
      <p:sp>
        <p:nvSpPr>
          <p:cNvPr id="6" name="ZoneTexte 5"/>
          <p:cNvSpPr txBox="1"/>
          <p:nvPr/>
        </p:nvSpPr>
        <p:spPr>
          <a:xfrm>
            <a:off x="3528255" y="6304773"/>
            <a:ext cx="1672253" cy="369332"/>
          </a:xfrm>
          <a:prstGeom prst="rect">
            <a:avLst/>
          </a:prstGeom>
          <a:noFill/>
        </p:spPr>
        <p:txBody>
          <a:bodyPr wrap="none" rtlCol="0">
            <a:spAutoFit/>
          </a:bodyPr>
          <a:lstStyle/>
          <a:p>
            <a:r>
              <a:rPr lang="en-US" b="1" dirty="0" smtClean="0"/>
              <a:t>45,</a:t>
            </a:r>
            <a:r>
              <a:rPr lang="en-US" b="1" dirty="0"/>
              <a:t>5</a:t>
            </a:r>
            <a:r>
              <a:rPr lang="en-US" b="1" dirty="0" smtClean="0"/>
              <a:t>00,000 km</a:t>
            </a:r>
            <a:r>
              <a:rPr lang="en-US" b="1" baseline="30000" dirty="0" smtClean="0"/>
              <a:t>3</a:t>
            </a:r>
          </a:p>
        </p:txBody>
      </p:sp>
      <p:sp>
        <p:nvSpPr>
          <p:cNvPr id="7" name="ZoneTexte 6"/>
          <p:cNvSpPr txBox="1"/>
          <p:nvPr/>
        </p:nvSpPr>
        <p:spPr>
          <a:xfrm>
            <a:off x="6405254" y="6251131"/>
            <a:ext cx="1377300" cy="369332"/>
          </a:xfrm>
          <a:prstGeom prst="rect">
            <a:avLst/>
          </a:prstGeom>
          <a:noFill/>
        </p:spPr>
        <p:txBody>
          <a:bodyPr wrap="none" rtlCol="0">
            <a:spAutoFit/>
          </a:bodyPr>
          <a:lstStyle/>
          <a:p>
            <a:r>
              <a:rPr lang="en-US" b="1" dirty="0" smtClean="0"/>
              <a:t>178,000 km</a:t>
            </a:r>
            <a:r>
              <a:rPr lang="en-US" b="1" baseline="30000" dirty="0" smtClean="0"/>
              <a:t>3</a:t>
            </a:r>
            <a:endParaRPr lang="en-US" b="1" baseline="30000" dirty="0"/>
          </a:p>
        </p:txBody>
      </p:sp>
      <p:sp>
        <p:nvSpPr>
          <p:cNvPr id="8" name="ZoneTexte 7"/>
          <p:cNvSpPr txBox="1"/>
          <p:nvPr/>
        </p:nvSpPr>
        <p:spPr>
          <a:xfrm>
            <a:off x="3202012" y="177182"/>
            <a:ext cx="3996992" cy="646331"/>
          </a:xfrm>
          <a:prstGeom prst="rect">
            <a:avLst/>
          </a:prstGeom>
          <a:noFill/>
        </p:spPr>
        <p:txBody>
          <a:bodyPr wrap="none" rtlCol="0">
            <a:spAutoFit/>
          </a:bodyPr>
          <a:lstStyle/>
          <a:p>
            <a:r>
              <a:rPr lang="en-US" sz="3600" b="1" dirty="0" smtClean="0"/>
              <a:t>WATER  RESOURCES</a:t>
            </a:r>
            <a:endParaRPr lang="en-US" sz="3600" b="1" dirty="0"/>
          </a:p>
        </p:txBody>
      </p:sp>
      <p:pic>
        <p:nvPicPr>
          <p:cNvPr id="9" name="Picture 8"/>
          <p:cNvPicPr>
            <a:picLocks noChangeAspect="1"/>
          </p:cNvPicPr>
          <p:nvPr/>
        </p:nvPicPr>
        <p:blipFill>
          <a:blip r:embed="rId3"/>
          <a:stretch>
            <a:fillRect/>
          </a:stretch>
        </p:blipFill>
        <p:spPr>
          <a:xfrm>
            <a:off x="108671" y="153900"/>
            <a:ext cx="1568604" cy="874799"/>
          </a:xfrm>
          <a:prstGeom prst="rect">
            <a:avLst/>
          </a:prstGeom>
        </p:spPr>
      </p:pic>
    </p:spTree>
    <p:extLst>
      <p:ext uri="{BB962C8B-B14F-4D97-AF65-F5344CB8AC3E}">
        <p14:creationId xmlns:p14="http://schemas.microsoft.com/office/powerpoint/2010/main" val="38722238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36FD9E21-6649-417E-9608-09BDC261DDCE}" type="slidenum">
              <a:rPr lang="fr-FR" smtClean="0"/>
              <a:t>8</a:t>
            </a:fld>
            <a:endParaRPr lang="fr-FR"/>
          </a:p>
        </p:txBody>
      </p:sp>
      <p:pic>
        <p:nvPicPr>
          <p:cNvPr id="2" name="Image 1"/>
          <p:cNvPicPr>
            <a:picLocks noChangeAspect="1"/>
          </p:cNvPicPr>
          <p:nvPr/>
        </p:nvPicPr>
        <p:blipFill>
          <a:blip r:embed="rId2"/>
          <a:stretch>
            <a:fillRect/>
          </a:stretch>
        </p:blipFill>
        <p:spPr>
          <a:xfrm>
            <a:off x="571501" y="1065435"/>
            <a:ext cx="8537004" cy="5330121"/>
          </a:xfrm>
          <a:prstGeom prst="rect">
            <a:avLst/>
          </a:prstGeom>
        </p:spPr>
      </p:pic>
      <p:sp>
        <p:nvSpPr>
          <p:cNvPr id="7" name="ZoneTexte 6"/>
          <p:cNvSpPr txBox="1"/>
          <p:nvPr/>
        </p:nvSpPr>
        <p:spPr>
          <a:xfrm>
            <a:off x="1759744" y="186829"/>
            <a:ext cx="5525295" cy="646331"/>
          </a:xfrm>
          <a:prstGeom prst="rect">
            <a:avLst/>
          </a:prstGeom>
          <a:noFill/>
        </p:spPr>
        <p:txBody>
          <a:bodyPr wrap="none" rtlCol="0">
            <a:spAutoFit/>
          </a:bodyPr>
          <a:lstStyle/>
          <a:p>
            <a:r>
              <a:rPr lang="en-US" sz="3600" b="1" dirty="0" smtClean="0"/>
              <a:t>RENEWABLE  FRESH  WATER</a:t>
            </a:r>
            <a:endParaRPr lang="en-US" sz="3600" b="1" dirty="0"/>
          </a:p>
        </p:txBody>
      </p:sp>
      <p:pic>
        <p:nvPicPr>
          <p:cNvPr id="3" name="Picture 2"/>
          <p:cNvPicPr>
            <a:picLocks noChangeAspect="1"/>
          </p:cNvPicPr>
          <p:nvPr/>
        </p:nvPicPr>
        <p:blipFill>
          <a:blip r:embed="rId3"/>
          <a:stretch>
            <a:fillRect/>
          </a:stretch>
        </p:blipFill>
        <p:spPr>
          <a:xfrm>
            <a:off x="0" y="71045"/>
            <a:ext cx="1566808" cy="877900"/>
          </a:xfrm>
          <a:prstGeom prst="rect">
            <a:avLst/>
          </a:prstGeom>
        </p:spPr>
      </p:pic>
    </p:spTree>
    <p:extLst>
      <p:ext uri="{BB962C8B-B14F-4D97-AF65-F5344CB8AC3E}">
        <p14:creationId xmlns:p14="http://schemas.microsoft.com/office/powerpoint/2010/main" val="20164417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36FD9E21-6649-417E-9608-09BDC261DDCE}" type="slidenum">
              <a:rPr lang="fr-FR" smtClean="0"/>
              <a:t>9</a:t>
            </a:fld>
            <a:endParaRPr lang="fr-FR"/>
          </a:p>
        </p:txBody>
      </p:sp>
      <p:pic>
        <p:nvPicPr>
          <p:cNvPr id="2" name="Imag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3400" y="2540100"/>
            <a:ext cx="8575104" cy="4102808"/>
          </a:xfrm>
          <a:prstGeom prst="rect">
            <a:avLst/>
          </a:prstGeom>
        </p:spPr>
      </p:pic>
      <p:graphicFrame>
        <p:nvGraphicFramePr>
          <p:cNvPr id="6" name="Tableau 5"/>
          <p:cNvGraphicFramePr>
            <a:graphicFrameLocks noGrp="1"/>
          </p:cNvGraphicFramePr>
          <p:nvPr>
            <p:extLst/>
          </p:nvPr>
        </p:nvGraphicFramePr>
        <p:xfrm>
          <a:off x="4788024" y="764704"/>
          <a:ext cx="4248472" cy="2088231"/>
        </p:xfrm>
        <a:graphic>
          <a:graphicData uri="http://schemas.openxmlformats.org/drawingml/2006/table">
            <a:tbl>
              <a:tblPr firstRow="1" bandRow="1">
                <a:tableStyleId>{5C22544A-7EE6-4342-B048-85BDC9FD1C3A}</a:tableStyleId>
              </a:tblPr>
              <a:tblGrid>
                <a:gridCol w="2124236">
                  <a:extLst>
                    <a:ext uri="{9D8B030D-6E8A-4147-A177-3AD203B41FA5}">
                      <a16:colId xmlns:a16="http://schemas.microsoft.com/office/drawing/2014/main" val="20000"/>
                    </a:ext>
                  </a:extLst>
                </a:gridCol>
                <a:gridCol w="2124236">
                  <a:extLst>
                    <a:ext uri="{9D8B030D-6E8A-4147-A177-3AD203B41FA5}">
                      <a16:colId xmlns:a16="http://schemas.microsoft.com/office/drawing/2014/main" val="20001"/>
                    </a:ext>
                  </a:extLst>
                </a:gridCol>
              </a:tblGrid>
              <a:tr h="638877">
                <a:tc>
                  <a:txBody>
                    <a:bodyPr/>
                    <a:lstStyle/>
                    <a:p>
                      <a:pPr algn="ctr"/>
                      <a:r>
                        <a:rPr lang="en-US" sz="1600" noProof="0" dirty="0" smtClean="0"/>
                        <a:t>Main</a:t>
                      </a:r>
                      <a:r>
                        <a:rPr lang="en-US" sz="1600" baseline="0" noProof="0" dirty="0" smtClean="0"/>
                        <a:t> U</a:t>
                      </a:r>
                      <a:r>
                        <a:rPr lang="en-US" sz="1600" noProof="0" dirty="0" smtClean="0"/>
                        <a:t>ses of Fresh Water</a:t>
                      </a:r>
                      <a:endParaRPr lang="en-US" sz="1600" noProof="0" dirty="0"/>
                    </a:p>
                  </a:txBody>
                  <a:tcPr anchor="ctr"/>
                </a:tc>
                <a:tc>
                  <a:txBody>
                    <a:bodyPr/>
                    <a:lstStyle/>
                    <a:p>
                      <a:pPr algn="ctr"/>
                      <a:r>
                        <a:rPr lang="en-US" sz="1600" noProof="0" dirty="0" smtClean="0"/>
                        <a:t>Percentage of Total</a:t>
                      </a:r>
                      <a:r>
                        <a:rPr lang="en-US" sz="1600" baseline="0" noProof="0" dirty="0" smtClean="0"/>
                        <a:t> Withdrawal - 2015</a:t>
                      </a:r>
                      <a:endParaRPr lang="en-US" sz="1600" noProof="0" dirty="0"/>
                    </a:p>
                  </a:txBody>
                  <a:tcPr anchor="ctr"/>
                </a:tc>
                <a:extLst>
                  <a:ext uri="{0D108BD9-81ED-4DB2-BD59-A6C34878D82A}">
                    <a16:rowId xmlns:a16="http://schemas.microsoft.com/office/drawing/2014/main" val="10000"/>
                  </a:ext>
                </a:extLst>
              </a:tr>
              <a:tr h="397184">
                <a:tc>
                  <a:txBody>
                    <a:bodyPr/>
                    <a:lstStyle/>
                    <a:p>
                      <a:pPr algn="ctr"/>
                      <a:r>
                        <a:rPr lang="en-US" sz="1600" noProof="0" dirty="0" smtClean="0"/>
                        <a:t>Agriculture (irrigation)</a:t>
                      </a:r>
                      <a:endParaRPr lang="en-US" sz="1600" noProof="0" dirty="0"/>
                    </a:p>
                  </a:txBody>
                  <a:tcPr anchor="ctr"/>
                </a:tc>
                <a:tc>
                  <a:txBody>
                    <a:bodyPr/>
                    <a:lstStyle/>
                    <a:p>
                      <a:pPr algn="ctr"/>
                      <a:r>
                        <a:rPr lang="en-US" sz="1600" noProof="0" smtClean="0"/>
                        <a:t>70 %</a:t>
                      </a:r>
                      <a:endParaRPr lang="en-US" sz="1600" noProof="0"/>
                    </a:p>
                  </a:txBody>
                  <a:tcPr anchor="ctr"/>
                </a:tc>
                <a:extLst>
                  <a:ext uri="{0D108BD9-81ED-4DB2-BD59-A6C34878D82A}">
                    <a16:rowId xmlns:a16="http://schemas.microsoft.com/office/drawing/2014/main" val="10001"/>
                  </a:ext>
                </a:extLst>
              </a:tr>
              <a:tr h="413293">
                <a:tc>
                  <a:txBody>
                    <a:bodyPr/>
                    <a:lstStyle/>
                    <a:p>
                      <a:pPr algn="ctr"/>
                      <a:r>
                        <a:rPr lang="en-US" sz="1600" noProof="0" smtClean="0"/>
                        <a:t>Industry</a:t>
                      </a:r>
                      <a:endParaRPr lang="en-US" sz="1600" noProof="0"/>
                    </a:p>
                  </a:txBody>
                  <a:tcPr anchor="ctr"/>
                </a:tc>
                <a:tc>
                  <a:txBody>
                    <a:bodyPr/>
                    <a:lstStyle/>
                    <a:p>
                      <a:pPr algn="ctr"/>
                      <a:r>
                        <a:rPr lang="en-US" sz="1600" noProof="0" smtClean="0"/>
                        <a:t>18%</a:t>
                      </a:r>
                      <a:endParaRPr lang="en-US" sz="1600" noProof="0"/>
                    </a:p>
                  </a:txBody>
                  <a:tcPr anchor="ctr"/>
                </a:tc>
                <a:extLst>
                  <a:ext uri="{0D108BD9-81ED-4DB2-BD59-A6C34878D82A}">
                    <a16:rowId xmlns:a16="http://schemas.microsoft.com/office/drawing/2014/main" val="10002"/>
                  </a:ext>
                </a:extLst>
              </a:tr>
              <a:tr h="638877">
                <a:tc>
                  <a:txBody>
                    <a:bodyPr/>
                    <a:lstStyle/>
                    <a:p>
                      <a:pPr algn="ctr"/>
                      <a:r>
                        <a:rPr lang="en-US" sz="1600" noProof="0" dirty="0" smtClean="0"/>
                        <a:t>Municipalities (Domestic)</a:t>
                      </a:r>
                      <a:endParaRPr lang="en-US" sz="1600" noProof="0" dirty="0"/>
                    </a:p>
                  </a:txBody>
                  <a:tcPr anchor="ctr"/>
                </a:tc>
                <a:tc>
                  <a:txBody>
                    <a:bodyPr/>
                    <a:lstStyle/>
                    <a:p>
                      <a:pPr algn="ctr"/>
                      <a:r>
                        <a:rPr lang="en-US" sz="1600" noProof="0" dirty="0" smtClean="0"/>
                        <a:t>12%</a:t>
                      </a:r>
                      <a:endParaRPr lang="en-US" sz="1600" noProof="0" dirty="0"/>
                    </a:p>
                  </a:txBody>
                  <a:tcPr anchor="ctr"/>
                </a:tc>
                <a:extLst>
                  <a:ext uri="{0D108BD9-81ED-4DB2-BD59-A6C34878D82A}">
                    <a16:rowId xmlns:a16="http://schemas.microsoft.com/office/drawing/2014/main" val="10003"/>
                  </a:ext>
                </a:extLst>
              </a:tr>
            </a:tbl>
          </a:graphicData>
        </a:graphic>
      </p:graphicFrame>
      <p:sp>
        <p:nvSpPr>
          <p:cNvPr id="3" name="Rectangle 2"/>
          <p:cNvSpPr/>
          <p:nvPr/>
        </p:nvSpPr>
        <p:spPr>
          <a:xfrm>
            <a:off x="1871699" y="6514321"/>
            <a:ext cx="5400600" cy="276999"/>
          </a:xfrm>
          <a:prstGeom prst="rect">
            <a:avLst/>
          </a:prstGeom>
        </p:spPr>
        <p:txBody>
          <a:bodyPr wrap="square">
            <a:spAutoFit/>
          </a:bodyPr>
          <a:lstStyle/>
          <a:p>
            <a:r>
              <a:rPr lang="en-US" sz="1200" i="1" dirty="0"/>
              <a:t>BRIICS (Brazil, Russia, India, Indonesia, China, South Africa); </a:t>
            </a:r>
            <a:r>
              <a:rPr lang="en-US" sz="1200" i="1" dirty="0" err="1" smtClean="0"/>
              <a:t>RoW</a:t>
            </a:r>
            <a:r>
              <a:rPr lang="en-US" sz="1200" i="1" dirty="0" smtClean="0"/>
              <a:t> </a:t>
            </a:r>
            <a:r>
              <a:rPr lang="en-US" sz="1200" i="1" dirty="0"/>
              <a:t>(rest of the world).</a:t>
            </a:r>
          </a:p>
        </p:txBody>
      </p:sp>
      <p:sp>
        <p:nvSpPr>
          <p:cNvPr id="5" name="ZoneTexte 4"/>
          <p:cNvSpPr txBox="1"/>
          <p:nvPr/>
        </p:nvSpPr>
        <p:spPr>
          <a:xfrm>
            <a:off x="1849785" y="126242"/>
            <a:ext cx="7186711" cy="646331"/>
          </a:xfrm>
          <a:prstGeom prst="rect">
            <a:avLst/>
          </a:prstGeom>
          <a:noFill/>
        </p:spPr>
        <p:txBody>
          <a:bodyPr wrap="none" rtlCol="0">
            <a:spAutoFit/>
          </a:bodyPr>
          <a:lstStyle/>
          <a:p>
            <a:r>
              <a:rPr lang="en-US" sz="3600" b="1" dirty="0" smtClean="0"/>
              <a:t>GLOBAL WATER DEMAND 2000-2050</a:t>
            </a:r>
            <a:endParaRPr lang="en-US" sz="3600" b="1" dirty="0"/>
          </a:p>
        </p:txBody>
      </p:sp>
      <p:sp>
        <p:nvSpPr>
          <p:cNvPr id="7" name="ZoneTexte 6"/>
          <p:cNvSpPr txBox="1"/>
          <p:nvPr/>
        </p:nvSpPr>
        <p:spPr>
          <a:xfrm>
            <a:off x="1080120" y="1052736"/>
            <a:ext cx="3491879" cy="120032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smtClean="0"/>
              <a:t>Total Water Demand in 2015 is about 4,000 km</a:t>
            </a:r>
            <a:r>
              <a:rPr lang="en-US" baseline="30000" dirty="0" smtClean="0"/>
              <a:t>3</a:t>
            </a:r>
            <a:r>
              <a:rPr lang="en-US" dirty="0" smtClean="0"/>
              <a:t>.</a:t>
            </a:r>
          </a:p>
          <a:p>
            <a:r>
              <a:rPr lang="en-US" dirty="0" smtClean="0"/>
              <a:t>This represents 10 % of available renewable water.</a:t>
            </a:r>
            <a:endParaRPr lang="en-US" dirty="0"/>
          </a:p>
        </p:txBody>
      </p:sp>
      <p:pic>
        <p:nvPicPr>
          <p:cNvPr id="9" name="Picture 8"/>
          <p:cNvPicPr>
            <a:picLocks noChangeAspect="1"/>
          </p:cNvPicPr>
          <p:nvPr/>
        </p:nvPicPr>
        <p:blipFill>
          <a:blip r:embed="rId3"/>
          <a:stretch>
            <a:fillRect/>
          </a:stretch>
        </p:blipFill>
        <p:spPr>
          <a:xfrm>
            <a:off x="0" y="34419"/>
            <a:ext cx="1568604" cy="874799"/>
          </a:xfrm>
          <a:prstGeom prst="rect">
            <a:avLst/>
          </a:prstGeom>
        </p:spPr>
      </p:pic>
    </p:spTree>
    <p:extLst>
      <p:ext uri="{BB962C8B-B14F-4D97-AF65-F5344CB8AC3E}">
        <p14:creationId xmlns:p14="http://schemas.microsoft.com/office/powerpoint/2010/main" val="310193352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wztv883MTkex1CmqtWCHw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wztv883MTkex1CmqtWCHw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wztv883MTkex1CmqtWCHw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wztv883MTkex1CmqtWCHw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wztv883MTkex1CmqtWCHw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wztv883MTkex1CmqtWCHw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wztv883MTkex1CmqtWCHw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wztv883MTkex1CmqtWCHw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wztv883MTkex1CmqtWCHw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wztv883MTkex1CmqtWCHw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wztv883MTkex1CmqtWCHw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wztv883MTkex1CmqtWCHw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ENERAL Master Slid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MI_PPT_Template_1_EN.potx" id="{D09A20E7-3E93-461F-928D-0E7872B518FB}" vid="{8EF6047A-269E-49F5-AFC2-41DD4A5049A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4411</TotalTime>
  <Words>3065</Words>
  <Application>Microsoft Office PowerPoint</Application>
  <PresentationFormat>On-screen Show (4:3)</PresentationFormat>
  <Paragraphs>318</Paragraphs>
  <Slides>39</Slides>
  <Notes>25</Notes>
  <HiddenSlides>0</HiddenSlides>
  <MMClips>3</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2</vt:i4>
      </vt:variant>
      <vt:variant>
        <vt:lpstr>Slide Titles</vt:lpstr>
      </vt:variant>
      <vt:variant>
        <vt:i4>39</vt:i4>
      </vt:variant>
    </vt:vector>
  </HeadingPairs>
  <TitlesOfParts>
    <vt:vector size="57" baseType="lpstr">
      <vt:lpstr>Arial</vt:lpstr>
      <vt:lpstr>Arial Narrow</vt:lpstr>
      <vt:lpstr>Calibri</vt:lpstr>
      <vt:lpstr>Calibri Light</vt:lpstr>
      <vt:lpstr>DengXian</vt:lpstr>
      <vt:lpstr>Georgia</vt:lpstr>
      <vt:lpstr>Gill Sans MT</vt:lpstr>
      <vt:lpstr>Impact</vt:lpstr>
      <vt:lpstr>Old English Text MT</vt:lpstr>
      <vt:lpstr>Verdana</vt:lpstr>
      <vt:lpstr>Wingdings</vt:lpstr>
      <vt:lpstr>Office Theme</vt:lpstr>
      <vt:lpstr>1_Office Theme</vt:lpstr>
      <vt:lpstr>2_Office Theme</vt:lpstr>
      <vt:lpstr>Thème Office</vt:lpstr>
      <vt:lpstr>GENERAL Master Slide</vt:lpstr>
      <vt:lpstr>think-cell Slide</vt:lpstr>
      <vt:lpstr>Visio.Drawing.15</vt:lpstr>
      <vt:lpstr>UNESCO Metropolitan “ECO – RISE” R2020 Colloquium “Eco-development, Climate-impacts &amp; service-Operators’ challenges for Resilient Infrastructure &amp; Sustainable Ecosystems  7-8 Nov. 2019, UNESCO HQ, Paris </vt:lpstr>
      <vt:lpstr>Water and human settlements of the future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Security &amp; Climate Change</vt:lpstr>
      <vt:lpstr>Global Water Pathogen Project</vt:lpstr>
      <vt:lpstr>PowerPoint Presentation</vt:lpstr>
      <vt:lpstr>Thank U   4  UR   @10Ti</vt:lpstr>
    </vt:vector>
  </TitlesOfParts>
  <Company>UNESCO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working group II</dc:title>
  <dc:creator>Ramirez, Miranda</dc:creator>
  <cp:lastModifiedBy>Makarigakis, Alexandros K.</cp:lastModifiedBy>
  <cp:revision>264</cp:revision>
  <dcterms:created xsi:type="dcterms:W3CDTF">2016-11-07T10:11:37Z</dcterms:created>
  <dcterms:modified xsi:type="dcterms:W3CDTF">2019-11-06T15:54:57Z</dcterms:modified>
</cp:coreProperties>
</file>