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</p:sldMasterIdLst>
  <p:notesMasterIdLst>
    <p:notesMasterId r:id="rId16"/>
  </p:notesMasterIdLst>
  <p:handoutMasterIdLst>
    <p:handoutMasterId r:id="rId17"/>
  </p:handoutMasterIdLst>
  <p:sldIdLst>
    <p:sldId id="267" r:id="rId2"/>
    <p:sldId id="384" r:id="rId3"/>
    <p:sldId id="407" r:id="rId4"/>
    <p:sldId id="408" r:id="rId5"/>
    <p:sldId id="409" r:id="rId6"/>
    <p:sldId id="410" r:id="rId7"/>
    <p:sldId id="412" r:id="rId8"/>
    <p:sldId id="411" r:id="rId9"/>
    <p:sldId id="396" r:id="rId10"/>
    <p:sldId id="413" r:id="rId11"/>
    <p:sldId id="414" r:id="rId12"/>
    <p:sldId id="415" r:id="rId13"/>
    <p:sldId id="403" r:id="rId14"/>
    <p:sldId id="416" r:id="rId15"/>
  </p:sldIdLst>
  <p:sldSz cx="13444538" cy="7562850"/>
  <p:notesSz cx="9926638" cy="679767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" userDrawn="1">
          <p15:clr>
            <a:srgbClr val="A4A3A4"/>
          </p15:clr>
        </p15:guide>
        <p15:guide id="2" pos="812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GESTIN" initials="BG" lastIdx="2" clrIdx="0">
    <p:extLst>
      <p:ext uri="{19B8F6BF-5375-455C-9EA6-DF929625EA0E}">
        <p15:presenceInfo xmlns:p15="http://schemas.microsoft.com/office/powerpoint/2012/main" userId="Benjamin GEST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96D2"/>
    <a:srgbClr val="FF7C80"/>
    <a:srgbClr val="FF3300"/>
    <a:srgbClr val="3399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97" autoAdjust="0"/>
    <p:restoredTop sz="95000" autoAdjust="0"/>
  </p:normalViewPr>
  <p:slideViewPr>
    <p:cSldViewPr>
      <p:cViewPr varScale="1">
        <p:scale>
          <a:sx n="35" d="100"/>
          <a:sy n="35" d="100"/>
        </p:scale>
        <p:origin x="54" y="726"/>
      </p:cViewPr>
      <p:guideLst>
        <p:guide orient="horz" pos="1134"/>
        <p:guide pos="81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108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203E88-D768-4A0C-B72C-533EF24C278D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99A42FD9-BD61-4C0C-A961-770A4F814C67}">
      <dgm:prSet phldrT="[Texte]"/>
      <dgm:spPr/>
      <dgm:t>
        <a:bodyPr/>
        <a:lstStyle/>
        <a:p>
          <a:r>
            <a:rPr lang="fr-FR" dirty="0" err="1"/>
            <a:t>Chapter</a:t>
          </a:r>
          <a:r>
            <a:rPr lang="fr-FR" dirty="0"/>
            <a:t> 1</a:t>
          </a:r>
        </a:p>
        <a:p>
          <a:r>
            <a:rPr lang="fr-FR" dirty="0"/>
            <a:t>The </a:t>
          </a:r>
          <a:r>
            <a:rPr lang="fr-FR" dirty="0" err="1"/>
            <a:t>origins</a:t>
          </a:r>
          <a:r>
            <a:rPr lang="fr-FR" dirty="0"/>
            <a:t> of </a:t>
          </a:r>
          <a:r>
            <a:rPr lang="fr-FR" dirty="0" err="1"/>
            <a:t>resilience</a:t>
          </a:r>
          <a:endParaRPr lang="fr-FR" dirty="0"/>
        </a:p>
      </dgm:t>
    </dgm:pt>
    <dgm:pt modelId="{E2CF6FB1-5FEF-4328-8154-EB4D5AD2A026}" type="parTrans" cxnId="{73E173C4-CCC7-4327-BBB8-DD872F2A3FB0}">
      <dgm:prSet/>
      <dgm:spPr/>
      <dgm:t>
        <a:bodyPr/>
        <a:lstStyle/>
        <a:p>
          <a:endParaRPr lang="fr-FR"/>
        </a:p>
      </dgm:t>
    </dgm:pt>
    <dgm:pt modelId="{AF8B3214-6781-415B-8385-7138DC6653F6}" type="sibTrans" cxnId="{73E173C4-CCC7-4327-BBB8-DD872F2A3FB0}">
      <dgm:prSet/>
      <dgm:spPr/>
      <dgm:t>
        <a:bodyPr/>
        <a:lstStyle/>
        <a:p>
          <a:endParaRPr lang="fr-FR"/>
        </a:p>
      </dgm:t>
    </dgm:pt>
    <dgm:pt modelId="{62590C2F-72E8-400D-8D58-2388D60EC7A7}">
      <dgm:prSet phldrT="[Texte]"/>
      <dgm:spPr/>
      <dgm:t>
        <a:bodyPr/>
        <a:lstStyle/>
        <a:p>
          <a:r>
            <a:rPr lang="fr-FR" dirty="0" err="1"/>
            <a:t>Chapter</a:t>
          </a:r>
          <a:r>
            <a:rPr lang="fr-FR" dirty="0"/>
            <a:t> 2</a:t>
          </a:r>
        </a:p>
        <a:p>
          <a:r>
            <a:rPr lang="fr-FR" dirty="0"/>
            <a:t>The </a:t>
          </a:r>
          <a:r>
            <a:rPr lang="fr-FR" dirty="0" err="1"/>
            <a:t>advent</a:t>
          </a:r>
          <a:r>
            <a:rPr lang="fr-FR" dirty="0"/>
            <a:t> of </a:t>
          </a:r>
          <a:r>
            <a:rPr lang="fr-FR" dirty="0" err="1"/>
            <a:t>climate</a:t>
          </a:r>
          <a:r>
            <a:rPr lang="fr-FR" dirty="0"/>
            <a:t> change</a:t>
          </a:r>
        </a:p>
      </dgm:t>
    </dgm:pt>
    <dgm:pt modelId="{9B5FAA24-F291-4210-8A7C-8EEF13B3B873}" type="parTrans" cxnId="{147B60C6-B29E-4F58-9B15-06E1A022F9D3}">
      <dgm:prSet/>
      <dgm:spPr/>
      <dgm:t>
        <a:bodyPr/>
        <a:lstStyle/>
        <a:p>
          <a:endParaRPr lang="fr-FR"/>
        </a:p>
      </dgm:t>
    </dgm:pt>
    <dgm:pt modelId="{36218C38-DC44-408A-985B-5C85F8208A65}" type="sibTrans" cxnId="{147B60C6-B29E-4F58-9B15-06E1A022F9D3}">
      <dgm:prSet/>
      <dgm:spPr/>
      <dgm:t>
        <a:bodyPr/>
        <a:lstStyle/>
        <a:p>
          <a:endParaRPr lang="fr-FR"/>
        </a:p>
      </dgm:t>
    </dgm:pt>
    <dgm:pt modelId="{14DAAA44-53AF-41C4-BDBA-6758AE5F2006}">
      <dgm:prSet phldrT="[Texte]"/>
      <dgm:spPr/>
      <dgm:t>
        <a:bodyPr/>
        <a:lstStyle/>
        <a:p>
          <a:r>
            <a:rPr lang="fr-FR" dirty="0" err="1"/>
            <a:t>Chapter</a:t>
          </a:r>
          <a:r>
            <a:rPr lang="fr-FR" dirty="0"/>
            <a:t> 3</a:t>
          </a:r>
        </a:p>
        <a:p>
          <a:r>
            <a:rPr lang="fr-FR" dirty="0"/>
            <a:t>A new </a:t>
          </a:r>
          <a:r>
            <a:rPr lang="fr-FR" dirty="0" err="1"/>
            <a:t>beginning</a:t>
          </a:r>
          <a:endParaRPr lang="fr-FR" dirty="0"/>
        </a:p>
      </dgm:t>
    </dgm:pt>
    <dgm:pt modelId="{23AC7570-C3BB-48EB-A915-A60A5BD11430}" type="parTrans" cxnId="{659E0DAE-6408-4C8C-81E7-ACD182056F16}">
      <dgm:prSet/>
      <dgm:spPr/>
      <dgm:t>
        <a:bodyPr/>
        <a:lstStyle/>
        <a:p>
          <a:endParaRPr lang="fr-FR"/>
        </a:p>
      </dgm:t>
    </dgm:pt>
    <dgm:pt modelId="{9D6A9684-4FC2-4DEB-B55E-42BFB50D7D69}" type="sibTrans" cxnId="{659E0DAE-6408-4C8C-81E7-ACD182056F16}">
      <dgm:prSet/>
      <dgm:spPr/>
      <dgm:t>
        <a:bodyPr/>
        <a:lstStyle/>
        <a:p>
          <a:endParaRPr lang="fr-FR"/>
        </a:p>
      </dgm:t>
    </dgm:pt>
    <dgm:pt modelId="{5286BA63-7C27-44DB-A917-727B48827496}" type="pres">
      <dgm:prSet presAssocID="{15203E88-D768-4A0C-B72C-533EF24C278D}" presName="Name0" presStyleCnt="0">
        <dgm:presLayoutVars>
          <dgm:dir/>
          <dgm:resizeHandles val="exact"/>
        </dgm:presLayoutVars>
      </dgm:prSet>
      <dgm:spPr/>
    </dgm:pt>
    <dgm:pt modelId="{6EDE9837-E76D-4A61-B293-521FB50FB1A4}" type="pres">
      <dgm:prSet presAssocID="{99A42FD9-BD61-4C0C-A961-770A4F814C67}" presName="node" presStyleLbl="node1" presStyleIdx="0" presStyleCnt="3">
        <dgm:presLayoutVars>
          <dgm:bulletEnabled val="1"/>
        </dgm:presLayoutVars>
      </dgm:prSet>
      <dgm:spPr/>
    </dgm:pt>
    <dgm:pt modelId="{9F6A4657-E084-4D26-A52F-1C2CCB76E9B3}" type="pres">
      <dgm:prSet presAssocID="{AF8B3214-6781-415B-8385-7138DC6653F6}" presName="sibTrans" presStyleLbl="sibTrans2D1" presStyleIdx="0" presStyleCnt="2"/>
      <dgm:spPr/>
    </dgm:pt>
    <dgm:pt modelId="{76C4FC27-794B-45E5-BF4B-F297246E4357}" type="pres">
      <dgm:prSet presAssocID="{AF8B3214-6781-415B-8385-7138DC6653F6}" presName="connectorText" presStyleLbl="sibTrans2D1" presStyleIdx="0" presStyleCnt="2"/>
      <dgm:spPr/>
    </dgm:pt>
    <dgm:pt modelId="{B908D75A-F83F-4ECD-953A-7A9C7B744F96}" type="pres">
      <dgm:prSet presAssocID="{62590C2F-72E8-400D-8D58-2388D60EC7A7}" presName="node" presStyleLbl="node1" presStyleIdx="1" presStyleCnt="3">
        <dgm:presLayoutVars>
          <dgm:bulletEnabled val="1"/>
        </dgm:presLayoutVars>
      </dgm:prSet>
      <dgm:spPr/>
    </dgm:pt>
    <dgm:pt modelId="{6A1E7652-8260-4B72-86C4-B9EC93290146}" type="pres">
      <dgm:prSet presAssocID="{36218C38-DC44-408A-985B-5C85F8208A65}" presName="sibTrans" presStyleLbl="sibTrans2D1" presStyleIdx="1" presStyleCnt="2"/>
      <dgm:spPr/>
    </dgm:pt>
    <dgm:pt modelId="{2C95403A-7E63-4ABA-B094-EB1CB78BFAD2}" type="pres">
      <dgm:prSet presAssocID="{36218C38-DC44-408A-985B-5C85F8208A65}" presName="connectorText" presStyleLbl="sibTrans2D1" presStyleIdx="1" presStyleCnt="2"/>
      <dgm:spPr/>
    </dgm:pt>
    <dgm:pt modelId="{D5F85DD9-A6AF-4A7E-95D9-16061CA81EF8}" type="pres">
      <dgm:prSet presAssocID="{14DAAA44-53AF-41C4-BDBA-6758AE5F2006}" presName="node" presStyleLbl="node1" presStyleIdx="2" presStyleCnt="3">
        <dgm:presLayoutVars>
          <dgm:bulletEnabled val="1"/>
        </dgm:presLayoutVars>
      </dgm:prSet>
      <dgm:spPr/>
    </dgm:pt>
  </dgm:ptLst>
  <dgm:cxnLst>
    <dgm:cxn modelId="{BBE0E703-4600-44CE-B489-895738D3EDFC}" type="presOf" srcId="{36218C38-DC44-408A-985B-5C85F8208A65}" destId="{6A1E7652-8260-4B72-86C4-B9EC93290146}" srcOrd="0" destOrd="0" presId="urn:microsoft.com/office/officeart/2005/8/layout/process1"/>
    <dgm:cxn modelId="{5F005635-D9BA-40FB-9A4D-AA95E35D23AF}" type="presOf" srcId="{14DAAA44-53AF-41C4-BDBA-6758AE5F2006}" destId="{D5F85DD9-A6AF-4A7E-95D9-16061CA81EF8}" srcOrd="0" destOrd="0" presId="urn:microsoft.com/office/officeart/2005/8/layout/process1"/>
    <dgm:cxn modelId="{B891DE76-43D3-4026-9518-F8C3789FCF0A}" type="presOf" srcId="{99A42FD9-BD61-4C0C-A961-770A4F814C67}" destId="{6EDE9837-E76D-4A61-B293-521FB50FB1A4}" srcOrd="0" destOrd="0" presId="urn:microsoft.com/office/officeart/2005/8/layout/process1"/>
    <dgm:cxn modelId="{A99C1793-512B-47F3-BF1A-3AC3979816B7}" type="presOf" srcId="{36218C38-DC44-408A-985B-5C85F8208A65}" destId="{2C95403A-7E63-4ABA-B094-EB1CB78BFAD2}" srcOrd="1" destOrd="0" presId="urn:microsoft.com/office/officeart/2005/8/layout/process1"/>
    <dgm:cxn modelId="{DC038499-BE21-4638-811A-CE09978D8C79}" type="presOf" srcId="{15203E88-D768-4A0C-B72C-533EF24C278D}" destId="{5286BA63-7C27-44DB-A917-727B48827496}" srcOrd="0" destOrd="0" presId="urn:microsoft.com/office/officeart/2005/8/layout/process1"/>
    <dgm:cxn modelId="{659E0DAE-6408-4C8C-81E7-ACD182056F16}" srcId="{15203E88-D768-4A0C-B72C-533EF24C278D}" destId="{14DAAA44-53AF-41C4-BDBA-6758AE5F2006}" srcOrd="2" destOrd="0" parTransId="{23AC7570-C3BB-48EB-A915-A60A5BD11430}" sibTransId="{9D6A9684-4FC2-4DEB-B55E-42BFB50D7D69}"/>
    <dgm:cxn modelId="{73E173C4-CCC7-4327-BBB8-DD872F2A3FB0}" srcId="{15203E88-D768-4A0C-B72C-533EF24C278D}" destId="{99A42FD9-BD61-4C0C-A961-770A4F814C67}" srcOrd="0" destOrd="0" parTransId="{E2CF6FB1-5FEF-4328-8154-EB4D5AD2A026}" sibTransId="{AF8B3214-6781-415B-8385-7138DC6653F6}"/>
    <dgm:cxn modelId="{147B60C6-B29E-4F58-9B15-06E1A022F9D3}" srcId="{15203E88-D768-4A0C-B72C-533EF24C278D}" destId="{62590C2F-72E8-400D-8D58-2388D60EC7A7}" srcOrd="1" destOrd="0" parTransId="{9B5FAA24-F291-4210-8A7C-8EEF13B3B873}" sibTransId="{36218C38-DC44-408A-985B-5C85F8208A65}"/>
    <dgm:cxn modelId="{BB1CBCCE-A6BA-4C24-AADB-C13948079EF8}" type="presOf" srcId="{62590C2F-72E8-400D-8D58-2388D60EC7A7}" destId="{B908D75A-F83F-4ECD-953A-7A9C7B744F96}" srcOrd="0" destOrd="0" presId="urn:microsoft.com/office/officeart/2005/8/layout/process1"/>
    <dgm:cxn modelId="{87A300DA-E922-483D-B1D9-511287D37F30}" type="presOf" srcId="{AF8B3214-6781-415B-8385-7138DC6653F6}" destId="{76C4FC27-794B-45E5-BF4B-F297246E4357}" srcOrd="1" destOrd="0" presId="urn:microsoft.com/office/officeart/2005/8/layout/process1"/>
    <dgm:cxn modelId="{F931D7DF-DFA9-41C5-8F7F-D61008CD42DE}" type="presOf" srcId="{AF8B3214-6781-415B-8385-7138DC6653F6}" destId="{9F6A4657-E084-4D26-A52F-1C2CCB76E9B3}" srcOrd="0" destOrd="0" presId="urn:microsoft.com/office/officeart/2005/8/layout/process1"/>
    <dgm:cxn modelId="{4E24AD93-0B95-4F8E-9916-27EF038A023E}" type="presParOf" srcId="{5286BA63-7C27-44DB-A917-727B48827496}" destId="{6EDE9837-E76D-4A61-B293-521FB50FB1A4}" srcOrd="0" destOrd="0" presId="urn:microsoft.com/office/officeart/2005/8/layout/process1"/>
    <dgm:cxn modelId="{1E3D213B-C367-482C-9C59-33137E3B619B}" type="presParOf" srcId="{5286BA63-7C27-44DB-A917-727B48827496}" destId="{9F6A4657-E084-4D26-A52F-1C2CCB76E9B3}" srcOrd="1" destOrd="0" presId="urn:microsoft.com/office/officeart/2005/8/layout/process1"/>
    <dgm:cxn modelId="{300957BF-51EE-48C2-BA97-7556948738B4}" type="presParOf" srcId="{9F6A4657-E084-4D26-A52F-1C2CCB76E9B3}" destId="{76C4FC27-794B-45E5-BF4B-F297246E4357}" srcOrd="0" destOrd="0" presId="urn:microsoft.com/office/officeart/2005/8/layout/process1"/>
    <dgm:cxn modelId="{DD59D2AB-D86D-4101-AF6F-7C7068A43715}" type="presParOf" srcId="{5286BA63-7C27-44DB-A917-727B48827496}" destId="{B908D75A-F83F-4ECD-953A-7A9C7B744F96}" srcOrd="2" destOrd="0" presId="urn:microsoft.com/office/officeart/2005/8/layout/process1"/>
    <dgm:cxn modelId="{678CB588-83EC-4246-BFF5-9AEF8CC9E0DD}" type="presParOf" srcId="{5286BA63-7C27-44DB-A917-727B48827496}" destId="{6A1E7652-8260-4B72-86C4-B9EC93290146}" srcOrd="3" destOrd="0" presId="urn:microsoft.com/office/officeart/2005/8/layout/process1"/>
    <dgm:cxn modelId="{F0CEB9C8-D585-40B0-8F7A-9FF03C11FDF4}" type="presParOf" srcId="{6A1E7652-8260-4B72-86C4-B9EC93290146}" destId="{2C95403A-7E63-4ABA-B094-EB1CB78BFAD2}" srcOrd="0" destOrd="0" presId="urn:microsoft.com/office/officeart/2005/8/layout/process1"/>
    <dgm:cxn modelId="{B2A2CA1C-30F3-423C-B448-1EE90C42DCE8}" type="presParOf" srcId="{5286BA63-7C27-44DB-A917-727B48827496}" destId="{D5F85DD9-A6AF-4A7E-95D9-16061CA81EF8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DE9837-E76D-4A61-B293-521FB50FB1A4}">
      <dsp:nvSpPr>
        <dsp:cNvPr id="0" name=""/>
        <dsp:cNvSpPr/>
      </dsp:nvSpPr>
      <dsp:spPr>
        <a:xfrm>
          <a:off x="10892" y="1398176"/>
          <a:ext cx="3255744" cy="195344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 err="1"/>
            <a:t>Chapter</a:t>
          </a:r>
          <a:r>
            <a:rPr lang="fr-FR" sz="3300" kern="1200" dirty="0"/>
            <a:t> 1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The </a:t>
          </a:r>
          <a:r>
            <a:rPr lang="fr-FR" sz="3300" kern="1200" dirty="0" err="1"/>
            <a:t>origins</a:t>
          </a:r>
          <a:r>
            <a:rPr lang="fr-FR" sz="3300" kern="1200" dirty="0"/>
            <a:t> of </a:t>
          </a:r>
          <a:r>
            <a:rPr lang="fr-FR" sz="3300" kern="1200" dirty="0" err="1"/>
            <a:t>resilience</a:t>
          </a:r>
          <a:endParaRPr lang="fr-FR" sz="3300" kern="1200" dirty="0"/>
        </a:p>
      </dsp:txBody>
      <dsp:txXfrm>
        <a:off x="68106" y="1455390"/>
        <a:ext cx="3141316" cy="1839018"/>
      </dsp:txXfrm>
    </dsp:sp>
    <dsp:sp modelId="{9F6A4657-E084-4D26-A52F-1C2CCB76E9B3}">
      <dsp:nvSpPr>
        <dsp:cNvPr id="0" name=""/>
        <dsp:cNvSpPr/>
      </dsp:nvSpPr>
      <dsp:spPr>
        <a:xfrm>
          <a:off x="3592211" y="1971187"/>
          <a:ext cx="690217" cy="807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700" kern="1200"/>
        </a:p>
      </dsp:txBody>
      <dsp:txXfrm>
        <a:off x="3592211" y="2132672"/>
        <a:ext cx="483152" cy="484454"/>
      </dsp:txXfrm>
    </dsp:sp>
    <dsp:sp modelId="{B908D75A-F83F-4ECD-953A-7A9C7B744F96}">
      <dsp:nvSpPr>
        <dsp:cNvPr id="0" name=""/>
        <dsp:cNvSpPr/>
      </dsp:nvSpPr>
      <dsp:spPr>
        <a:xfrm>
          <a:off x="4568934" y="1398176"/>
          <a:ext cx="3255744" cy="195344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 err="1"/>
            <a:t>Chapter</a:t>
          </a:r>
          <a:r>
            <a:rPr lang="fr-FR" sz="3300" kern="1200" dirty="0"/>
            <a:t> 2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The </a:t>
          </a:r>
          <a:r>
            <a:rPr lang="fr-FR" sz="3300" kern="1200" dirty="0" err="1"/>
            <a:t>advent</a:t>
          </a:r>
          <a:r>
            <a:rPr lang="fr-FR" sz="3300" kern="1200" dirty="0"/>
            <a:t> of </a:t>
          </a:r>
          <a:r>
            <a:rPr lang="fr-FR" sz="3300" kern="1200" dirty="0" err="1"/>
            <a:t>climate</a:t>
          </a:r>
          <a:r>
            <a:rPr lang="fr-FR" sz="3300" kern="1200" dirty="0"/>
            <a:t> change</a:t>
          </a:r>
        </a:p>
      </dsp:txBody>
      <dsp:txXfrm>
        <a:off x="4626148" y="1455390"/>
        <a:ext cx="3141316" cy="1839018"/>
      </dsp:txXfrm>
    </dsp:sp>
    <dsp:sp modelId="{6A1E7652-8260-4B72-86C4-B9EC93290146}">
      <dsp:nvSpPr>
        <dsp:cNvPr id="0" name=""/>
        <dsp:cNvSpPr/>
      </dsp:nvSpPr>
      <dsp:spPr>
        <a:xfrm>
          <a:off x="8150252" y="1971187"/>
          <a:ext cx="690217" cy="80742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700" kern="1200"/>
        </a:p>
      </dsp:txBody>
      <dsp:txXfrm>
        <a:off x="8150252" y="2132672"/>
        <a:ext cx="483152" cy="484454"/>
      </dsp:txXfrm>
    </dsp:sp>
    <dsp:sp modelId="{D5F85DD9-A6AF-4A7E-95D9-16061CA81EF8}">
      <dsp:nvSpPr>
        <dsp:cNvPr id="0" name=""/>
        <dsp:cNvSpPr/>
      </dsp:nvSpPr>
      <dsp:spPr>
        <a:xfrm>
          <a:off x="9126976" y="1398176"/>
          <a:ext cx="3255744" cy="195344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 err="1"/>
            <a:t>Chapter</a:t>
          </a:r>
          <a:r>
            <a:rPr lang="fr-FR" sz="3300" kern="1200" dirty="0"/>
            <a:t> 3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300" kern="1200" dirty="0"/>
            <a:t>A new </a:t>
          </a:r>
          <a:r>
            <a:rPr lang="fr-FR" sz="3300" kern="1200" dirty="0" err="1"/>
            <a:t>beginning</a:t>
          </a:r>
          <a:endParaRPr lang="fr-FR" sz="3300" kern="1200" dirty="0"/>
        </a:p>
      </dsp:txBody>
      <dsp:txXfrm>
        <a:off x="9184190" y="1455390"/>
        <a:ext cx="3141316" cy="18390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/>
          <p:cNvSpPr>
            <a:spLocks noGrp="1"/>
          </p:cNvSpPr>
          <p:nvPr>
            <p:ph type="sldNum" sz="quarter" idx="3"/>
          </p:nvPr>
        </p:nvSpPr>
        <p:spPr>
          <a:xfrm>
            <a:off x="9490432" y="6456650"/>
            <a:ext cx="433259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C389E493-85CE-4BD3-9BB8-06B53214A6C5}" type="slidenum">
              <a:rPr lang="fr-FR" smtClean="0"/>
              <a:t>‹N°›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2"/>
          </p:nvPr>
        </p:nvSpPr>
        <p:spPr>
          <a:xfrm>
            <a:off x="5317000" y="6456650"/>
            <a:ext cx="2745447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39176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642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623523" y="0"/>
            <a:ext cx="4300168" cy="341026"/>
          </a:xfrm>
          <a:prstGeom prst="rect">
            <a:avLst/>
          </a:prstGeom>
        </p:spPr>
        <p:txBody>
          <a:bodyPr vert="horz" lIns="83759" tIns="41880" rIns="83759" bIns="41880" rtlCol="0"/>
          <a:lstStyle>
            <a:lvl1pPr algn="r">
              <a:defRPr sz="1100"/>
            </a:lvl1pPr>
          </a:lstStyle>
          <a:p>
            <a:fld id="{91F8422F-8FB4-4ED8-B204-EE427742E69D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759" tIns="41880" rIns="83759" bIns="4188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993254" y="3271845"/>
            <a:ext cx="7940131" cy="2676834"/>
          </a:xfrm>
          <a:prstGeom prst="rect">
            <a:avLst/>
          </a:prstGeom>
        </p:spPr>
        <p:txBody>
          <a:bodyPr vert="horz" lIns="83759" tIns="41880" rIns="83759" bIns="4188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456650"/>
            <a:ext cx="4301642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l">
              <a:defRPr sz="11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623523" y="6456650"/>
            <a:ext cx="4300168" cy="341025"/>
          </a:xfrm>
          <a:prstGeom prst="rect">
            <a:avLst/>
          </a:prstGeom>
        </p:spPr>
        <p:txBody>
          <a:bodyPr vert="horz" lIns="83759" tIns="41880" rIns="83759" bIns="41880" rtlCol="0" anchor="b"/>
          <a:lstStyle>
            <a:lvl1pPr algn="r">
              <a:defRPr sz="1100"/>
            </a:lvl1pPr>
          </a:lstStyle>
          <a:p>
            <a:fld id="{F96346D2-3361-40B5-B168-E566BF5D8CA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91131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5B276-D22D-4F8D-8E74-A0A6FE80E0B3}" type="datetime2">
              <a:rPr lang="fr-FR" smtClean="0"/>
              <a:t>mercredi 6 novembre 2019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 dirty="0"/>
              <a:t>TITRE DE LA PRÉSENTATION</a:t>
            </a:r>
          </a:p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0070C0"/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58637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ransi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3427871" cy="75628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-3217068" y="0"/>
            <a:ext cx="16644937" cy="756285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685800" y="2943225"/>
            <a:ext cx="8932069" cy="1486222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ts val="6000"/>
              </a:lnSpc>
              <a:defRPr sz="6000" cap="all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fr-FR" dirty="0"/>
              <a:t>Cliquez pour ajouter</a:t>
            </a:r>
            <a:br>
              <a:rPr lang="fr-FR" dirty="0"/>
            </a:br>
            <a:r>
              <a:rPr lang="fr-FR" dirty="0"/>
              <a:t>un titre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685799" y="4619625"/>
            <a:ext cx="8932070" cy="49497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 flipH="1">
            <a:off x="685799" y="2720473"/>
            <a:ext cx="1769270" cy="5029"/>
          </a:xfrm>
          <a:prstGeom prst="line">
            <a:avLst/>
          </a:prstGeom>
          <a:ln w="444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10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ransi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8576"/>
            <a:ext cx="13444539" cy="759142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28576"/>
            <a:ext cx="13444538" cy="7591425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685800" y="2943225"/>
            <a:ext cx="8932069" cy="1486222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ts val="6000"/>
              </a:lnSpc>
              <a:defRPr sz="6000" cap="all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fr-FR" dirty="0"/>
              <a:t>Cliquez pour ajouter</a:t>
            </a:r>
            <a:br>
              <a:rPr lang="fr-FR" dirty="0"/>
            </a:br>
            <a:r>
              <a:rPr lang="fr-FR" dirty="0"/>
              <a:t>un titre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685799" y="4619625"/>
            <a:ext cx="8932070" cy="49497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 flipH="1">
            <a:off x="685799" y="2720473"/>
            <a:ext cx="1769270" cy="5029"/>
          </a:xfrm>
          <a:prstGeom prst="line">
            <a:avLst/>
          </a:prstGeom>
          <a:ln w="444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63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transition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444538" cy="756285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13444538" cy="7562849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685800" y="2943225"/>
            <a:ext cx="8932069" cy="1486222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ts val="6000"/>
              </a:lnSpc>
              <a:defRPr sz="6000" cap="all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fr-FR" dirty="0"/>
              <a:t>Cliquez pour ajouter</a:t>
            </a:r>
            <a:br>
              <a:rPr lang="fr-FR" dirty="0"/>
            </a:br>
            <a:r>
              <a:rPr lang="fr-FR" dirty="0"/>
              <a:t>un titre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685799" y="4619625"/>
            <a:ext cx="8932070" cy="49497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 flipH="1">
            <a:off x="685799" y="2720473"/>
            <a:ext cx="1769270" cy="5029"/>
          </a:xfrm>
          <a:prstGeom prst="line">
            <a:avLst/>
          </a:prstGeom>
          <a:ln w="444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03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de transi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3444538" cy="75628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-1"/>
            <a:ext cx="13444538" cy="7562850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685800" y="2943225"/>
            <a:ext cx="8932069" cy="1486222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ts val="6000"/>
              </a:lnSpc>
              <a:defRPr sz="6000" cap="all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fr-FR" dirty="0"/>
              <a:t>Cliquez pour ajouter</a:t>
            </a:r>
            <a:br>
              <a:rPr lang="fr-FR" dirty="0"/>
            </a:br>
            <a:r>
              <a:rPr lang="fr-FR" dirty="0"/>
              <a:t>un titre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685799" y="4619625"/>
            <a:ext cx="8932070" cy="49497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 flipH="1">
            <a:off x="685799" y="2720473"/>
            <a:ext cx="1769270" cy="5029"/>
          </a:xfrm>
          <a:prstGeom prst="line">
            <a:avLst/>
          </a:prstGeom>
          <a:ln w="444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859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000">
                <a:solidFill>
                  <a:srgbClr val="0033CC"/>
                </a:solidFill>
              </a:defRPr>
            </a:lvl1pPr>
          </a:lstStyle>
          <a:p>
            <a:fld id="{D2AC4739-7CB6-4843-BAA5-0438845BDAF5}" type="datetime2">
              <a:rPr lang="fr-FR" smtClean="0"/>
              <a:pPr/>
              <a:t>mercredi 6 novembre 2019</a:t>
            </a:fld>
            <a:endParaRPr lang="en-US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 sz="1000">
                <a:solidFill>
                  <a:srgbClr val="0033CC"/>
                </a:solidFill>
              </a:defRPr>
            </a:lvl1pPr>
          </a:lstStyle>
          <a:p>
            <a:r>
              <a:rPr lang="fr-FR" dirty="0"/>
              <a:t>TITRE DE LA PRÉSENTATION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1200">
                <a:solidFill>
                  <a:srgbClr val="0033CC"/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1845469" y="308120"/>
            <a:ext cx="11599069" cy="761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1997869" y="448598"/>
            <a:ext cx="9829800" cy="545322"/>
          </a:xfrm>
        </p:spPr>
        <p:txBody>
          <a:bodyPr>
            <a:noAutofit/>
          </a:bodyPr>
          <a:lstStyle>
            <a:lvl1pPr>
              <a:defRPr sz="32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9391" y="47625"/>
            <a:ext cx="5955148" cy="1022494"/>
          </a:xfrm>
          <a:prstGeom prst="rect">
            <a:avLst/>
          </a:prstGeom>
        </p:spPr>
      </p:pic>
      <p:sp>
        <p:nvSpPr>
          <p:cNvPr id="24" name="object 4"/>
          <p:cNvSpPr/>
          <p:nvPr userDrawn="1"/>
        </p:nvSpPr>
        <p:spPr>
          <a:xfrm>
            <a:off x="273513" y="-1"/>
            <a:ext cx="1495756" cy="119062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Espace réservé du contenu 2"/>
          <p:cNvSpPr>
            <a:spLocks noGrp="1"/>
          </p:cNvSpPr>
          <p:nvPr>
            <p:ph idx="1"/>
          </p:nvPr>
        </p:nvSpPr>
        <p:spPr>
          <a:xfrm>
            <a:off x="273513" y="2120308"/>
            <a:ext cx="12392356" cy="4750617"/>
          </a:xfrm>
        </p:spPr>
        <p:txBody>
          <a:bodyPr/>
          <a:lstStyle>
            <a:lvl1pPr>
              <a:defRPr sz="3200"/>
            </a:lvl1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cxnSp>
        <p:nvCxnSpPr>
          <p:cNvPr id="15" name="Connecteur droit 14"/>
          <p:cNvCxnSpPr/>
          <p:nvPr userDrawn="1"/>
        </p:nvCxnSpPr>
        <p:spPr>
          <a:xfrm>
            <a:off x="9341313" y="3300810"/>
            <a:ext cx="0" cy="1141061"/>
          </a:xfrm>
          <a:prstGeom prst="line">
            <a:avLst/>
          </a:prstGeom>
          <a:ln w="444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273513" y="1414852"/>
            <a:ext cx="10562567" cy="524090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70C0"/>
                </a:solidFill>
                <a:latin typeface="+mj-lt"/>
              </a:defRPr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8042124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7670" y="1501115"/>
            <a:ext cx="5859778" cy="908592"/>
          </a:xfrm>
        </p:spPr>
        <p:txBody>
          <a:bodyPr anchor="b"/>
          <a:lstStyle>
            <a:lvl1pPr marL="0" indent="0">
              <a:buNone/>
              <a:defRPr sz="2646" b="1">
                <a:solidFill>
                  <a:srgbClr val="0070C0"/>
                </a:solidFill>
                <a:latin typeface="+mj-lt"/>
              </a:defRPr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97670" y="2448686"/>
            <a:ext cx="5859778" cy="4397884"/>
          </a:xfrm>
        </p:spPr>
        <p:txBody>
          <a:bodyPr/>
          <a:lstStyle>
            <a:lvl1pPr marL="0" indent="0">
              <a:buNone/>
              <a:defRPr sz="2400"/>
            </a:lvl1pPr>
            <a:lvl2pPr marL="365125" indent="-273050">
              <a:defRPr sz="2000"/>
            </a:lvl2pPr>
            <a:lvl3pPr marL="625475" indent="-260350">
              <a:defRPr sz="1600"/>
            </a:lvl3pPr>
            <a:lvl4pPr marL="898525" indent="-273050">
              <a:defRPr sz="1600"/>
            </a:lvl4pPr>
            <a:lvl5pPr marL="1249363" indent="-350838">
              <a:defRPr sz="16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624020" y="1483970"/>
            <a:ext cx="5888637" cy="908592"/>
          </a:xfrm>
        </p:spPr>
        <p:txBody>
          <a:bodyPr anchor="b"/>
          <a:lstStyle>
            <a:lvl1pPr marL="0" indent="0">
              <a:buNone/>
              <a:defRPr sz="2646" b="1">
                <a:solidFill>
                  <a:srgbClr val="0070C0"/>
                </a:solidFill>
                <a:latin typeface="+mj-lt"/>
              </a:defRPr>
            </a:lvl1pPr>
            <a:lvl2pPr marL="504154" indent="0">
              <a:buNone/>
              <a:defRPr sz="2205" b="1"/>
            </a:lvl2pPr>
            <a:lvl3pPr marL="1008309" indent="0">
              <a:buNone/>
              <a:defRPr sz="1985" b="1"/>
            </a:lvl3pPr>
            <a:lvl4pPr marL="1512463" indent="0">
              <a:buNone/>
              <a:defRPr sz="1764" b="1"/>
            </a:lvl4pPr>
            <a:lvl5pPr marL="2016618" indent="0">
              <a:buNone/>
              <a:defRPr sz="1764" b="1"/>
            </a:lvl5pPr>
            <a:lvl6pPr marL="2520772" indent="0">
              <a:buNone/>
              <a:defRPr sz="1764" b="1"/>
            </a:lvl6pPr>
            <a:lvl7pPr marL="3024927" indent="0">
              <a:buNone/>
              <a:defRPr sz="1764" b="1"/>
            </a:lvl7pPr>
            <a:lvl8pPr marL="3529081" indent="0">
              <a:buNone/>
              <a:defRPr sz="1764" b="1"/>
            </a:lvl8pPr>
            <a:lvl9pPr marL="4033236" indent="0">
              <a:buNone/>
              <a:defRPr sz="1764" b="1"/>
            </a:lvl9pPr>
          </a:lstStyle>
          <a:p>
            <a:pPr lvl="0"/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rgbClr val="0033CC"/>
                </a:solidFill>
              </a:defRPr>
            </a:lvl1pPr>
          </a:lstStyle>
          <a:p>
            <a:fld id="{0DDC0405-AE0B-4367-8FBD-52B151D580D2}" type="datetime2">
              <a:rPr lang="fr-FR" smtClean="0"/>
              <a:pPr/>
              <a:t>mercredi 6 novembre 2019</a:t>
            </a:fld>
            <a:endParaRPr lang="en-US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sz="1000">
                <a:solidFill>
                  <a:srgbClr val="0033CC"/>
                </a:solidFill>
              </a:defRPr>
            </a:lvl1pPr>
          </a:lstStyle>
          <a:p>
            <a:r>
              <a:rPr lang="fr-FR" dirty="0"/>
              <a:t>TITRE DE LA PRÉSENTATION 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0033CC"/>
                </a:solidFill>
              </a:defRPr>
            </a:lvl1pPr>
          </a:lstStyle>
          <a:p>
            <a:fld id="{B6F15528-21DE-4FAA-801E-634DDDAF4B2B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contenu 3"/>
          <p:cNvSpPr>
            <a:spLocks noGrp="1"/>
          </p:cNvSpPr>
          <p:nvPr>
            <p:ph sz="half" idx="13"/>
          </p:nvPr>
        </p:nvSpPr>
        <p:spPr>
          <a:xfrm>
            <a:off x="6624019" y="2426852"/>
            <a:ext cx="5889553" cy="4419718"/>
          </a:xfrm>
        </p:spPr>
        <p:txBody>
          <a:bodyPr/>
          <a:lstStyle>
            <a:lvl1pPr marL="0" indent="0">
              <a:buNone/>
              <a:defRPr sz="2400"/>
            </a:lvl1pPr>
            <a:lvl2pPr marL="365125" indent="-273050">
              <a:defRPr sz="2000"/>
            </a:lvl2pPr>
            <a:lvl3pPr marL="625475" indent="-260350">
              <a:defRPr sz="1600"/>
            </a:lvl3pPr>
            <a:lvl4pPr marL="898525" indent="-273050">
              <a:defRPr sz="1600"/>
            </a:lvl4pPr>
            <a:lvl5pPr marL="1249363" indent="-350838">
              <a:defRPr sz="1600"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6" name="object 4"/>
          <p:cNvSpPr/>
          <p:nvPr userDrawn="1"/>
        </p:nvSpPr>
        <p:spPr>
          <a:xfrm>
            <a:off x="273513" y="-1"/>
            <a:ext cx="1495756" cy="119062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/>
          <p:cNvSpPr/>
          <p:nvPr userDrawn="1"/>
        </p:nvSpPr>
        <p:spPr>
          <a:xfrm>
            <a:off x="1845469" y="308120"/>
            <a:ext cx="11599069" cy="761999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Titre 1"/>
          <p:cNvSpPr>
            <a:spLocks noGrp="1"/>
          </p:cNvSpPr>
          <p:nvPr>
            <p:ph type="title"/>
          </p:nvPr>
        </p:nvSpPr>
        <p:spPr>
          <a:xfrm>
            <a:off x="1997869" y="448598"/>
            <a:ext cx="9829800" cy="545322"/>
          </a:xfrm>
        </p:spPr>
        <p:txBody>
          <a:bodyPr>
            <a:noAutofit/>
          </a:bodyPr>
          <a:lstStyle>
            <a:lvl1pPr>
              <a:defRPr sz="32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89391" y="-15749"/>
            <a:ext cx="5955148" cy="102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505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54" userDrawn="1">
          <p15:clr>
            <a:srgbClr val="FBAE40"/>
          </p15:clr>
        </p15:guide>
        <p15:guide id="2" pos="423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E7A00-71A5-47A9-BE75-B048D0DE86D0}" type="datetimeFigureOut">
              <a:rPr lang="fr-FR" smtClean="0"/>
              <a:t>06/11/2019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D591-B331-488E-9F1A-CD8DCABD567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03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8576"/>
            <a:ext cx="13444539" cy="75914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226469" y="2638425"/>
            <a:ext cx="11218069" cy="22860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itre 1"/>
          <p:cNvSpPr>
            <a:spLocks noGrp="1"/>
          </p:cNvSpPr>
          <p:nvPr>
            <p:ph type="title" hasCustomPrompt="1"/>
          </p:nvPr>
        </p:nvSpPr>
        <p:spPr>
          <a:xfrm>
            <a:off x="3140870" y="2730079"/>
            <a:ext cx="8382000" cy="1386698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ts val="6000"/>
              </a:lnSpc>
              <a:defRPr sz="6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Cliquez pour ajouter</a:t>
            </a:r>
            <a:br>
              <a:rPr lang="fr-FR" dirty="0"/>
            </a:br>
            <a:r>
              <a:rPr lang="fr-FR" dirty="0"/>
              <a:t>un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40870" y="4277047"/>
            <a:ext cx="8060531" cy="494978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70C0"/>
                </a:solidFill>
              </a:defRPr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0" y="276225"/>
            <a:ext cx="2378869" cy="1524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object 4"/>
          <p:cNvSpPr/>
          <p:nvPr userDrawn="1"/>
        </p:nvSpPr>
        <p:spPr>
          <a:xfrm>
            <a:off x="255230" y="276225"/>
            <a:ext cx="1914567" cy="152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12284869" y="2790825"/>
            <a:ext cx="0" cy="1600200"/>
          </a:xfrm>
          <a:prstGeom prst="line">
            <a:avLst/>
          </a:prstGeom>
          <a:ln w="444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916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0"/>
          <a:stretch/>
        </p:blipFill>
        <p:spPr>
          <a:xfrm>
            <a:off x="340" y="-73104"/>
            <a:ext cx="13444198" cy="7635954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638425"/>
            <a:ext cx="11218069" cy="22860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>
          <a:xfrm>
            <a:off x="0" y="276225"/>
            <a:ext cx="2378869" cy="1524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bject 4"/>
          <p:cNvSpPr/>
          <p:nvPr userDrawn="1"/>
        </p:nvSpPr>
        <p:spPr>
          <a:xfrm>
            <a:off x="255230" y="276225"/>
            <a:ext cx="1914567" cy="152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Sous-titre 2"/>
          <p:cNvSpPr>
            <a:spLocks noGrp="1"/>
          </p:cNvSpPr>
          <p:nvPr>
            <p:ph type="subTitle" idx="1"/>
          </p:nvPr>
        </p:nvSpPr>
        <p:spPr>
          <a:xfrm>
            <a:off x="1197708" y="4353247"/>
            <a:ext cx="8953561" cy="494978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70C0"/>
                </a:solidFill>
                <a:latin typeface="+mn-lt"/>
              </a:defRPr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5" name="Titre 1"/>
          <p:cNvSpPr>
            <a:spLocks noGrp="1"/>
          </p:cNvSpPr>
          <p:nvPr>
            <p:ph type="title" hasCustomPrompt="1"/>
          </p:nvPr>
        </p:nvSpPr>
        <p:spPr>
          <a:xfrm>
            <a:off x="1216897" y="2790826"/>
            <a:ext cx="8743811" cy="1434916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ts val="6000"/>
              </a:lnSpc>
              <a:defRPr sz="6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Cliquez pour ajouter</a:t>
            </a:r>
            <a:br>
              <a:rPr lang="fr-FR" dirty="0"/>
            </a:br>
            <a:r>
              <a:rPr lang="fr-FR" dirty="0"/>
              <a:t>un titre</a:t>
            </a:r>
          </a:p>
        </p:txBody>
      </p:sp>
      <p:cxnSp>
        <p:nvCxnSpPr>
          <p:cNvPr id="19" name="Connecteur droit 18"/>
          <p:cNvCxnSpPr/>
          <p:nvPr userDrawn="1"/>
        </p:nvCxnSpPr>
        <p:spPr>
          <a:xfrm>
            <a:off x="816709" y="3019425"/>
            <a:ext cx="0" cy="1600200"/>
          </a:xfrm>
          <a:prstGeom prst="line">
            <a:avLst/>
          </a:prstGeom>
          <a:ln w="444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28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13427871" cy="756285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638425"/>
            <a:ext cx="11218069" cy="22860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917310" y="2790826"/>
            <a:ext cx="8852959" cy="1295400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ts val="6000"/>
              </a:lnSpc>
              <a:defRPr sz="6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Cliquez pour ajouter</a:t>
            </a:r>
            <a:br>
              <a:rPr lang="fr-FR" dirty="0"/>
            </a:br>
            <a:r>
              <a:rPr lang="fr-FR" dirty="0"/>
              <a:t>un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931069" y="4200847"/>
            <a:ext cx="8382000" cy="494978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solidFill>
                  <a:srgbClr val="0070C0"/>
                </a:solidFill>
                <a:latin typeface="+mn-lt"/>
              </a:defRPr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0" y="276225"/>
            <a:ext cx="2378869" cy="1524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object 4"/>
          <p:cNvSpPr/>
          <p:nvPr userDrawn="1"/>
        </p:nvSpPr>
        <p:spPr>
          <a:xfrm>
            <a:off x="255230" y="276225"/>
            <a:ext cx="1914567" cy="152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550069" y="2943225"/>
            <a:ext cx="0" cy="1600200"/>
          </a:xfrm>
          <a:prstGeom prst="line">
            <a:avLst/>
          </a:prstGeom>
          <a:ln w="444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009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3444538" cy="7591425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638425"/>
            <a:ext cx="11218069" cy="22860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85800" y="2846217"/>
            <a:ext cx="8779669" cy="1447800"/>
          </a:xfrm>
        </p:spPr>
        <p:txBody>
          <a:bodyPr wrap="square" lIns="0" tIns="0" rIns="0" bIns="0" anchor="ctr" anchorCtr="0">
            <a:noAutofit/>
          </a:bodyPr>
          <a:lstStyle>
            <a:lvl1pPr>
              <a:lnSpc>
                <a:spcPts val="6000"/>
              </a:lnSpc>
              <a:defRPr sz="6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Cliquez pour ajouter</a:t>
            </a:r>
            <a:br>
              <a:rPr lang="fr-FR" dirty="0"/>
            </a:br>
            <a:r>
              <a:rPr lang="fr-FR" dirty="0"/>
              <a:t>un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685799" y="4200847"/>
            <a:ext cx="8932070" cy="49497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800">
                <a:solidFill>
                  <a:srgbClr val="0070C0"/>
                </a:solidFill>
                <a:latin typeface="+mn-lt"/>
              </a:defRPr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9770269" y="2790825"/>
            <a:ext cx="0" cy="1600200"/>
          </a:xfrm>
          <a:prstGeom prst="line">
            <a:avLst/>
          </a:prstGeom>
          <a:ln w="444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276225"/>
            <a:ext cx="2378869" cy="1524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bject 4"/>
          <p:cNvSpPr/>
          <p:nvPr userDrawn="1"/>
        </p:nvSpPr>
        <p:spPr>
          <a:xfrm>
            <a:off x="255230" y="276225"/>
            <a:ext cx="1914567" cy="152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9018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3444538" cy="756285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638425"/>
            <a:ext cx="11218069" cy="22860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85800" y="2846217"/>
            <a:ext cx="8779669" cy="1447800"/>
          </a:xfrm>
        </p:spPr>
        <p:txBody>
          <a:bodyPr wrap="square" lIns="0" tIns="0" rIns="0" bIns="0" anchor="ctr" anchorCtr="0">
            <a:noAutofit/>
          </a:bodyPr>
          <a:lstStyle>
            <a:lvl1pPr>
              <a:lnSpc>
                <a:spcPts val="6000"/>
              </a:lnSpc>
              <a:defRPr sz="6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Cliquez pour ajouter</a:t>
            </a:r>
            <a:br>
              <a:rPr lang="fr-FR" dirty="0"/>
            </a:br>
            <a:r>
              <a:rPr lang="fr-FR" dirty="0"/>
              <a:t>un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685799" y="4200847"/>
            <a:ext cx="8932070" cy="49497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800">
                <a:solidFill>
                  <a:srgbClr val="0070C0"/>
                </a:solidFill>
                <a:latin typeface="+mn-lt"/>
              </a:defRPr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9770269" y="2790825"/>
            <a:ext cx="0" cy="1600200"/>
          </a:xfrm>
          <a:prstGeom prst="line">
            <a:avLst/>
          </a:prstGeom>
          <a:ln w="444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276225"/>
            <a:ext cx="2378869" cy="1524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bject 4"/>
          <p:cNvSpPr/>
          <p:nvPr userDrawn="1"/>
        </p:nvSpPr>
        <p:spPr>
          <a:xfrm>
            <a:off x="255230" y="276225"/>
            <a:ext cx="1914567" cy="152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7502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3444538" cy="756284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2638425"/>
            <a:ext cx="11218069" cy="2286000"/>
          </a:xfrm>
          <a:prstGeom prst="rect">
            <a:avLst/>
          </a:prstGeom>
          <a:solidFill>
            <a:schemeClr val="bg1">
              <a:alpha val="49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85800" y="2846217"/>
            <a:ext cx="8779669" cy="1447800"/>
          </a:xfrm>
        </p:spPr>
        <p:txBody>
          <a:bodyPr wrap="square" lIns="0" tIns="0" rIns="0" bIns="0" anchor="ctr" anchorCtr="0">
            <a:noAutofit/>
          </a:bodyPr>
          <a:lstStyle>
            <a:lvl1pPr>
              <a:lnSpc>
                <a:spcPts val="6000"/>
              </a:lnSpc>
              <a:defRPr sz="6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fr-FR" dirty="0"/>
              <a:t>Cliquez pour ajouter</a:t>
            </a:r>
            <a:br>
              <a:rPr lang="fr-FR" dirty="0"/>
            </a:br>
            <a:r>
              <a:rPr lang="fr-FR" dirty="0"/>
              <a:t>un titre</a:t>
            </a:r>
          </a:p>
        </p:txBody>
      </p:sp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685799" y="4200847"/>
            <a:ext cx="8932070" cy="49497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800">
                <a:solidFill>
                  <a:srgbClr val="0070C0"/>
                </a:solidFill>
                <a:latin typeface="+mn-lt"/>
              </a:defRPr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9770269" y="2790825"/>
            <a:ext cx="0" cy="1600200"/>
          </a:xfrm>
          <a:prstGeom prst="line">
            <a:avLst/>
          </a:prstGeom>
          <a:ln w="444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276225"/>
            <a:ext cx="2378869" cy="1524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object 4"/>
          <p:cNvSpPr/>
          <p:nvPr userDrawn="1"/>
        </p:nvSpPr>
        <p:spPr>
          <a:xfrm>
            <a:off x="255230" y="276225"/>
            <a:ext cx="1914567" cy="1524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1317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ransi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 userDrawn="1"/>
        </p:nvCxnSpPr>
        <p:spPr>
          <a:xfrm>
            <a:off x="10837069" y="3610892"/>
            <a:ext cx="0" cy="1077677"/>
          </a:xfrm>
          <a:prstGeom prst="line">
            <a:avLst/>
          </a:prstGeom>
          <a:ln w="444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3444538" cy="7591425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13444537" cy="7591423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685800" y="2943225"/>
            <a:ext cx="8932069" cy="1486222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ts val="6000"/>
              </a:lnSpc>
              <a:defRPr sz="6000" cap="all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fr-FR" dirty="0"/>
              <a:t>Cliquez pour ajouter</a:t>
            </a:r>
            <a:br>
              <a:rPr lang="fr-FR" dirty="0"/>
            </a:br>
            <a:r>
              <a:rPr lang="fr-FR" dirty="0"/>
              <a:t>un titre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685799" y="4619625"/>
            <a:ext cx="8932070" cy="49497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 flipH="1">
            <a:off x="685799" y="2720473"/>
            <a:ext cx="1769270" cy="5029"/>
          </a:xfrm>
          <a:prstGeom prst="line">
            <a:avLst/>
          </a:prstGeom>
          <a:ln w="444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626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transi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00"/>
          <a:stretch/>
        </p:blipFill>
        <p:spPr>
          <a:xfrm>
            <a:off x="340" y="-73104"/>
            <a:ext cx="13444198" cy="7635954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0"/>
            <a:ext cx="13444538" cy="7591423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Titre 1"/>
          <p:cNvSpPr>
            <a:spLocks noGrp="1"/>
          </p:cNvSpPr>
          <p:nvPr>
            <p:ph type="title" hasCustomPrompt="1"/>
          </p:nvPr>
        </p:nvSpPr>
        <p:spPr>
          <a:xfrm>
            <a:off x="685800" y="2943225"/>
            <a:ext cx="8932069" cy="1486222"/>
          </a:xfrm>
        </p:spPr>
        <p:txBody>
          <a:bodyPr wrap="square" lIns="0" tIns="0" rIns="0" bIns="0" anchor="t" anchorCtr="0">
            <a:noAutofit/>
          </a:bodyPr>
          <a:lstStyle>
            <a:lvl1pPr>
              <a:lnSpc>
                <a:spcPts val="6000"/>
              </a:lnSpc>
              <a:defRPr sz="6000" cap="all" baseline="0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fr-FR" dirty="0"/>
              <a:t>Cliquez pour ajouter</a:t>
            </a:r>
            <a:br>
              <a:rPr lang="fr-FR" dirty="0"/>
            </a:br>
            <a:r>
              <a:rPr lang="fr-FR" dirty="0"/>
              <a:t>un titre</a:t>
            </a:r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685799" y="4619625"/>
            <a:ext cx="8932070" cy="494978"/>
          </a:xfrm>
        </p:spPr>
        <p:txBody>
          <a:bodyPr wrap="square" lIns="0" tIns="0" rIns="0" bIns="0"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504154" indent="0" algn="ctr">
              <a:buNone/>
              <a:defRPr sz="2205"/>
            </a:lvl2pPr>
            <a:lvl3pPr marL="1008309" indent="0" algn="ctr">
              <a:buNone/>
              <a:defRPr sz="1985"/>
            </a:lvl3pPr>
            <a:lvl4pPr marL="1512463" indent="0" algn="ctr">
              <a:buNone/>
              <a:defRPr sz="1764"/>
            </a:lvl4pPr>
            <a:lvl5pPr marL="2016618" indent="0" algn="ctr">
              <a:buNone/>
              <a:defRPr sz="1764"/>
            </a:lvl5pPr>
            <a:lvl6pPr marL="2520772" indent="0" algn="ctr">
              <a:buNone/>
              <a:defRPr sz="1764"/>
            </a:lvl6pPr>
            <a:lvl7pPr marL="3024927" indent="0" algn="ctr">
              <a:buNone/>
              <a:defRPr sz="1764"/>
            </a:lvl7pPr>
            <a:lvl8pPr marL="3529081" indent="0" algn="ctr">
              <a:buNone/>
              <a:defRPr sz="1764"/>
            </a:lvl8pPr>
            <a:lvl9pPr marL="4033236" indent="0" algn="ctr">
              <a:buNone/>
              <a:defRPr sz="1764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cxnSp>
        <p:nvCxnSpPr>
          <p:cNvPr id="16" name="Connecteur droit 15"/>
          <p:cNvCxnSpPr/>
          <p:nvPr userDrawn="1"/>
        </p:nvCxnSpPr>
        <p:spPr>
          <a:xfrm flipH="1">
            <a:off x="685799" y="2720473"/>
            <a:ext cx="1769270" cy="5029"/>
          </a:xfrm>
          <a:prstGeom prst="line">
            <a:avLst/>
          </a:prstGeom>
          <a:ln w="4445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336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924312" y="402652"/>
            <a:ext cx="11595914" cy="14618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24312" y="2013259"/>
            <a:ext cx="11595914" cy="4798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924312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8132E-4241-4BDD-8DD4-627EFDC23AC8}" type="datetime2">
              <a:rPr lang="fr-FR" smtClean="0"/>
              <a:t>mercredi 6 novembre 2019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453503" y="7009642"/>
            <a:ext cx="4537532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DE LA PRÉSENTATION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495205" y="7009642"/>
            <a:ext cx="3025021" cy="4026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044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67" r:id="rId2"/>
    <p:sldLayoutId id="2147483670" r:id="rId3"/>
    <p:sldLayoutId id="2147483669" r:id="rId4"/>
    <p:sldLayoutId id="2147483672" r:id="rId5"/>
    <p:sldLayoutId id="2147483688" r:id="rId6"/>
    <p:sldLayoutId id="2147483691" r:id="rId7"/>
    <p:sldLayoutId id="2147483681" r:id="rId8"/>
    <p:sldLayoutId id="2147483683" r:id="rId9"/>
    <p:sldLayoutId id="2147483684" r:id="rId10"/>
    <p:sldLayoutId id="2147483685" r:id="rId11"/>
    <p:sldLayoutId id="2147483689" r:id="rId12"/>
    <p:sldLayoutId id="2147483690" r:id="rId13"/>
    <p:sldLayoutId id="2147483668" r:id="rId14"/>
    <p:sldLayoutId id="2147483687" r:id="rId15"/>
    <p:sldLayoutId id="2147483693" r:id="rId16"/>
  </p:sldLayoutIdLst>
  <p:hf hdr="0"/>
  <p:txStyles>
    <p:titleStyle>
      <a:lvl1pPr algn="l" defTabSz="1008309" rtl="0" eaLnBrk="1" latinLnBrk="0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77" indent="-252077" algn="l" defTabSz="1008309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232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60386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4541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695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2849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004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158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313" indent="-252077" algn="l" defTabSz="1008309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154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309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463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618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0772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4927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081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236" algn="l" defTabSz="1008309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jp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140869" y="2730079"/>
            <a:ext cx="9677400" cy="1546968"/>
          </a:xfrm>
        </p:spPr>
        <p:txBody>
          <a:bodyPr anchor="ctr"/>
          <a:lstStyle/>
          <a:p>
            <a:r>
              <a:rPr lang="fr-FR" sz="4800" cap="none" dirty="0"/>
              <a:t>CHANGES IN CLIMATE, CHANGES OF PARADIGM</a:t>
            </a:r>
            <a:endParaRPr lang="fr-FR" sz="4000" cap="non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140870" y="4277047"/>
            <a:ext cx="9677399" cy="494978"/>
          </a:xfrm>
        </p:spPr>
        <p:txBody>
          <a:bodyPr/>
          <a:lstStyle/>
          <a:p>
            <a:r>
              <a:rPr lang="fr-FR" dirty="0"/>
              <a:t>Eau de </a:t>
            </a:r>
            <a:r>
              <a:rPr lang="fr-FR" dirty="0" err="1"/>
              <a:t>Paris’s</a:t>
            </a:r>
            <a:r>
              <a:rPr lang="fr-FR" dirty="0"/>
              <a:t> </a:t>
            </a:r>
            <a:r>
              <a:rPr lang="fr-FR" dirty="0" err="1"/>
              <a:t>climate</a:t>
            </a:r>
            <a:r>
              <a:rPr lang="fr-FR" dirty="0"/>
              <a:t> change and </a:t>
            </a:r>
            <a:r>
              <a:rPr lang="fr-FR" dirty="0" err="1"/>
              <a:t>resilience</a:t>
            </a:r>
            <a:r>
              <a:rPr lang="fr-FR" dirty="0"/>
              <a:t> </a:t>
            </a:r>
            <a:r>
              <a:rPr lang="fr-FR" dirty="0" err="1"/>
              <a:t>strategies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599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AD7393-FB7C-4DE5-9D56-F8558277CD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27FBCF1-8B43-46E1-AAE4-C41AEB5E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NEW BEGINNING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9FE33AB2-BFB4-4F23-AEA1-0D82503DA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err="1"/>
              <a:t>Understanding</a:t>
            </a:r>
            <a:r>
              <a:rPr lang="fr-FR" dirty="0"/>
              <a:t> the local impact of </a:t>
            </a:r>
            <a:r>
              <a:rPr lang="fr-FR" dirty="0" err="1"/>
              <a:t>climate</a:t>
            </a:r>
            <a:r>
              <a:rPr lang="fr-FR" dirty="0"/>
              <a:t> change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Data-</a:t>
            </a:r>
            <a:r>
              <a:rPr lang="fr-FR" dirty="0" err="1"/>
              <a:t>based</a:t>
            </a:r>
            <a:r>
              <a:rPr lang="fr-FR" dirty="0"/>
              <a:t> </a:t>
            </a:r>
            <a:r>
              <a:rPr lang="fr-FR" dirty="0" err="1"/>
              <a:t>approach</a:t>
            </a:r>
            <a:r>
              <a:rPr lang="fr-FR" dirty="0"/>
              <a:t> to </a:t>
            </a:r>
            <a:r>
              <a:rPr lang="fr-FR" dirty="0" err="1"/>
              <a:t>adapt</a:t>
            </a:r>
            <a:r>
              <a:rPr lang="fr-FR" dirty="0"/>
              <a:t> more </a:t>
            </a:r>
            <a:r>
              <a:rPr lang="fr-FR" dirty="0" err="1"/>
              <a:t>swiftly</a:t>
            </a:r>
            <a:r>
              <a:rPr lang="fr-FR" dirty="0"/>
              <a:t> to new/</a:t>
            </a:r>
            <a:r>
              <a:rPr lang="fr-FR" dirty="0" err="1"/>
              <a:t>unexepected</a:t>
            </a:r>
            <a:r>
              <a:rPr lang="fr-FR" dirty="0"/>
              <a:t> conditions</a:t>
            </a:r>
          </a:p>
        </p:txBody>
      </p:sp>
      <p:sp>
        <p:nvSpPr>
          <p:cNvPr id="12" name="Sous-titre 11">
            <a:extLst>
              <a:ext uri="{FF2B5EF4-FFF2-40B4-BE49-F238E27FC236}">
                <a16:creationId xmlns:a16="http://schemas.microsoft.com/office/drawing/2014/main" id="{2912A8CD-05B9-48AD-92A6-5A11BE18A21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73513" y="1414852"/>
            <a:ext cx="12620956" cy="545322"/>
          </a:xfrm>
        </p:spPr>
        <p:txBody>
          <a:bodyPr>
            <a:normAutofit/>
          </a:bodyPr>
          <a:lstStyle/>
          <a:p>
            <a:r>
              <a:rPr lang="fr-FR" dirty="0"/>
              <a:t>GETING OUT OF THE FOG: KNOWLEDGE AS A KEY TO RESILIENCE</a:t>
            </a:r>
          </a:p>
        </p:txBody>
      </p:sp>
    </p:spTree>
    <p:extLst>
      <p:ext uri="{BB962C8B-B14F-4D97-AF65-F5344CB8AC3E}">
        <p14:creationId xmlns:p14="http://schemas.microsoft.com/office/powerpoint/2010/main" val="1640630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AD7393-FB7C-4DE5-9D56-F8558277CD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27FBCF1-8B43-46E1-AAE4-C41AEB5E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NEW BEGINNING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9FE33AB2-BFB4-4F23-AEA1-0D82503DA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A shift </a:t>
            </a:r>
            <a:r>
              <a:rPr lang="fr-FR" dirty="0" err="1"/>
              <a:t>towards</a:t>
            </a:r>
            <a:r>
              <a:rPr lang="fr-FR" dirty="0"/>
              <a:t> agility and </a:t>
            </a:r>
            <a:r>
              <a:rPr lang="fr-FR" dirty="0" err="1"/>
              <a:t>autonomy</a:t>
            </a:r>
            <a:r>
              <a:rPr lang="fr-FR" dirty="0"/>
              <a:t>: </a:t>
            </a:r>
            <a:r>
              <a:rPr lang="fr-FR" dirty="0" err="1"/>
              <a:t>operations</a:t>
            </a:r>
            <a:r>
              <a:rPr lang="fr-FR" dirty="0"/>
              <a:t>, </a:t>
            </a:r>
            <a:r>
              <a:rPr lang="fr-FR" dirty="0" err="1"/>
              <a:t>energy</a:t>
            </a:r>
            <a:endParaRPr lang="fr-FR" dirty="0"/>
          </a:p>
          <a:p>
            <a:endParaRPr lang="fr-FR" dirty="0"/>
          </a:p>
          <a:p>
            <a:r>
              <a:rPr lang="fr-FR" dirty="0"/>
              <a:t>Teaming up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partners</a:t>
            </a:r>
            <a:r>
              <a:rPr lang="fr-FR" dirty="0"/>
              <a:t> at a </a:t>
            </a:r>
            <a:r>
              <a:rPr lang="fr-FR" dirty="0" err="1"/>
              <a:t>wider</a:t>
            </a:r>
            <a:r>
              <a:rPr lang="fr-FR" dirty="0"/>
              <a:t> </a:t>
            </a:r>
            <a:r>
              <a:rPr lang="fr-FR" dirty="0" err="1"/>
              <a:t>scale</a:t>
            </a:r>
            <a:r>
              <a:rPr lang="fr-FR" dirty="0"/>
              <a:t>:</a:t>
            </a:r>
          </a:p>
          <a:p>
            <a:pPr lvl="1"/>
            <a:r>
              <a:rPr lang="fr-FR" dirty="0" err="1"/>
              <a:t>Study</a:t>
            </a:r>
            <a:r>
              <a:rPr lang="fr-FR" dirty="0"/>
              <a:t> on the </a:t>
            </a:r>
            <a:r>
              <a:rPr lang="fr-FR" dirty="0" err="1"/>
              <a:t>safety</a:t>
            </a:r>
            <a:r>
              <a:rPr lang="fr-FR" dirty="0"/>
              <a:t> of water </a:t>
            </a:r>
            <a:r>
              <a:rPr lang="fr-FR" dirty="0" err="1"/>
              <a:t>supply</a:t>
            </a:r>
            <a:r>
              <a:rPr lang="fr-FR" dirty="0"/>
              <a:t> at the </a:t>
            </a:r>
            <a:r>
              <a:rPr lang="fr-FR" dirty="0" err="1"/>
              <a:t>Greater</a:t>
            </a:r>
            <a:r>
              <a:rPr lang="fr-FR" dirty="0"/>
              <a:t> Paris </a:t>
            </a:r>
            <a:r>
              <a:rPr lang="fr-FR" dirty="0" err="1"/>
              <a:t>scale</a:t>
            </a:r>
            <a:endParaRPr lang="fr-FR" dirty="0"/>
          </a:p>
          <a:p>
            <a:pPr lvl="1"/>
            <a:r>
              <a:rPr lang="fr-FR" dirty="0" err="1"/>
              <a:t>Solidarity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further</a:t>
            </a:r>
            <a:r>
              <a:rPr lang="fr-FR" dirty="0"/>
              <a:t> </a:t>
            </a:r>
            <a:r>
              <a:rPr lang="fr-FR" dirty="0" err="1"/>
              <a:t>territories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pPr lvl="1"/>
            <a:endParaRPr lang="fr-FR" dirty="0"/>
          </a:p>
          <a:p>
            <a:endParaRPr lang="fr-FR" dirty="0"/>
          </a:p>
        </p:txBody>
      </p:sp>
      <p:sp>
        <p:nvSpPr>
          <p:cNvPr id="12" name="Sous-titre 11">
            <a:extLst>
              <a:ext uri="{FF2B5EF4-FFF2-40B4-BE49-F238E27FC236}">
                <a16:creationId xmlns:a16="http://schemas.microsoft.com/office/drawing/2014/main" id="{2912A8CD-05B9-48AD-92A6-5A11BE18A21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73513" y="1414852"/>
            <a:ext cx="12620956" cy="545322"/>
          </a:xfrm>
        </p:spPr>
        <p:txBody>
          <a:bodyPr>
            <a:normAutofit fontScale="85000" lnSpcReduction="10000"/>
          </a:bodyPr>
          <a:lstStyle/>
          <a:p>
            <a:r>
              <a:rPr lang="fr-FR" dirty="0"/>
              <a:t>CHANGING SCALES: A NEW BALANCE BETWEEN OPERATIONAL AGILITY AND COLLECTIVE RESILIENCE</a:t>
            </a:r>
          </a:p>
        </p:txBody>
      </p:sp>
    </p:spTree>
    <p:extLst>
      <p:ext uri="{BB962C8B-B14F-4D97-AF65-F5344CB8AC3E}">
        <p14:creationId xmlns:p14="http://schemas.microsoft.com/office/powerpoint/2010/main" val="3757986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AD7393-FB7C-4DE5-9D56-F8558277CD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27FBCF1-8B43-46E1-AAE4-C41AEB5E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 NEW BEGINNING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9FE33AB2-BFB4-4F23-AEA1-0D82503DA1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13" y="2231208"/>
            <a:ext cx="12392356" cy="4750617"/>
          </a:xfrm>
        </p:spPr>
        <p:txBody>
          <a:bodyPr>
            <a:normAutofit/>
          </a:bodyPr>
          <a:lstStyle/>
          <a:p>
            <a:r>
              <a:rPr lang="fr-FR" dirty="0"/>
              <a:t>The </a:t>
            </a:r>
            <a:r>
              <a:rPr lang="fr-FR" dirty="0" err="1"/>
              <a:t>public’s</a:t>
            </a:r>
            <a:r>
              <a:rPr lang="fr-FR" dirty="0"/>
              <a:t> adaptation </a:t>
            </a:r>
            <a:r>
              <a:rPr lang="fr-FR" dirty="0" err="1"/>
              <a:t>capacity</a:t>
            </a:r>
            <a:r>
              <a:rPr lang="fr-FR" dirty="0"/>
              <a:t>: the X-factor of new </a:t>
            </a:r>
            <a:r>
              <a:rPr lang="fr-FR" dirty="0" err="1"/>
              <a:t>resilience</a:t>
            </a:r>
            <a:r>
              <a:rPr lang="fr-FR" dirty="0"/>
              <a:t> </a:t>
            </a:r>
            <a:r>
              <a:rPr lang="fr-FR" dirty="0" err="1"/>
              <a:t>strategies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Urge to engage </a:t>
            </a:r>
            <a:r>
              <a:rPr lang="fr-FR" dirty="0" err="1"/>
              <a:t>with</a:t>
            </a:r>
            <a:r>
              <a:rPr lang="fr-FR" dirty="0"/>
              <a:t> the public and revive public participation in water services</a:t>
            </a:r>
          </a:p>
          <a:p>
            <a:endParaRPr lang="fr-FR" dirty="0"/>
          </a:p>
        </p:txBody>
      </p:sp>
      <p:sp>
        <p:nvSpPr>
          <p:cNvPr id="12" name="Sous-titre 11">
            <a:extLst>
              <a:ext uri="{FF2B5EF4-FFF2-40B4-BE49-F238E27FC236}">
                <a16:creationId xmlns:a16="http://schemas.microsoft.com/office/drawing/2014/main" id="{2912A8CD-05B9-48AD-92A6-5A11BE18A21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73513" y="1414852"/>
            <a:ext cx="12620956" cy="545322"/>
          </a:xfrm>
        </p:spPr>
        <p:txBody>
          <a:bodyPr>
            <a:normAutofit/>
          </a:bodyPr>
          <a:lstStyle/>
          <a:p>
            <a:r>
              <a:rPr lang="fr-FR" dirty="0"/>
              <a:t>A CALL FOR NEW ROLES</a:t>
            </a:r>
          </a:p>
        </p:txBody>
      </p:sp>
    </p:spTree>
    <p:extLst>
      <p:ext uri="{BB962C8B-B14F-4D97-AF65-F5344CB8AC3E}">
        <p14:creationId xmlns:p14="http://schemas.microsoft.com/office/powerpoint/2010/main" val="224809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28691E4F-1DFC-4F77-A77F-F7A777F72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42168888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AD7393-FB7C-4DE5-9D56-F8558277CD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27FBCF1-8B43-46E1-AAE4-C41AEB5E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REVERSING </a:t>
            </a:r>
            <a:r>
              <a:rPr lang="fr-FR"/>
              <a:t>THE WATER-CITY PARADIGM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B9BD08E-ABB4-476A-B4C9-05E8E9E94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915" y="1665475"/>
            <a:ext cx="3991707" cy="474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98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4DBCDEB-C89E-48E9-A4BC-6C4539E51C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2DECE74-1D90-4AD1-ACE2-4533084DB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SUMMARY</a:t>
            </a:r>
          </a:p>
        </p:txBody>
      </p:sp>
      <p:graphicFrame>
        <p:nvGraphicFramePr>
          <p:cNvPr id="2" name="Espace réservé du contenu 1">
            <a:extLst>
              <a:ext uri="{FF2B5EF4-FFF2-40B4-BE49-F238E27FC236}">
                <a16:creationId xmlns:a16="http://schemas.microsoft.com/office/drawing/2014/main" id="{98980487-5DAB-4E2B-BE79-736EC9CBA9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844043"/>
              </p:ext>
            </p:extLst>
          </p:nvPr>
        </p:nvGraphicFramePr>
        <p:xfrm>
          <a:off x="273050" y="2120900"/>
          <a:ext cx="12393613" cy="474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4CED06C-90C2-47E6-B0F1-664685F780B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/>
              <a:t>A TALE OF RESILIENCE IN 3 CHAPTERS</a:t>
            </a:r>
          </a:p>
        </p:txBody>
      </p:sp>
    </p:spTree>
    <p:extLst>
      <p:ext uri="{BB962C8B-B14F-4D97-AF65-F5344CB8AC3E}">
        <p14:creationId xmlns:p14="http://schemas.microsoft.com/office/powerpoint/2010/main" val="1487034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>
            <a:extLst>
              <a:ext uri="{FF2B5EF4-FFF2-40B4-BE49-F238E27FC236}">
                <a16:creationId xmlns:a16="http://schemas.microsoft.com/office/drawing/2014/main" id="{7F60E623-275B-43B8-9213-EEF631DB9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CHAPTER 1: THE ORIGINS OF RESILIENCE</a:t>
            </a:r>
          </a:p>
        </p:txBody>
      </p:sp>
      <p:sp>
        <p:nvSpPr>
          <p:cNvPr id="11" name="Sous-titre 10">
            <a:extLst>
              <a:ext uri="{FF2B5EF4-FFF2-40B4-BE49-F238E27FC236}">
                <a16:creationId xmlns:a16="http://schemas.microsoft.com/office/drawing/2014/main" id="{498FBC98-63D6-4AE0-8290-42824727EC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Paris water </a:t>
            </a:r>
            <a:r>
              <a:rPr lang="fr-FR" dirty="0" err="1"/>
              <a:t>supply</a:t>
            </a:r>
            <a:r>
              <a:rPr lang="fr-FR" dirty="0"/>
              <a:t> system: resilient by design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EA1AB76-1B4A-4400-88CA-D570C5D3128D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7010400"/>
            <a:ext cx="3025775" cy="401638"/>
          </a:xfrm>
        </p:spPr>
        <p:txBody>
          <a:bodyPr/>
          <a:lstStyle/>
          <a:p>
            <a:fld id="{0DDC0405-AE0B-4367-8FBD-52B151D580D2}" type="datetime2">
              <a:rPr lang="fr-FR" smtClean="0"/>
              <a:pPr/>
              <a:t>mercredi 6 novembre 2019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DF2AEF-A91D-4C51-8512-5DFFA010351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7010400"/>
            <a:ext cx="4538663" cy="401638"/>
          </a:xfrm>
        </p:spPr>
        <p:txBody>
          <a:bodyPr/>
          <a:lstStyle/>
          <a:p>
            <a:r>
              <a:rPr lang="fr-FR"/>
              <a:t>TITRE DE LA PRÉSENTATION 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792101-4154-4B6F-A0A8-E5847E62B37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18763" y="7010400"/>
            <a:ext cx="3025775" cy="401638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8682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638620B-F9A0-4B08-97AF-2D15ECE6C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ORIGINS OF RESILIENCE</a:t>
            </a:r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711C982A-9346-4756-A3D3-B368B5E84E8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/>
              <a:t>A PRECIOUS LEGACY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3CC01A5-17C3-4CE2-A14D-E0C841B30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709" y="1120226"/>
            <a:ext cx="8614159" cy="6056314"/>
          </a:xfrm>
          <a:prstGeom prst="rect">
            <a:avLst/>
          </a:prstGeom>
        </p:spPr>
      </p:pic>
      <p:pic>
        <p:nvPicPr>
          <p:cNvPr id="8" name="Picture 2" descr="X:\DIRED\06-Relations institutionnelles\fond documentaire service\fondphotos\images expo metiers\BELGRAND.jpg">
            <a:extLst>
              <a:ext uri="{FF2B5EF4-FFF2-40B4-BE49-F238E27FC236}">
                <a16:creationId xmlns:a16="http://schemas.microsoft.com/office/drawing/2014/main" id="{3F5B2C24-C8CF-4EE2-84FA-3D02914D7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53" y="2486178"/>
            <a:ext cx="3232431" cy="395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F32F4DF-1F68-4753-AE86-56F672EED623}"/>
              </a:ext>
            </a:extLst>
          </p:cNvPr>
          <p:cNvSpPr txBox="1"/>
          <p:nvPr/>
        </p:nvSpPr>
        <p:spPr>
          <a:xfrm>
            <a:off x="-11040" y="6843636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The design of a </a:t>
            </a:r>
            <a:r>
              <a:rPr lang="fr-FR" dirty="0" err="1"/>
              <a:t>visionary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D7042FD-A647-4B36-9CB4-689F6C1C5FD8}"/>
              </a:ext>
            </a:extLst>
          </p:cNvPr>
          <p:cNvSpPr txBox="1"/>
          <p:nvPr/>
        </p:nvSpPr>
        <p:spPr>
          <a:xfrm>
            <a:off x="6265068" y="6880063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 vision at the basin </a:t>
            </a:r>
            <a:r>
              <a:rPr lang="fr-FR" dirty="0" err="1"/>
              <a:t>level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624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AD7393-FB7C-4DE5-9D56-F8558277CD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27FBCF1-8B43-46E1-AAE4-C41AEB5E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ORIGINS OF RESILIENCE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B318668-53E1-4CD2-A90D-A7040398E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fr-FR" dirty="0"/>
              <a:t>Nominal production </a:t>
            </a:r>
            <a:r>
              <a:rPr lang="fr-FR" dirty="0" err="1"/>
              <a:t>capacity</a:t>
            </a:r>
            <a:r>
              <a:rPr lang="fr-FR" dirty="0"/>
              <a:t> </a:t>
            </a:r>
            <a:r>
              <a:rPr lang="fr-FR" b="1" dirty="0"/>
              <a:t>1 050 000 m3/</a:t>
            </a:r>
            <a:r>
              <a:rPr lang="fr-FR" b="1" dirty="0" err="1"/>
              <a:t>day</a:t>
            </a:r>
            <a:endParaRPr lang="fr-FR" b="1" dirty="0"/>
          </a:p>
          <a:p>
            <a:pPr>
              <a:buFontTx/>
              <a:buChar char="-"/>
            </a:pPr>
            <a:r>
              <a:rPr lang="fr-FR" dirty="0" err="1"/>
              <a:t>Average</a:t>
            </a:r>
            <a:r>
              <a:rPr lang="fr-FR" dirty="0"/>
              <a:t> </a:t>
            </a:r>
            <a:r>
              <a:rPr lang="fr-FR" dirty="0" err="1"/>
              <a:t>daily</a:t>
            </a:r>
            <a:r>
              <a:rPr lang="fr-FR" dirty="0"/>
              <a:t> </a:t>
            </a:r>
            <a:r>
              <a:rPr lang="fr-FR" dirty="0" err="1"/>
              <a:t>consumption</a:t>
            </a:r>
            <a:r>
              <a:rPr lang="fr-FR" dirty="0"/>
              <a:t>: </a:t>
            </a:r>
            <a:r>
              <a:rPr lang="fr-FR" b="1" dirty="0"/>
              <a:t>520-530 000 m3/</a:t>
            </a:r>
            <a:r>
              <a:rPr lang="fr-FR" b="1" dirty="0" err="1"/>
              <a:t>day</a:t>
            </a:r>
            <a:endParaRPr lang="fr-FR" b="1" dirty="0"/>
          </a:p>
          <a:p>
            <a:pPr>
              <a:buFontTx/>
              <a:buChar char="-"/>
            </a:pPr>
            <a:r>
              <a:rPr lang="fr-FR" dirty="0"/>
              <a:t>Maximum </a:t>
            </a:r>
            <a:r>
              <a:rPr lang="fr-FR" dirty="0" err="1"/>
              <a:t>daily</a:t>
            </a:r>
            <a:r>
              <a:rPr lang="fr-FR" dirty="0"/>
              <a:t> </a:t>
            </a:r>
            <a:r>
              <a:rPr lang="fr-FR" dirty="0" err="1"/>
              <a:t>consumption</a:t>
            </a:r>
            <a:r>
              <a:rPr lang="fr-FR" dirty="0"/>
              <a:t>: </a:t>
            </a:r>
            <a:r>
              <a:rPr lang="fr-FR" b="1" dirty="0"/>
              <a:t>700 000 m3/</a:t>
            </a:r>
            <a:r>
              <a:rPr lang="fr-FR" b="1" dirty="0" err="1"/>
              <a:t>day</a:t>
            </a:r>
            <a:endParaRPr lang="fr-FR" b="1" dirty="0"/>
          </a:p>
          <a:p>
            <a:pPr>
              <a:buFontTx/>
              <a:buChar char="-"/>
            </a:pPr>
            <a:r>
              <a:rPr lang="fr-FR" dirty="0"/>
              <a:t>Up to </a:t>
            </a:r>
            <a:r>
              <a:rPr lang="fr-FR" b="1" dirty="0"/>
              <a:t>2 </a:t>
            </a:r>
            <a:r>
              <a:rPr lang="fr-FR" b="1" dirty="0" err="1"/>
              <a:t>days</a:t>
            </a:r>
            <a:r>
              <a:rPr lang="fr-FR" b="1" dirty="0"/>
              <a:t> of stocks</a:t>
            </a:r>
            <a:r>
              <a:rPr lang="fr-FR" dirty="0"/>
              <a:t> in massive </a:t>
            </a:r>
            <a:r>
              <a:rPr lang="fr-FR" dirty="0" err="1"/>
              <a:t>reservoirs</a:t>
            </a:r>
            <a:r>
              <a:rPr lang="fr-FR" dirty="0"/>
              <a:t> </a:t>
            </a:r>
            <a:r>
              <a:rPr lang="fr-FR" dirty="0" err="1"/>
              <a:t>around</a:t>
            </a:r>
            <a:r>
              <a:rPr lang="fr-FR" dirty="0"/>
              <a:t> Paris</a:t>
            </a:r>
          </a:p>
          <a:p>
            <a:pPr>
              <a:buFontTx/>
              <a:buChar char="-"/>
            </a:pPr>
            <a:r>
              <a:rPr lang="fr-FR" b="1" dirty="0"/>
              <a:t>14</a:t>
            </a:r>
            <a:r>
              <a:rPr lang="fr-FR" dirty="0"/>
              <a:t> interconnexions </a:t>
            </a:r>
            <a:r>
              <a:rPr lang="fr-FR" dirty="0" err="1"/>
              <a:t>with</a:t>
            </a:r>
            <a:r>
              <a:rPr lang="fr-FR" dirty="0"/>
              <a:t> the </a:t>
            </a:r>
            <a:r>
              <a:rPr lang="fr-FR" dirty="0" err="1"/>
              <a:t>neighboring</a:t>
            </a:r>
            <a:r>
              <a:rPr lang="fr-FR" dirty="0"/>
              <a:t> utilities</a:t>
            </a:r>
          </a:p>
          <a:p>
            <a:pPr>
              <a:buFontTx/>
              <a:buChar char="-"/>
            </a:pPr>
            <a:r>
              <a:rPr lang="fr-FR" b="1" dirty="0"/>
              <a:t>6 </a:t>
            </a:r>
            <a:r>
              <a:rPr lang="fr-FR" b="1" dirty="0" err="1"/>
              <a:t>wells</a:t>
            </a:r>
            <a:r>
              <a:rPr lang="fr-FR" dirty="0"/>
              <a:t> in the Albien </a:t>
            </a:r>
            <a:r>
              <a:rPr lang="fr-FR" dirty="0" err="1"/>
              <a:t>deep</a:t>
            </a:r>
            <a:r>
              <a:rPr lang="fr-FR" dirty="0"/>
              <a:t> </a:t>
            </a:r>
            <a:r>
              <a:rPr lang="fr-FR" dirty="0" err="1"/>
              <a:t>aquifer</a:t>
            </a:r>
            <a:r>
              <a:rPr lang="fr-FR" dirty="0"/>
              <a:t> in case of </a:t>
            </a:r>
            <a:r>
              <a:rPr lang="fr-FR" dirty="0" err="1"/>
              <a:t>systemic</a:t>
            </a:r>
            <a:r>
              <a:rPr lang="fr-FR" dirty="0"/>
              <a:t> </a:t>
            </a:r>
            <a:r>
              <a:rPr lang="fr-FR" dirty="0" err="1"/>
              <a:t>crisis</a:t>
            </a:r>
            <a:endParaRPr lang="fr-FR" dirty="0"/>
          </a:p>
          <a:p>
            <a:pPr>
              <a:buFontTx/>
              <a:buChar char="-"/>
            </a:pPr>
            <a:r>
              <a:rPr lang="fr-FR" b="1" dirty="0"/>
              <a:t>50%</a:t>
            </a:r>
            <a:r>
              <a:rPr lang="fr-FR" dirty="0"/>
              <a:t> underground water </a:t>
            </a:r>
            <a:r>
              <a:rPr lang="fr-FR" dirty="0" err="1"/>
              <a:t>resources</a:t>
            </a:r>
            <a:r>
              <a:rPr lang="fr-FR" dirty="0"/>
              <a:t> / </a:t>
            </a:r>
            <a:r>
              <a:rPr lang="fr-FR" b="1" dirty="0"/>
              <a:t>50%</a:t>
            </a:r>
            <a:r>
              <a:rPr lang="fr-FR" dirty="0"/>
              <a:t> river water </a:t>
            </a:r>
            <a:r>
              <a:rPr lang="fr-FR" dirty="0" err="1"/>
              <a:t>resources</a:t>
            </a:r>
            <a:endParaRPr lang="fr-FR" dirty="0"/>
          </a:p>
          <a:p>
            <a:pPr>
              <a:buFontTx/>
              <a:buChar char="-"/>
            </a:pPr>
            <a:r>
              <a:rPr lang="fr-FR" dirty="0"/>
              <a:t>900 staff </a:t>
            </a:r>
            <a:r>
              <a:rPr lang="fr-FR" dirty="0" err="1"/>
              <a:t>members</a:t>
            </a:r>
            <a:r>
              <a:rPr lang="fr-FR" dirty="0"/>
              <a:t>, 7/7 24/24 monitoring center, over 200 staff </a:t>
            </a:r>
            <a:r>
              <a:rPr lang="fr-FR" dirty="0" err="1"/>
              <a:t>members</a:t>
            </a:r>
            <a:r>
              <a:rPr lang="fr-FR" dirty="0"/>
              <a:t>  « on </a:t>
            </a:r>
            <a:r>
              <a:rPr lang="fr-FR" dirty="0" err="1"/>
              <a:t>duty</a:t>
            </a:r>
            <a:r>
              <a:rPr lang="fr-FR" dirty="0"/>
              <a:t> »</a:t>
            </a:r>
          </a:p>
        </p:txBody>
      </p:sp>
      <p:sp>
        <p:nvSpPr>
          <p:cNvPr id="7" name="Sous-titre 6">
            <a:extLst>
              <a:ext uri="{FF2B5EF4-FFF2-40B4-BE49-F238E27FC236}">
                <a16:creationId xmlns:a16="http://schemas.microsoft.com/office/drawing/2014/main" id="{C1A14D68-93CA-483D-987F-100E5C924A1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/>
              <a:t>THE NUMBERS OF RESILIENCE</a:t>
            </a:r>
          </a:p>
        </p:txBody>
      </p:sp>
    </p:spTree>
    <p:extLst>
      <p:ext uri="{BB962C8B-B14F-4D97-AF65-F5344CB8AC3E}">
        <p14:creationId xmlns:p14="http://schemas.microsoft.com/office/powerpoint/2010/main" val="577606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813B3608-CFB3-4A04-B5AA-E501AF10D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ADVENT OF CLIMATE CHANGE</a:t>
            </a:r>
          </a:p>
        </p:txBody>
      </p:sp>
      <p:sp>
        <p:nvSpPr>
          <p:cNvPr id="9" name="Sous-titre 8">
            <a:extLst>
              <a:ext uri="{FF2B5EF4-FFF2-40B4-BE49-F238E27FC236}">
                <a16:creationId xmlns:a16="http://schemas.microsoft.com/office/drawing/2014/main" id="{CE2E4307-7FC4-4E7A-A40A-DD6AF072582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err="1"/>
              <a:t>From</a:t>
            </a:r>
            <a:r>
              <a:rPr lang="fr-FR" dirty="0"/>
              <a:t> adaptation to disruption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4B2AF6-8996-449C-8F9E-CA0CDFAA387B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7010400"/>
            <a:ext cx="3025775" cy="401638"/>
          </a:xfrm>
        </p:spPr>
        <p:txBody>
          <a:bodyPr/>
          <a:lstStyle/>
          <a:p>
            <a:fld id="{D2AC4739-7CB6-4843-BAA5-0438845BDAF5}" type="datetime2">
              <a:rPr lang="fr-FR" smtClean="0"/>
              <a:pPr/>
              <a:t>mercredi 6 novembre 2019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7FA81FB-BC0F-4628-A5CA-47F47D57B619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7010400"/>
            <a:ext cx="4538663" cy="401638"/>
          </a:xfrm>
        </p:spPr>
        <p:txBody>
          <a:bodyPr/>
          <a:lstStyle/>
          <a:p>
            <a:r>
              <a:rPr lang="fr-FR"/>
              <a:t>TITRE DE LA PRÉSENTATION 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296F51-1DBA-472A-81D9-145FFF9CE75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18763" y="7010400"/>
            <a:ext cx="3025775" cy="401638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49162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AD7393-FB7C-4DE5-9D56-F8558277CD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27FBCF1-8B43-46E1-AAE4-C41AEB5E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ADVENT OF CLIMATE CHANGE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935EB374-F103-49D0-ACFA-3EDD3EF82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1193" y="2164737"/>
            <a:ext cx="3280436" cy="1837044"/>
          </a:xfrm>
          <a:prstGeom prst="rect">
            <a:avLst/>
          </a:prstGeom>
        </p:spPr>
      </p:pic>
      <p:sp>
        <p:nvSpPr>
          <p:cNvPr id="7" name="Sous-titre 6">
            <a:extLst>
              <a:ext uri="{FF2B5EF4-FFF2-40B4-BE49-F238E27FC236}">
                <a16:creationId xmlns:a16="http://schemas.microsoft.com/office/drawing/2014/main" id="{C1A14D68-93CA-483D-987F-100E5C924A10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fr-FR" dirty="0"/>
              <a:t>(NOT SO) WEAK SIGNALS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0D828CA-E44E-4E30-B47A-99FCC8750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769" y="1676897"/>
            <a:ext cx="4438650" cy="277177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AE1A6BE-61F7-4DD1-8151-FDB16A225D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0426" y="4671953"/>
            <a:ext cx="2421970" cy="2336823"/>
          </a:xfrm>
          <a:prstGeom prst="rect">
            <a:avLst/>
          </a:prstGeom>
        </p:spPr>
      </p:pic>
      <p:pic>
        <p:nvPicPr>
          <p:cNvPr id="12" name="Google Shape;289;p34">
            <a:extLst>
              <a:ext uri="{FF2B5EF4-FFF2-40B4-BE49-F238E27FC236}">
                <a16:creationId xmlns:a16="http://schemas.microsoft.com/office/drawing/2014/main" id="{6D3D5F00-527B-4FCA-AFA7-584895D0CE9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97971" y="4671952"/>
            <a:ext cx="3386127" cy="2336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747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EAD7393-FB7C-4DE5-9D56-F8558277CD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427FBCF1-8B43-46E1-AAE4-C41AEB5EA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ADVENT OF CLIMATE CHANGE</a:t>
            </a:r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9FE33AB2-BFB4-4F23-AEA1-0D82503DA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Events of an </a:t>
            </a:r>
            <a:r>
              <a:rPr lang="fr-FR" dirty="0" err="1"/>
              <a:t>unprecedented</a:t>
            </a:r>
            <a:r>
              <a:rPr lang="fr-FR" dirty="0"/>
              <a:t> magnitude</a:t>
            </a:r>
          </a:p>
          <a:p>
            <a:pPr lvl="1"/>
            <a:r>
              <a:rPr lang="fr-FR" dirty="0"/>
              <a:t>Duration</a:t>
            </a:r>
          </a:p>
          <a:p>
            <a:pPr lvl="1"/>
            <a:r>
              <a:rPr lang="fr-FR" dirty="0" err="1"/>
              <a:t>Intensity</a:t>
            </a:r>
            <a:endParaRPr lang="fr-FR" dirty="0"/>
          </a:p>
          <a:p>
            <a:pPr lvl="1"/>
            <a:r>
              <a:rPr lang="fr-FR" dirty="0"/>
              <a:t>Territorial impact</a:t>
            </a:r>
          </a:p>
          <a:p>
            <a:r>
              <a:rPr lang="fr-FR" dirty="0" err="1"/>
              <a:t>Prepare</a:t>
            </a:r>
            <a:r>
              <a:rPr lang="fr-FR" dirty="0"/>
              <a:t> for the </a:t>
            </a:r>
            <a:r>
              <a:rPr lang="fr-FR" dirty="0" err="1"/>
              <a:t>unexpected</a:t>
            </a:r>
            <a:endParaRPr lang="fr-FR" dirty="0"/>
          </a:p>
          <a:p>
            <a:pPr lvl="1"/>
            <a:r>
              <a:rPr lang="fr-FR" dirty="0" err="1"/>
              <a:t>Unexpected</a:t>
            </a:r>
            <a:r>
              <a:rPr lang="fr-FR" dirty="0"/>
              <a:t> time</a:t>
            </a:r>
          </a:p>
          <a:p>
            <a:pPr lvl="1"/>
            <a:r>
              <a:rPr lang="fr-FR" dirty="0" err="1"/>
              <a:t>Unexpected</a:t>
            </a:r>
            <a:r>
              <a:rPr lang="fr-FR" dirty="0"/>
              <a:t> locations</a:t>
            </a:r>
          </a:p>
          <a:p>
            <a:pPr lvl="1"/>
            <a:r>
              <a:rPr lang="fr-FR" dirty="0" err="1"/>
              <a:t>Irrelevance</a:t>
            </a:r>
            <a:r>
              <a:rPr lang="fr-FR" dirty="0"/>
              <a:t> of </a:t>
            </a:r>
            <a:r>
              <a:rPr lang="fr-FR" dirty="0" err="1"/>
              <a:t>experience</a:t>
            </a:r>
            <a:endParaRPr lang="fr-FR" dirty="0"/>
          </a:p>
          <a:p>
            <a:r>
              <a:rPr lang="fr-FR" dirty="0"/>
              <a:t>The </a:t>
            </a:r>
            <a:r>
              <a:rPr lang="fr-FR" dirty="0" err="1"/>
              <a:t>possibility</a:t>
            </a:r>
            <a:r>
              <a:rPr lang="fr-FR" dirty="0"/>
              <a:t> of a </a:t>
            </a:r>
            <a:r>
              <a:rPr lang="fr-FR" dirty="0" err="1"/>
              <a:t>systemic</a:t>
            </a:r>
            <a:r>
              <a:rPr lang="fr-FR" dirty="0"/>
              <a:t> breakdown</a:t>
            </a:r>
          </a:p>
          <a:p>
            <a:pPr lvl="1"/>
            <a:r>
              <a:rPr lang="fr-FR" dirty="0" err="1"/>
              <a:t>Failures</a:t>
            </a:r>
            <a:r>
              <a:rPr lang="fr-FR" dirty="0"/>
              <a:t> in more </a:t>
            </a:r>
            <a:r>
              <a:rPr lang="fr-FR" dirty="0" err="1"/>
              <a:t>than</a:t>
            </a:r>
            <a:r>
              <a:rPr lang="fr-FR" dirty="0"/>
              <a:t> one vital </a:t>
            </a:r>
            <a:r>
              <a:rPr lang="fr-FR" dirty="0" err="1"/>
              <a:t>sector</a:t>
            </a:r>
            <a:endParaRPr lang="fr-FR" dirty="0"/>
          </a:p>
          <a:p>
            <a:endParaRPr lang="fr-FR" dirty="0"/>
          </a:p>
        </p:txBody>
      </p:sp>
      <p:sp>
        <p:nvSpPr>
          <p:cNvPr id="12" name="Sous-titre 11">
            <a:extLst>
              <a:ext uri="{FF2B5EF4-FFF2-40B4-BE49-F238E27FC236}">
                <a16:creationId xmlns:a16="http://schemas.microsoft.com/office/drawing/2014/main" id="{2912A8CD-05B9-48AD-92A6-5A11BE18A214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273513" y="1414852"/>
            <a:ext cx="12620956" cy="545322"/>
          </a:xfrm>
        </p:spPr>
        <p:txBody>
          <a:bodyPr>
            <a:normAutofit/>
          </a:bodyPr>
          <a:lstStyle/>
          <a:p>
            <a:r>
              <a:rPr lang="fr-FR" dirty="0"/>
              <a:t>THE POTENTIAL FOR A BRUTAL DISRUPTION OF CURRENT PREPAREDNESS SCHEMES</a:t>
            </a:r>
          </a:p>
        </p:txBody>
      </p:sp>
    </p:spTree>
    <p:extLst>
      <p:ext uri="{BB962C8B-B14F-4D97-AF65-F5344CB8AC3E}">
        <p14:creationId xmlns:p14="http://schemas.microsoft.com/office/powerpoint/2010/main" val="333794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>
            <a:extLst>
              <a:ext uri="{FF2B5EF4-FFF2-40B4-BE49-F238E27FC236}">
                <a16:creationId xmlns:a16="http://schemas.microsoft.com/office/drawing/2014/main" id="{B5DE7BF5-DFC3-4973-BC74-4EC36E4DF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CHAPTER 3 – A NEW BEGINNING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9808406-6BBD-4717-B5CE-DD48F1CBCE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18763" y="7010400"/>
            <a:ext cx="3025775" cy="401638"/>
          </a:xfrm>
        </p:spPr>
        <p:txBody>
          <a:bodyPr/>
          <a:lstStyle/>
          <a:p>
            <a:fld id="{B6F15528-21DE-4FAA-801E-634DDDAF4B2B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5" name="Sous-titre 8">
            <a:extLst>
              <a:ext uri="{FF2B5EF4-FFF2-40B4-BE49-F238E27FC236}">
                <a16:creationId xmlns:a16="http://schemas.microsoft.com/office/drawing/2014/main" id="{94D7335A-5695-487E-B9D3-372C370F4D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4200847"/>
            <a:ext cx="8932070" cy="494978"/>
          </a:xfrm>
        </p:spPr>
        <p:txBody>
          <a:bodyPr/>
          <a:lstStyle/>
          <a:p>
            <a:r>
              <a:rPr lang="fr-FR" dirty="0" err="1"/>
              <a:t>Towards</a:t>
            </a:r>
            <a:r>
              <a:rPr lang="fr-FR" dirty="0"/>
              <a:t> a new </a:t>
            </a:r>
            <a:r>
              <a:rPr lang="fr-FR" dirty="0" err="1"/>
              <a:t>paradigm</a:t>
            </a:r>
            <a:r>
              <a:rPr lang="fr-FR" dirty="0"/>
              <a:t> in water utilities </a:t>
            </a:r>
            <a:r>
              <a:rPr lang="fr-FR" dirty="0" err="1"/>
              <a:t>resilience</a:t>
            </a:r>
            <a:r>
              <a:rPr lang="fr-FR" dirty="0"/>
              <a:t> </a:t>
            </a:r>
            <a:r>
              <a:rPr lang="fr-FR" dirty="0" err="1"/>
              <a:t>strategies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165334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11235</TotalTime>
  <Words>387</Words>
  <Application>Microsoft Office PowerPoint</Application>
  <PresentationFormat>Personnalisé</PresentationFormat>
  <Paragraphs>81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Thème Office</vt:lpstr>
      <vt:lpstr>CHANGES IN CLIMATE, CHANGES OF PARADIGM</vt:lpstr>
      <vt:lpstr>SUMMARY</vt:lpstr>
      <vt:lpstr>CHAPTER 1: THE ORIGINS OF RESILIENCE</vt:lpstr>
      <vt:lpstr>THE ORIGINS OF RESILIENCE</vt:lpstr>
      <vt:lpstr>THE ORIGINS OF RESILIENCE</vt:lpstr>
      <vt:lpstr>THE ADVENT OF CLIMATE CHANGE</vt:lpstr>
      <vt:lpstr>THE ADVENT OF CLIMATE CHANGE</vt:lpstr>
      <vt:lpstr>THE ADVENT OF CLIMATE CHANGE</vt:lpstr>
      <vt:lpstr>CHAPTER 3 – A NEW BEGINNING</vt:lpstr>
      <vt:lpstr>A NEW BEGINNING</vt:lpstr>
      <vt:lpstr>A NEW BEGINNING</vt:lpstr>
      <vt:lpstr>A NEW BEGINNING</vt:lpstr>
      <vt:lpstr>conclusion</vt:lpstr>
      <vt:lpstr>REVERSING THE WATER-CITY PARADIGM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Nathalie CLAVEAU</dc:creator>
  <cp:lastModifiedBy>Benjamin GESTIN</cp:lastModifiedBy>
  <cp:revision>528</cp:revision>
  <cp:lastPrinted>2019-07-16T12:14:24Z</cp:lastPrinted>
  <dcterms:created xsi:type="dcterms:W3CDTF">2019-02-26T09:59:33Z</dcterms:created>
  <dcterms:modified xsi:type="dcterms:W3CDTF">2019-11-06T22:02:28Z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2019-02-26T00:00:00Z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2019-02-26T00:00:00Z</vt:filetime>
  </property>
</Properties>
</file>