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830" r:id="rId2"/>
    <p:sldMasterId id="2147483648" r:id="rId3"/>
    <p:sldMasterId id="2147483858" r:id="rId4"/>
  </p:sldMasterIdLst>
  <p:notesMasterIdLst>
    <p:notesMasterId r:id="rId12"/>
  </p:notesMasterIdLst>
  <p:handoutMasterIdLst>
    <p:handoutMasterId r:id="rId13"/>
  </p:handoutMasterIdLst>
  <p:sldIdLst>
    <p:sldId id="316" r:id="rId5"/>
    <p:sldId id="334" r:id="rId6"/>
    <p:sldId id="348" r:id="rId7"/>
    <p:sldId id="345" r:id="rId8"/>
    <p:sldId id="328" r:id="rId9"/>
    <p:sldId id="329" r:id="rId10"/>
    <p:sldId id="319" r:id="rId11"/>
  </p:sldIdLst>
  <p:sldSz cx="9144000" cy="5143500" type="screen16x9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913">
          <p15:clr>
            <a:srgbClr val="A4A3A4"/>
          </p15:clr>
        </p15:guide>
        <p15:guide id="4" orient="horz" pos="804">
          <p15:clr>
            <a:srgbClr val="A4A3A4"/>
          </p15:clr>
        </p15:guide>
        <p15:guide id="5" orient="horz" pos="237">
          <p15:clr>
            <a:srgbClr val="A4A3A4"/>
          </p15:clr>
        </p15:guide>
        <p15:guide id="6" orient="horz" pos="2845">
          <p15:clr>
            <a:srgbClr val="A4A3A4"/>
          </p15:clr>
        </p15:guide>
        <p15:guide id="7" orient="horz" pos="599">
          <p15:clr>
            <a:srgbClr val="A4A3A4"/>
          </p15:clr>
        </p15:guide>
        <p15:guide id="8" orient="horz" pos="1297">
          <p15:clr>
            <a:srgbClr val="A4A3A4"/>
          </p15:clr>
        </p15:guide>
        <p15:guide id="9" pos="2880">
          <p15:clr>
            <a:srgbClr val="A4A3A4"/>
          </p15:clr>
        </p15:guide>
        <p15:guide id="10" pos="226">
          <p15:clr>
            <a:srgbClr val="A4A3A4"/>
          </p15:clr>
        </p15:guide>
        <p15:guide id="11" pos="3991">
          <p15:clr>
            <a:srgbClr val="A4A3A4"/>
          </p15:clr>
        </p15:guide>
        <p15:guide id="12" pos="431">
          <p15:clr>
            <a:srgbClr val="A4A3A4"/>
          </p15:clr>
        </p15:guide>
        <p15:guide id="13" pos="5329">
          <p15:clr>
            <a:srgbClr val="A4A3A4"/>
          </p15:clr>
        </p15:guide>
        <p15:guide id="14" pos="295">
          <p15:clr>
            <a:srgbClr val="A4A3A4"/>
          </p15:clr>
        </p15:guide>
        <p15:guide id="15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F40"/>
    <a:srgbClr val="FFFFFF"/>
    <a:srgbClr val="D2E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0" autoAdjust="0"/>
    <p:restoredTop sz="88759" autoAdjust="0"/>
  </p:normalViewPr>
  <p:slideViewPr>
    <p:cSldViewPr showGuides="1">
      <p:cViewPr varScale="1">
        <p:scale>
          <a:sx n="134" d="100"/>
          <a:sy n="134" d="100"/>
        </p:scale>
        <p:origin x="1284" y="114"/>
      </p:cViewPr>
      <p:guideLst>
        <p:guide orient="horz" pos="1620"/>
        <p:guide orient="horz" pos="214"/>
        <p:guide orient="horz" pos="2913"/>
        <p:guide orient="horz" pos="804"/>
        <p:guide orient="horz" pos="237"/>
        <p:guide orient="horz" pos="2845"/>
        <p:guide orient="horz" pos="599"/>
        <p:guide orient="horz" pos="1297"/>
        <p:guide pos="2880"/>
        <p:guide pos="226"/>
        <p:guide pos="3991"/>
        <p:guide pos="431"/>
        <p:guide pos="5329"/>
        <p:guide pos="295"/>
        <p:guide pos="52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-217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BE0A3-7C02-40C7-AAC5-A0F5EFD9AC57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C46A4-C25A-42B9-9492-092871DBB5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789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8E1289-EB9C-43B0-978A-4FAFD6E00C5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7814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58775" y="1656000"/>
            <a:ext cx="7921625" cy="675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58775" y="2340000"/>
            <a:ext cx="7921625" cy="675000"/>
          </a:xfrm>
        </p:spPr>
        <p:txBody>
          <a:bodyPr/>
          <a:lstStyle>
            <a:lvl1pPr>
              <a:spcBef>
                <a:spcPts val="864"/>
              </a:spcBef>
              <a:defRPr sz="100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en-US" noProof="0"/>
              <a:t>Human as key resilience factor - UNESCO Colloquium - November, 7 2019</a:t>
            </a:r>
            <a:endParaRPr lang="en-GB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24368A89-9C7F-43A7-BE10-515E8145AD10}" type="slidenum">
              <a:rPr lang="en-GB" noProof="0" smtClean="0"/>
              <a:pPr/>
              <a:t>‹N°›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3131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hapter_BG_blu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8775" y="2276100"/>
            <a:ext cx="7921625" cy="2239941"/>
          </a:xfrm>
        </p:spPr>
        <p:txBody>
          <a:bodyPr anchor="t" anchorCtr="0"/>
          <a:lstStyle>
            <a:lvl1pPr>
              <a:lnSpc>
                <a:spcPct val="100000"/>
              </a:lnSpc>
              <a:defRPr sz="1900" b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4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hapter_BG_blu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8775" y="2276100"/>
            <a:ext cx="7921625" cy="2239941"/>
          </a:xfrm>
        </p:spPr>
        <p:txBody>
          <a:bodyPr anchor="t" anchorCtr="0"/>
          <a:lstStyle>
            <a:lvl1pPr>
              <a:lnSpc>
                <a:spcPct val="100000"/>
              </a:lnSpc>
              <a:defRPr sz="1900" b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46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5" y="1276350"/>
            <a:ext cx="7921625" cy="3239691"/>
          </a:xfrm>
        </p:spPr>
        <p:txBody>
          <a:bodyPr/>
          <a:lstStyle>
            <a:lvl1pPr marL="720000" indent="-720000">
              <a:lnSpc>
                <a:spcPct val="100000"/>
              </a:lnSpc>
              <a:spcBef>
                <a:spcPts val="2800"/>
              </a:spcBef>
              <a:spcAft>
                <a:spcPts val="360"/>
              </a:spcAft>
              <a:tabLst>
                <a:tab pos="630000" algn="r"/>
                <a:tab pos="720000" algn="l"/>
              </a:tabLst>
              <a:defRPr sz="1200">
                <a:solidFill>
                  <a:schemeClr val="accent6"/>
                </a:solidFill>
              </a:defRPr>
            </a:lvl1pPr>
            <a:lvl2pPr marL="720000" indent="-720000">
              <a:lnSpc>
                <a:spcPct val="100000"/>
              </a:lnSpc>
              <a:tabLst>
                <a:tab pos="630000" algn="r"/>
                <a:tab pos="720000" algn="l"/>
              </a:tabLst>
              <a:defRPr sz="1000"/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1447098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8775" y="339725"/>
            <a:ext cx="7921625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8775" y="1276350"/>
            <a:ext cx="3925438" cy="3239691"/>
          </a:xfrm>
        </p:spPr>
        <p:txBody>
          <a:bodyPr/>
          <a:lstStyle>
            <a:lvl1pPr marL="720000" indent="-720000">
              <a:lnSpc>
                <a:spcPct val="100000"/>
              </a:lnSpc>
              <a:spcBef>
                <a:spcPts val="2800"/>
              </a:spcBef>
              <a:spcAft>
                <a:spcPts val="360"/>
              </a:spcAft>
              <a:tabLst>
                <a:tab pos="630000" algn="r"/>
                <a:tab pos="720000" algn="l"/>
              </a:tabLst>
              <a:defRPr sz="1200">
                <a:solidFill>
                  <a:schemeClr val="accent6"/>
                </a:solidFill>
              </a:defRPr>
            </a:lvl1pPr>
            <a:lvl2pPr marL="720000" indent="-720000">
              <a:lnSpc>
                <a:spcPct val="100000"/>
              </a:lnSpc>
              <a:tabLst>
                <a:tab pos="630000" algn="r"/>
                <a:tab pos="720000" algn="l"/>
              </a:tabLst>
              <a:defRPr sz="1000"/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354471" y="1276350"/>
            <a:ext cx="3925930" cy="3239691"/>
          </a:xfrm>
        </p:spPr>
        <p:txBody>
          <a:bodyPr/>
          <a:lstStyle>
            <a:lvl1pPr marL="720000" indent="-720000">
              <a:lnSpc>
                <a:spcPct val="100000"/>
              </a:lnSpc>
              <a:spcBef>
                <a:spcPts val="2800"/>
              </a:spcBef>
              <a:spcAft>
                <a:spcPts val="360"/>
              </a:spcAft>
              <a:tabLst>
                <a:tab pos="630000" algn="r"/>
                <a:tab pos="720000" algn="l"/>
              </a:tabLst>
              <a:defRPr sz="1200">
                <a:solidFill>
                  <a:schemeClr val="accent6"/>
                </a:solidFill>
              </a:defRPr>
            </a:lvl1pPr>
            <a:lvl2pPr marL="720000" indent="-720000">
              <a:lnSpc>
                <a:spcPct val="100000"/>
              </a:lnSpc>
              <a:tabLst>
                <a:tab pos="630000" algn="r"/>
                <a:tab pos="720000" algn="l"/>
              </a:tabLst>
              <a:defRPr sz="1000"/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7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3360704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4320000"/>
            <a:ext cx="1120903" cy="2839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3316646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684213" y="1276350"/>
            <a:ext cx="3600000" cy="3239691"/>
          </a:xfrm>
        </p:spPr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4320000"/>
            <a:ext cx="1120903" cy="2839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9" hasCustomPrompt="1"/>
          </p:nvPr>
        </p:nvSpPr>
        <p:spPr bwMode="gray">
          <a:xfrm>
            <a:off x="4680400" y="1276350"/>
            <a:ext cx="3600000" cy="3239691"/>
          </a:xfrm>
        </p:spPr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2589230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684213" y="1276351"/>
            <a:ext cx="3276000" cy="3240087"/>
          </a:xfrm>
        </p:spPr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4320000"/>
            <a:ext cx="1120903" cy="2839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321176" y="950913"/>
            <a:ext cx="3959225" cy="3565525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13418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684213" y="1276350"/>
            <a:ext cx="3276000" cy="3240049"/>
          </a:xfrm>
        </p:spPr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4320000"/>
            <a:ext cx="1120903" cy="2839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572000" y="950913"/>
            <a:ext cx="4572000" cy="3565524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33003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58776" y="950913"/>
            <a:ext cx="8785225" cy="3565524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6111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008000" y="1655100"/>
            <a:ext cx="1512000" cy="2147909"/>
          </a:xfrm>
          <a:custGeom>
            <a:avLst/>
            <a:gdLst>
              <a:gd name="connsiteX0" fmla="*/ 950932 w 1900276"/>
              <a:gd name="connsiteY0" fmla="*/ 13 h 2863878"/>
              <a:gd name="connsiteX1" fmla="*/ 1900257 w 1900276"/>
              <a:gd name="connsiteY1" fmla="*/ 1901837 h 2863878"/>
              <a:gd name="connsiteX2" fmla="*/ 950932 w 1900276"/>
              <a:gd name="connsiteY2" fmla="*/ 2863862 h 2863878"/>
              <a:gd name="connsiteX3" fmla="*/ 20 w 1900276"/>
              <a:gd name="connsiteY3" fmla="*/ 1901837 h 2863878"/>
              <a:gd name="connsiteX4" fmla="*/ 950932 w 1900276"/>
              <a:gd name="connsiteY4" fmla="*/ 13 h 286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276" h="2863878">
                <a:moveTo>
                  <a:pt x="950932" y="13"/>
                </a:moveTo>
                <a:cubicBezTo>
                  <a:pt x="950932" y="4775"/>
                  <a:pt x="1897082" y="1339862"/>
                  <a:pt x="1900257" y="1901837"/>
                </a:cubicBezTo>
                <a:cubicBezTo>
                  <a:pt x="1903432" y="2401900"/>
                  <a:pt x="1516082" y="2867037"/>
                  <a:pt x="950932" y="2863862"/>
                </a:cubicBezTo>
                <a:cubicBezTo>
                  <a:pt x="382608" y="2860687"/>
                  <a:pt x="-3155" y="2392375"/>
                  <a:pt x="20" y="1901837"/>
                </a:cubicBezTo>
                <a:cubicBezTo>
                  <a:pt x="7958" y="1344625"/>
                  <a:pt x="949345" y="-4750"/>
                  <a:pt x="950932" y="13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bIns="7200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  <a:lvl2pPr algn="ctr">
              <a:lnSpc>
                <a:spcPct val="90000"/>
              </a:lnSpc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1308730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6" y="339725"/>
            <a:ext cx="8101013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84213" y="1277072"/>
            <a:ext cx="2268000" cy="612000"/>
          </a:xfrm>
        </p:spPr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438000" y="1277072"/>
            <a:ext cx="2268000" cy="612000"/>
          </a:xfrm>
        </p:spPr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537600" y="1276350"/>
            <a:ext cx="2268000" cy="612000"/>
          </a:xfrm>
        </p:spPr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15" name="Espace réservé pour une image  3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58775" y="1886400"/>
            <a:ext cx="2808000" cy="2627573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6" name="Espace réservé pour une image  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3348325" y="1887674"/>
            <a:ext cx="2808000" cy="2627573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pour une image  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6336000" y="1886400"/>
            <a:ext cx="2808000" cy="2627573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67658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58775" y="1656000"/>
            <a:ext cx="7921625" cy="675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58775" y="2340000"/>
            <a:ext cx="7921625" cy="675000"/>
          </a:xfrm>
        </p:spPr>
        <p:txBody>
          <a:bodyPr/>
          <a:lstStyle>
            <a:lvl1pPr>
              <a:spcBef>
                <a:spcPts val="864"/>
              </a:spcBef>
              <a:defRPr sz="100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44000" y="4068000"/>
            <a:ext cx="5400000" cy="1080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spcBef>
                <a:spcPts val="864"/>
              </a:spcBef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/>
              <a:t>Human as key resilience factor - UNESCO Colloquium - November, 7 2019</a:t>
            </a:r>
            <a:endParaRPr lang="en-GB" noProof="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24368A89-9C7F-43A7-BE10-515E8145AD10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5143500"/>
          </a:xfrm>
          <a:solidFill>
            <a:schemeClr val="accent3"/>
          </a:solidFill>
        </p:spPr>
        <p:txBody>
          <a:bodyPr lIns="1080000" tIns="1188000" rIns="1188000" anchor="ctr" anchorCtr="0"/>
          <a:lstStyle>
            <a:lvl1pPr algn="ctr">
              <a:defRPr sz="1500"/>
            </a:lvl1pPr>
          </a:lstStyle>
          <a:p>
            <a:r>
              <a:rPr lang="en-GB" noProof="0" dirty="0"/>
              <a:t>Select the icon to insert a picture then place the visual into background position 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904865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6" y="339725"/>
            <a:ext cx="8101013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84213" y="1277072"/>
            <a:ext cx="2268000" cy="612000"/>
          </a:xfrm>
        </p:spPr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537600" y="1276350"/>
            <a:ext cx="2268000" cy="612000"/>
          </a:xfrm>
        </p:spPr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16" name="Espace réservé pour une image  3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358775" y="1886483"/>
            <a:ext cx="5797550" cy="2628764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en-GB" noProof="0" dirty="0"/>
              <a:t>Select the icon to insert a picture</a:t>
            </a:r>
          </a:p>
        </p:txBody>
      </p:sp>
      <p:sp>
        <p:nvSpPr>
          <p:cNvPr id="17" name="Espace réservé pour une image  3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6336000" y="1887674"/>
            <a:ext cx="2808000" cy="2628764"/>
          </a:xfrm>
        </p:spPr>
        <p:txBody>
          <a:bodyPr tIns="792000" anchor="ctr" anchorCtr="0"/>
          <a:lstStyle>
            <a:lvl1pPr algn="ctr">
              <a:defRPr sz="1500" b="0"/>
            </a:lvl1pPr>
          </a:lstStyle>
          <a:p>
            <a:r>
              <a:rPr lang="en-GB" noProof="0" dirty="0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535177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s_B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950913"/>
            <a:ext cx="9144000" cy="35651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6" y="339725"/>
            <a:ext cx="8101013" cy="6111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84213" y="3491100"/>
            <a:ext cx="2160000" cy="972000"/>
          </a:xfrm>
        </p:spPr>
        <p:txBody>
          <a:bodyPr lIns="43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8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 hasCustomPrompt="1"/>
          </p:nvPr>
        </p:nvSpPr>
        <p:spPr bwMode="gray">
          <a:xfrm>
            <a:off x="684213" y="1620000"/>
            <a:ext cx="2160000" cy="1728000"/>
          </a:xfrm>
        </p:spPr>
        <p:txBody>
          <a:bodyPr tIns="900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84213" y="1260000"/>
            <a:ext cx="2160000" cy="270000"/>
          </a:xfrm>
        </p:spPr>
        <p:txBody>
          <a:bodyPr lIns="432000" tIns="7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492000" y="3491100"/>
            <a:ext cx="2160000" cy="972000"/>
          </a:xfrm>
        </p:spPr>
        <p:txBody>
          <a:bodyPr lIns="43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8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 hasCustomPrompt="1"/>
          </p:nvPr>
        </p:nvSpPr>
        <p:spPr bwMode="gray">
          <a:xfrm>
            <a:off x="3492000" y="1620000"/>
            <a:ext cx="2160000" cy="1728000"/>
          </a:xfrm>
        </p:spPr>
        <p:txBody>
          <a:bodyPr tIns="900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492000" y="1260000"/>
            <a:ext cx="2160000" cy="270000"/>
          </a:xfrm>
        </p:spPr>
        <p:txBody>
          <a:bodyPr lIns="432000" tIns="7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299788" y="3491100"/>
            <a:ext cx="2160000" cy="972000"/>
          </a:xfrm>
        </p:spPr>
        <p:txBody>
          <a:bodyPr lIns="43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8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1" name="Espace réservé du graphique 4"/>
          <p:cNvSpPr>
            <a:spLocks noGrp="1"/>
          </p:cNvSpPr>
          <p:nvPr>
            <p:ph type="chart" sz="quarter" idx="26" hasCustomPrompt="1"/>
          </p:nvPr>
        </p:nvSpPr>
        <p:spPr bwMode="gray">
          <a:xfrm>
            <a:off x="6299788" y="1620000"/>
            <a:ext cx="2160000" cy="1728000"/>
          </a:xfrm>
        </p:spPr>
        <p:txBody>
          <a:bodyPr tIns="900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22" name="Espace réservé du texte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299788" y="1260000"/>
            <a:ext cx="2160000" cy="270000"/>
          </a:xfrm>
        </p:spPr>
        <p:txBody>
          <a:bodyPr lIns="432000" tIns="7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78081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s_B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950913"/>
            <a:ext cx="9144000" cy="35651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6111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84213" y="3491100"/>
            <a:ext cx="2160000" cy="972000"/>
          </a:xfrm>
        </p:spPr>
        <p:txBody>
          <a:bodyPr lIns="43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8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 hasCustomPrompt="1"/>
          </p:nvPr>
        </p:nvSpPr>
        <p:spPr bwMode="gray">
          <a:xfrm>
            <a:off x="684213" y="1620000"/>
            <a:ext cx="2160000" cy="1728000"/>
          </a:xfrm>
        </p:spPr>
        <p:txBody>
          <a:bodyPr tIns="900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84213" y="1260000"/>
            <a:ext cx="2160000" cy="270000"/>
          </a:xfrm>
        </p:spPr>
        <p:txBody>
          <a:bodyPr lIns="432000" tIns="7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492000" y="3491100"/>
            <a:ext cx="2160000" cy="972000"/>
          </a:xfrm>
        </p:spPr>
        <p:txBody>
          <a:bodyPr lIns="43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8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 hasCustomPrompt="1"/>
          </p:nvPr>
        </p:nvSpPr>
        <p:spPr bwMode="gray">
          <a:xfrm>
            <a:off x="3492000" y="1620000"/>
            <a:ext cx="2160000" cy="1728000"/>
          </a:xfrm>
        </p:spPr>
        <p:txBody>
          <a:bodyPr tIns="900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492000" y="1260000"/>
            <a:ext cx="2160000" cy="270000"/>
          </a:xfrm>
        </p:spPr>
        <p:txBody>
          <a:bodyPr lIns="432000" tIns="7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299788" y="3491100"/>
            <a:ext cx="2160000" cy="972000"/>
          </a:xfrm>
        </p:spPr>
        <p:txBody>
          <a:bodyPr lIns="43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8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21" name="Espace réservé du graphique 4"/>
          <p:cNvSpPr>
            <a:spLocks noGrp="1"/>
          </p:cNvSpPr>
          <p:nvPr>
            <p:ph type="chart" sz="quarter" idx="26" hasCustomPrompt="1"/>
          </p:nvPr>
        </p:nvSpPr>
        <p:spPr bwMode="gray">
          <a:xfrm>
            <a:off x="6299788" y="1620000"/>
            <a:ext cx="2160000" cy="1728000"/>
          </a:xfrm>
        </p:spPr>
        <p:txBody>
          <a:bodyPr tIns="900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22" name="Espace réservé du texte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299788" y="1260000"/>
            <a:ext cx="2160000" cy="270000"/>
          </a:xfrm>
        </p:spPr>
        <p:txBody>
          <a:bodyPr lIns="432000" tIns="7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64833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s_BG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950912"/>
            <a:ext cx="9144000" cy="3565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6111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368000" y="3491100"/>
            <a:ext cx="2880000" cy="972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accent6"/>
                </a:solidFill>
              </a:defRPr>
            </a:lvl1pPr>
            <a:lvl2pPr>
              <a:lnSpc>
                <a:spcPct val="114000"/>
              </a:lnSpc>
              <a:defRPr sz="8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 hasCustomPrompt="1"/>
          </p:nvPr>
        </p:nvSpPr>
        <p:spPr bwMode="gray">
          <a:xfrm>
            <a:off x="936000" y="1584000"/>
            <a:ext cx="2880000" cy="1872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368000" y="1260000"/>
            <a:ext cx="2880000" cy="270000"/>
          </a:xfrm>
        </p:spPr>
        <p:txBody>
          <a:bodyPr lIns="0" tIns="7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004000" y="3491100"/>
            <a:ext cx="2880000" cy="972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accent6"/>
                </a:solidFill>
              </a:defRPr>
            </a:lvl1pPr>
            <a:lvl2pPr>
              <a:lnSpc>
                <a:spcPct val="114000"/>
              </a:lnSpc>
              <a:defRPr sz="8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 hasCustomPrompt="1"/>
          </p:nvPr>
        </p:nvSpPr>
        <p:spPr bwMode="gray">
          <a:xfrm>
            <a:off x="4572000" y="1584000"/>
            <a:ext cx="2880000" cy="1872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004000" y="1260000"/>
            <a:ext cx="2880000" cy="270000"/>
          </a:xfrm>
        </p:spPr>
        <p:txBody>
          <a:bodyPr lIns="0" tIns="7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4320000"/>
            <a:ext cx="1120903" cy="2839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84484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s_BG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gray">
          <a:xfrm>
            <a:off x="0" y="950913"/>
            <a:ext cx="9144000" cy="3565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61118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368000" y="3491100"/>
            <a:ext cx="2880000" cy="972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accent5"/>
                </a:solidFill>
              </a:defRPr>
            </a:lvl1pPr>
            <a:lvl2pPr>
              <a:lnSpc>
                <a:spcPct val="114000"/>
              </a:lnSpc>
              <a:defRPr sz="8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 hasCustomPrompt="1"/>
          </p:nvPr>
        </p:nvSpPr>
        <p:spPr bwMode="gray">
          <a:xfrm>
            <a:off x="936000" y="1584000"/>
            <a:ext cx="2880000" cy="1872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368000" y="1260000"/>
            <a:ext cx="2880000" cy="270000"/>
          </a:xfrm>
        </p:spPr>
        <p:txBody>
          <a:bodyPr lIns="0" tIns="7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004000" y="3491100"/>
            <a:ext cx="2880000" cy="972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accent5"/>
                </a:solidFill>
              </a:defRPr>
            </a:lvl1pPr>
            <a:lvl2pPr>
              <a:lnSpc>
                <a:spcPct val="114000"/>
              </a:lnSpc>
              <a:defRPr sz="8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 hasCustomPrompt="1"/>
          </p:nvPr>
        </p:nvSpPr>
        <p:spPr bwMode="gray">
          <a:xfrm>
            <a:off x="4572000" y="1584000"/>
            <a:ext cx="2880000" cy="1872000"/>
          </a:xfrm>
        </p:spPr>
        <p:txBody>
          <a:bodyPr tIns="612000" anchor="ctr" anchorCtr="0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Select the icon to insert a chart</a:t>
            </a:r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004000" y="1260000"/>
            <a:ext cx="2880000" cy="270000"/>
          </a:xfrm>
        </p:spPr>
        <p:txBody>
          <a:bodyPr lIns="0" tIns="72000"/>
          <a:lstStyle>
            <a:lvl1pPr>
              <a:lnSpc>
                <a:spcPct val="114000"/>
              </a:lnSpc>
              <a:spcBef>
                <a:spcPts val="0"/>
              </a:spcBef>
              <a:defRPr sz="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4320000"/>
            <a:ext cx="1120903" cy="2839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80749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684213" y="1276350"/>
            <a:ext cx="7596187" cy="782241"/>
          </a:xfrm>
        </p:spPr>
        <p:txBody>
          <a:bodyPr/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500"/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4320000"/>
            <a:ext cx="1120903" cy="283906"/>
          </a:xfrm>
          <a:solidFill>
            <a:schemeClr val="accent6"/>
          </a:solidFill>
        </p:spPr>
        <p:txBody>
          <a:bodyPr wrap="none" lIns="684000" tIns="72000" rIns="180000" bIns="72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9" hasCustomPrompt="1"/>
          </p:nvPr>
        </p:nvSpPr>
        <p:spPr bwMode="gray">
          <a:xfrm>
            <a:off x="684213" y="2058591"/>
            <a:ext cx="7596187" cy="1485000"/>
          </a:xfrm>
        </p:spPr>
        <p:txBody>
          <a:bodyPr tIns="576000" anchor="ctr" anchorCtr="0"/>
          <a:lstStyle>
            <a:lvl1pPr algn="ctr">
              <a:defRPr sz="1500" b="0"/>
            </a:lvl1pPr>
          </a:lstStyle>
          <a:p>
            <a:r>
              <a:rPr lang="en-GB" noProof="0" dirty="0"/>
              <a:t>Select the icon to insert a table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84213" y="3626100"/>
            <a:ext cx="7596187" cy="621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800" b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74272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G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5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98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G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  <a:p>
            <a:pPr lvl="2"/>
            <a:r>
              <a:rPr lang="en-GB" noProof="0" dirty="0"/>
              <a:t>Text level 3</a:t>
            </a:r>
          </a:p>
          <a:p>
            <a:pPr lvl="3"/>
            <a:r>
              <a:rPr lang="en-GB" noProof="0" dirty="0"/>
              <a:t>Text level 4</a:t>
            </a:r>
          </a:p>
          <a:p>
            <a:pPr lvl="4"/>
            <a:r>
              <a:rPr lang="en-GB" noProof="0" dirty="0"/>
              <a:t>Text level 5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339725"/>
            <a:ext cx="7921625" cy="9366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500">
                <a:solidFill>
                  <a:schemeClr val="accent3"/>
                </a:solidFill>
              </a:defRPr>
            </a:lvl2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Subtitle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endParaRPr lang="en-GB" altLang="fr-FR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97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4"/>
            <a:ext cx="7921625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 bwMode="gray">
          <a:xfrm>
            <a:off x="358779" y="1356125"/>
            <a:ext cx="7921625" cy="3159919"/>
          </a:xfrm>
        </p:spPr>
        <p:txBody>
          <a:bodyPr/>
          <a:lstStyle>
            <a:lvl1pPr marL="719964" indent="-719964">
              <a:lnSpc>
                <a:spcPct val="100000"/>
              </a:lnSpc>
              <a:spcBef>
                <a:spcPts val="3600"/>
              </a:spcBef>
              <a:spcAft>
                <a:spcPts val="360"/>
              </a:spcAft>
              <a:tabLst>
                <a:tab pos="629969" algn="r"/>
                <a:tab pos="719964" algn="l"/>
              </a:tabLst>
              <a:defRPr sz="1500">
                <a:solidFill>
                  <a:schemeClr val="accent6"/>
                </a:solidFill>
              </a:defRPr>
            </a:lvl1pPr>
            <a:lvl2pPr marL="719964" indent="-719964">
              <a:lnSpc>
                <a:spcPct val="100000"/>
              </a:lnSpc>
              <a:tabLst>
                <a:tab pos="629969" algn="r"/>
                <a:tab pos="719964" algn="l"/>
              </a:tabLst>
              <a:defRPr sz="12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4E99D-7901-F948-ADBD-9987A04B54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123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7"/>
          <p:cNvSpPr>
            <a:spLocks noGrp="1"/>
          </p:cNvSpPr>
          <p:nvPr>
            <p:ph type="body" sz="quarter" idx="14"/>
          </p:nvPr>
        </p:nvSpPr>
        <p:spPr bwMode="gray">
          <a:xfrm>
            <a:off x="358779" y="302404"/>
            <a:ext cx="7921625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5"/>
          </p:nvPr>
        </p:nvSpPr>
        <p:spPr bwMode="gray">
          <a:xfrm>
            <a:off x="358776" y="1356125"/>
            <a:ext cx="3925438" cy="3159919"/>
          </a:xfrm>
        </p:spPr>
        <p:txBody>
          <a:bodyPr/>
          <a:lstStyle>
            <a:lvl1pPr marL="719964" indent="-719964">
              <a:lnSpc>
                <a:spcPct val="100000"/>
              </a:lnSpc>
              <a:spcBef>
                <a:spcPts val="3600"/>
              </a:spcBef>
              <a:spcAft>
                <a:spcPts val="360"/>
              </a:spcAft>
              <a:tabLst>
                <a:tab pos="629969" algn="r"/>
                <a:tab pos="719964" algn="l"/>
              </a:tabLst>
              <a:defRPr sz="1500">
                <a:solidFill>
                  <a:schemeClr val="accent6"/>
                </a:solidFill>
              </a:defRPr>
            </a:lvl1pPr>
            <a:lvl2pPr marL="719964" indent="-719964">
              <a:lnSpc>
                <a:spcPct val="100000"/>
              </a:lnSpc>
              <a:tabLst>
                <a:tab pos="629969" algn="r"/>
                <a:tab pos="719964" algn="l"/>
              </a:tabLst>
              <a:defRPr sz="12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6"/>
          </p:nvPr>
        </p:nvSpPr>
        <p:spPr bwMode="gray">
          <a:xfrm>
            <a:off x="4354473" y="1356125"/>
            <a:ext cx="3925930" cy="3159919"/>
          </a:xfrm>
        </p:spPr>
        <p:txBody>
          <a:bodyPr/>
          <a:lstStyle>
            <a:lvl1pPr marL="719964" indent="-719964">
              <a:lnSpc>
                <a:spcPct val="100000"/>
              </a:lnSpc>
              <a:spcBef>
                <a:spcPts val="3600"/>
              </a:spcBef>
              <a:spcAft>
                <a:spcPts val="360"/>
              </a:spcAft>
              <a:tabLst>
                <a:tab pos="629969" algn="r"/>
                <a:tab pos="719964" algn="l"/>
              </a:tabLst>
              <a:defRPr sz="1500">
                <a:solidFill>
                  <a:schemeClr val="accent6"/>
                </a:solidFill>
              </a:defRPr>
            </a:lvl1pPr>
            <a:lvl2pPr marL="719964" indent="-719964">
              <a:lnSpc>
                <a:spcPct val="100000"/>
              </a:lnSpc>
              <a:tabLst>
                <a:tab pos="629969" algn="r"/>
                <a:tab pos="719964" algn="l"/>
              </a:tabLst>
              <a:defRPr sz="12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95B40-933D-5E40-A583-D0E1F77DBE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53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44000" y="4068000"/>
            <a:ext cx="5400000" cy="1080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spcBef>
                <a:spcPts val="864"/>
              </a:spcBef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544000" y="0"/>
            <a:ext cx="3600000" cy="3960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spcBef>
                <a:spcPts val="864"/>
              </a:spcBef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58775" y="1656000"/>
            <a:ext cx="7921625" cy="675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58775" y="2340000"/>
            <a:ext cx="7921625" cy="675000"/>
          </a:xfrm>
        </p:spPr>
        <p:txBody>
          <a:bodyPr/>
          <a:lstStyle>
            <a:lvl1pPr>
              <a:spcBef>
                <a:spcPts val="864"/>
              </a:spcBef>
              <a:defRPr sz="100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noProof="0"/>
              <a:t>Human as key resilience factor - UNESCO Colloquium - November, 7 2019</a:t>
            </a:r>
            <a:endParaRPr lang="en-GB" noProof="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24368A89-9C7F-43A7-BE10-515E8145AD10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9144000" cy="5143500"/>
          </a:xfrm>
          <a:solidFill>
            <a:schemeClr val="accent5"/>
          </a:solidFill>
        </p:spPr>
        <p:txBody>
          <a:bodyPr lIns="1080000" tIns="1188000" rIns="1188000" anchor="ctr" anchorCtr="0"/>
          <a:lstStyle>
            <a:lvl1pPr algn="ctr">
              <a:defRPr sz="1500"/>
            </a:lvl1pPr>
          </a:lstStyle>
          <a:p>
            <a:r>
              <a:rPr lang="en-GB" noProof="0" dirty="0"/>
              <a:t>Select the icon to insert a picture then place the visual into background position (right click with the mouse / send to back)</a:t>
            </a:r>
          </a:p>
        </p:txBody>
      </p:sp>
    </p:spTree>
    <p:extLst>
      <p:ext uri="{BB962C8B-B14F-4D97-AF65-F5344CB8AC3E}">
        <p14:creationId xmlns:p14="http://schemas.microsoft.com/office/powerpoint/2010/main" val="942180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4"/>
            <a:ext cx="7921625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/>
          </p:nvPr>
        </p:nvSpPr>
        <p:spPr bwMode="gray">
          <a:xfrm>
            <a:off x="0" y="4269101"/>
            <a:ext cx="3509378" cy="311606"/>
          </a:xfrm>
          <a:solidFill>
            <a:schemeClr val="accent6"/>
          </a:solidFill>
        </p:spPr>
        <p:txBody>
          <a:bodyPr wrap="none" lIns="684000" tIns="72000" rIns="180000" bIns="7200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0C8DE-5C7B-B34B-9107-CFFDA8234B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954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684213" y="1356125"/>
            <a:ext cx="3600000" cy="3159919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4"/>
            <a:ext cx="7921625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/>
          </p:nvPr>
        </p:nvSpPr>
        <p:spPr bwMode="gray">
          <a:xfrm>
            <a:off x="0" y="4269101"/>
            <a:ext cx="3509378" cy="311606"/>
          </a:xfrm>
          <a:solidFill>
            <a:schemeClr val="accent6"/>
          </a:solidFill>
        </p:spPr>
        <p:txBody>
          <a:bodyPr wrap="none" lIns="684000" tIns="72000" rIns="180000" bIns="7200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9"/>
          </p:nvPr>
        </p:nvSpPr>
        <p:spPr bwMode="gray">
          <a:xfrm>
            <a:off x="4680400" y="1356125"/>
            <a:ext cx="3600000" cy="3159919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63B19-FB61-AA42-9242-4884EEC8FB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316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texte et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684213" y="1356125"/>
            <a:ext cx="3276000" cy="3159919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/>
          </p:nvPr>
        </p:nvSpPr>
        <p:spPr bwMode="gray">
          <a:xfrm>
            <a:off x="0" y="4269101"/>
            <a:ext cx="3509378" cy="311606"/>
          </a:xfrm>
          <a:solidFill>
            <a:schemeClr val="accent6"/>
          </a:solidFill>
        </p:spPr>
        <p:txBody>
          <a:bodyPr wrap="none" lIns="684000" tIns="72000" rIns="180000" bIns="7200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9"/>
          </p:nvPr>
        </p:nvSpPr>
        <p:spPr bwMode="gray">
          <a:xfrm>
            <a:off x="4321179" y="1356121"/>
            <a:ext cx="3959225" cy="3159920"/>
          </a:xfrm>
        </p:spPr>
        <p:txBody>
          <a:bodyPr tIns="792000" anchor="ctr"/>
          <a:lstStyle>
            <a:lvl1pPr algn="ctr">
              <a:defRPr sz="1500"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4"/>
            <a:ext cx="7921625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BB883-591A-F949-B9C1-2D67AAF6F2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481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684213" y="1356125"/>
            <a:ext cx="3276000" cy="3159919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/>
          </p:nvPr>
        </p:nvSpPr>
        <p:spPr bwMode="gray">
          <a:xfrm>
            <a:off x="0" y="4269101"/>
            <a:ext cx="3509378" cy="311606"/>
          </a:xfrm>
          <a:solidFill>
            <a:schemeClr val="accent6"/>
          </a:solidFill>
        </p:spPr>
        <p:txBody>
          <a:bodyPr wrap="none" lIns="684000" tIns="72000" rIns="180000" bIns="7200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9"/>
          </p:nvPr>
        </p:nvSpPr>
        <p:spPr bwMode="gray">
          <a:xfrm>
            <a:off x="4572000" y="925118"/>
            <a:ext cx="4572000" cy="3590925"/>
          </a:xfrm>
        </p:spPr>
        <p:txBody>
          <a:bodyPr tIns="792000" anchor="ctr"/>
          <a:lstStyle>
            <a:lvl1pPr algn="ctr">
              <a:defRPr sz="1500"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4"/>
            <a:ext cx="7921625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9BB5B-9E20-9743-BB32-AAD443FB37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559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9"/>
          </p:nvPr>
        </p:nvSpPr>
        <p:spPr bwMode="gray">
          <a:xfrm>
            <a:off x="358779" y="928860"/>
            <a:ext cx="8785225" cy="3587182"/>
          </a:xfrm>
        </p:spPr>
        <p:txBody>
          <a:bodyPr tIns="792000" anchor="ctr"/>
          <a:lstStyle>
            <a:lvl1pPr algn="ctr">
              <a:defRPr sz="1500"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1"/>
            <a:ext cx="7921625" cy="622716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20"/>
          </p:nvPr>
        </p:nvSpPr>
        <p:spPr bwMode="gray">
          <a:xfrm>
            <a:off x="1008000" y="1655102"/>
            <a:ext cx="1900276" cy="2147909"/>
          </a:xfrm>
          <a:custGeom>
            <a:avLst/>
            <a:gdLst>
              <a:gd name="connsiteX0" fmla="*/ 950932 w 1900276"/>
              <a:gd name="connsiteY0" fmla="*/ 13 h 2863878"/>
              <a:gd name="connsiteX1" fmla="*/ 1900257 w 1900276"/>
              <a:gd name="connsiteY1" fmla="*/ 1901837 h 2863878"/>
              <a:gd name="connsiteX2" fmla="*/ 950932 w 1900276"/>
              <a:gd name="connsiteY2" fmla="*/ 2863862 h 2863878"/>
              <a:gd name="connsiteX3" fmla="*/ 20 w 1900276"/>
              <a:gd name="connsiteY3" fmla="*/ 1901837 h 2863878"/>
              <a:gd name="connsiteX4" fmla="*/ 950932 w 1900276"/>
              <a:gd name="connsiteY4" fmla="*/ 13 h 286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276" h="2863878">
                <a:moveTo>
                  <a:pt x="950932" y="13"/>
                </a:moveTo>
                <a:cubicBezTo>
                  <a:pt x="950932" y="4775"/>
                  <a:pt x="1897082" y="1339862"/>
                  <a:pt x="1900257" y="1901837"/>
                </a:cubicBezTo>
                <a:cubicBezTo>
                  <a:pt x="1903432" y="2401900"/>
                  <a:pt x="1516082" y="2867037"/>
                  <a:pt x="950932" y="2863862"/>
                </a:cubicBezTo>
                <a:cubicBezTo>
                  <a:pt x="382608" y="2860687"/>
                  <a:pt x="-3155" y="2392375"/>
                  <a:pt x="20" y="1901837"/>
                </a:cubicBezTo>
                <a:cubicBezTo>
                  <a:pt x="7958" y="1344625"/>
                  <a:pt x="949345" y="-4750"/>
                  <a:pt x="950932" y="13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bIns="72000"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3800">
                <a:solidFill>
                  <a:schemeClr val="bg1"/>
                </a:solidFill>
              </a:defRPr>
            </a:lvl1pPr>
            <a:lvl2pPr algn="ctr">
              <a:lnSpc>
                <a:spcPct val="90000"/>
              </a:lnSpc>
              <a:defRPr sz="19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5DFD5-FC56-D540-9012-64076EBDC4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262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4"/>
            <a:ext cx="8101013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 bwMode="gray">
          <a:xfrm>
            <a:off x="684213" y="1356122"/>
            <a:ext cx="2268000" cy="70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/>
          </p:nvPr>
        </p:nvSpPr>
        <p:spPr bwMode="gray">
          <a:xfrm>
            <a:off x="3438000" y="1356122"/>
            <a:ext cx="2268000" cy="70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21"/>
          </p:nvPr>
        </p:nvSpPr>
        <p:spPr bwMode="gray">
          <a:xfrm>
            <a:off x="6537600" y="1355400"/>
            <a:ext cx="2268000" cy="70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pour une image  3"/>
          <p:cNvSpPr>
            <a:spLocks noGrp="1"/>
          </p:cNvSpPr>
          <p:nvPr>
            <p:ph type="pic" sz="quarter" idx="22"/>
          </p:nvPr>
        </p:nvSpPr>
        <p:spPr bwMode="gray">
          <a:xfrm>
            <a:off x="358775" y="2058591"/>
            <a:ext cx="2808000" cy="2457000"/>
          </a:xfrm>
        </p:spPr>
        <p:txBody>
          <a:bodyPr tIns="792000" anchor="ctr"/>
          <a:lstStyle>
            <a:lvl1pPr algn="ctr">
              <a:defRPr sz="1500"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pour une image  3"/>
          <p:cNvSpPr>
            <a:spLocks noGrp="1"/>
          </p:cNvSpPr>
          <p:nvPr>
            <p:ph type="pic" sz="quarter" idx="23"/>
          </p:nvPr>
        </p:nvSpPr>
        <p:spPr bwMode="gray">
          <a:xfrm>
            <a:off x="3348325" y="2057400"/>
            <a:ext cx="2808000" cy="2457000"/>
          </a:xfrm>
        </p:spPr>
        <p:txBody>
          <a:bodyPr tIns="792000" anchor="ctr"/>
          <a:lstStyle>
            <a:lvl1pPr algn="ctr">
              <a:defRPr sz="1500"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pour une image  3"/>
          <p:cNvSpPr>
            <a:spLocks noGrp="1"/>
          </p:cNvSpPr>
          <p:nvPr>
            <p:ph type="pic" sz="quarter" idx="24"/>
          </p:nvPr>
        </p:nvSpPr>
        <p:spPr bwMode="gray">
          <a:xfrm>
            <a:off x="6336000" y="2058591"/>
            <a:ext cx="2808000" cy="2457000"/>
          </a:xfrm>
        </p:spPr>
        <p:txBody>
          <a:bodyPr tIns="792000" anchor="ctr"/>
          <a:lstStyle>
            <a:lvl1pPr algn="ctr">
              <a:defRPr sz="1500"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2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34C43-52EE-8C48-89D8-BF55DA6FF7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596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4"/>
            <a:ext cx="8101013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 bwMode="gray">
          <a:xfrm>
            <a:off x="684213" y="1356122"/>
            <a:ext cx="2268000" cy="70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21"/>
          </p:nvPr>
        </p:nvSpPr>
        <p:spPr bwMode="gray">
          <a:xfrm>
            <a:off x="6537600" y="1355400"/>
            <a:ext cx="2268000" cy="70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pour une image  3"/>
          <p:cNvSpPr>
            <a:spLocks noGrp="1"/>
          </p:cNvSpPr>
          <p:nvPr>
            <p:ph type="pic" sz="quarter" idx="23"/>
          </p:nvPr>
        </p:nvSpPr>
        <p:spPr bwMode="gray">
          <a:xfrm>
            <a:off x="358777" y="2057400"/>
            <a:ext cx="5797550" cy="2457000"/>
          </a:xfrm>
        </p:spPr>
        <p:txBody>
          <a:bodyPr tIns="792000" anchor="ctr"/>
          <a:lstStyle>
            <a:lvl1pPr algn="ctr">
              <a:defRPr sz="1500"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pour une image  3"/>
          <p:cNvSpPr>
            <a:spLocks noGrp="1"/>
          </p:cNvSpPr>
          <p:nvPr>
            <p:ph type="pic" sz="quarter" idx="24"/>
          </p:nvPr>
        </p:nvSpPr>
        <p:spPr bwMode="gray">
          <a:xfrm>
            <a:off x="6336000" y="2058591"/>
            <a:ext cx="2808000" cy="2457000"/>
          </a:xfrm>
        </p:spPr>
        <p:txBody>
          <a:bodyPr tIns="792000" anchor="ctr"/>
          <a:lstStyle>
            <a:lvl1pPr algn="ctr">
              <a:defRPr sz="1500"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2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68B0-056C-2043-90E6-8D892EA0FE4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682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graphiques_Fon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gray">
          <a:xfrm>
            <a:off x="0" y="925514"/>
            <a:ext cx="9144000" cy="35909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1"/>
            <a:ext cx="8101013" cy="622716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/>
          </p:nvPr>
        </p:nvSpPr>
        <p:spPr bwMode="gray">
          <a:xfrm>
            <a:off x="684213" y="3491100"/>
            <a:ext cx="2160000" cy="1026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/>
          </p:nvPr>
        </p:nvSpPr>
        <p:spPr bwMode="gray">
          <a:xfrm>
            <a:off x="684213" y="1695600"/>
            <a:ext cx="2160000" cy="1782000"/>
          </a:xfrm>
        </p:spPr>
        <p:txBody>
          <a:bodyPr tIns="612000" anchor="ctr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 bwMode="gray">
          <a:xfrm>
            <a:off x="684213" y="1356122"/>
            <a:ext cx="2160000" cy="27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/>
          </p:nvPr>
        </p:nvSpPr>
        <p:spPr bwMode="gray">
          <a:xfrm>
            <a:off x="3492000" y="3491100"/>
            <a:ext cx="2160000" cy="1026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/>
          </p:nvPr>
        </p:nvSpPr>
        <p:spPr bwMode="gray">
          <a:xfrm>
            <a:off x="3492000" y="1695600"/>
            <a:ext cx="2160000" cy="1782000"/>
          </a:xfrm>
        </p:spPr>
        <p:txBody>
          <a:bodyPr tIns="612000" anchor="ctr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/>
          </p:nvPr>
        </p:nvSpPr>
        <p:spPr bwMode="gray">
          <a:xfrm>
            <a:off x="3492000" y="1356122"/>
            <a:ext cx="2160000" cy="27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25"/>
          </p:nvPr>
        </p:nvSpPr>
        <p:spPr bwMode="gray">
          <a:xfrm>
            <a:off x="6299788" y="3491100"/>
            <a:ext cx="2160000" cy="1026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1" name="Espace réservé du graphique 4"/>
          <p:cNvSpPr>
            <a:spLocks noGrp="1"/>
          </p:cNvSpPr>
          <p:nvPr>
            <p:ph type="chart" sz="quarter" idx="26"/>
          </p:nvPr>
        </p:nvSpPr>
        <p:spPr bwMode="gray">
          <a:xfrm>
            <a:off x="6299788" y="1695600"/>
            <a:ext cx="2160000" cy="1782000"/>
          </a:xfrm>
        </p:spPr>
        <p:txBody>
          <a:bodyPr tIns="612000" anchor="ctr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2" name="Espace réservé du texte 3"/>
          <p:cNvSpPr>
            <a:spLocks noGrp="1"/>
          </p:cNvSpPr>
          <p:nvPr>
            <p:ph type="body" sz="quarter" idx="27"/>
          </p:nvPr>
        </p:nvSpPr>
        <p:spPr bwMode="gray">
          <a:xfrm>
            <a:off x="6299788" y="1356122"/>
            <a:ext cx="2160000" cy="27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e la date 9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6" name="Espace réservé du pied de page 10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7" name="Espace réservé du numéro de diapositive 11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DFA6A-B197-FD4B-890E-865DEBE645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571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graphiques_Fon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gray">
          <a:xfrm>
            <a:off x="0" y="925514"/>
            <a:ext cx="9144000" cy="35909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1"/>
            <a:ext cx="7921625" cy="622716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/>
          </p:nvPr>
        </p:nvSpPr>
        <p:spPr bwMode="gray">
          <a:xfrm>
            <a:off x="684213" y="3491100"/>
            <a:ext cx="2160000" cy="1026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/>
          </p:nvPr>
        </p:nvSpPr>
        <p:spPr bwMode="gray">
          <a:xfrm>
            <a:off x="684213" y="1695600"/>
            <a:ext cx="2160000" cy="1782000"/>
          </a:xfrm>
        </p:spPr>
        <p:txBody>
          <a:bodyPr tIns="612000" anchor="ctr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 bwMode="gray">
          <a:xfrm>
            <a:off x="684213" y="1356122"/>
            <a:ext cx="2160000" cy="27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/>
          </p:nvPr>
        </p:nvSpPr>
        <p:spPr bwMode="gray">
          <a:xfrm>
            <a:off x="3492000" y="3491100"/>
            <a:ext cx="2160000" cy="1026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/>
          </p:nvPr>
        </p:nvSpPr>
        <p:spPr bwMode="gray">
          <a:xfrm>
            <a:off x="3492000" y="1695600"/>
            <a:ext cx="2160000" cy="1782000"/>
          </a:xfrm>
        </p:spPr>
        <p:txBody>
          <a:bodyPr tIns="612000" anchor="ctr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/>
          </p:nvPr>
        </p:nvSpPr>
        <p:spPr bwMode="gray">
          <a:xfrm>
            <a:off x="3492000" y="1356122"/>
            <a:ext cx="2160000" cy="27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25"/>
          </p:nvPr>
        </p:nvSpPr>
        <p:spPr bwMode="gray">
          <a:xfrm>
            <a:off x="6299788" y="3491100"/>
            <a:ext cx="2160000" cy="1026000"/>
          </a:xfrm>
        </p:spPr>
        <p:txBody>
          <a:bodyPr lIns="288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1" name="Espace réservé du graphique 4"/>
          <p:cNvSpPr>
            <a:spLocks noGrp="1"/>
          </p:cNvSpPr>
          <p:nvPr>
            <p:ph type="chart" sz="quarter" idx="26"/>
          </p:nvPr>
        </p:nvSpPr>
        <p:spPr bwMode="gray">
          <a:xfrm>
            <a:off x="6299788" y="1695600"/>
            <a:ext cx="2160000" cy="1782000"/>
          </a:xfrm>
        </p:spPr>
        <p:txBody>
          <a:bodyPr tIns="612000" anchor="ctr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22" name="Espace réservé du texte 3"/>
          <p:cNvSpPr>
            <a:spLocks noGrp="1"/>
          </p:cNvSpPr>
          <p:nvPr>
            <p:ph type="body" sz="quarter" idx="27"/>
          </p:nvPr>
        </p:nvSpPr>
        <p:spPr bwMode="gray">
          <a:xfrm>
            <a:off x="6299788" y="1356122"/>
            <a:ext cx="2160000" cy="270000"/>
          </a:xfrm>
        </p:spPr>
        <p:txBody>
          <a:bodyPr lIns="288000"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e la date 9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6" name="Espace réservé du pied de page 10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7" name="Espace réservé du numéro de diapositive 11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5E1F8-BB30-D64D-A769-81F5488087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0009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graphiques_Fon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0" y="925514"/>
            <a:ext cx="9144000" cy="35909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gray">
          <a:xfrm>
            <a:off x="0" y="925514"/>
            <a:ext cx="9144000" cy="35909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1"/>
            <a:ext cx="7921625" cy="622716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/>
          </p:nvPr>
        </p:nvSpPr>
        <p:spPr bwMode="gray">
          <a:xfrm>
            <a:off x="1368000" y="3491100"/>
            <a:ext cx="3204000" cy="1026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6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/>
          </p:nvPr>
        </p:nvSpPr>
        <p:spPr bwMode="gray">
          <a:xfrm>
            <a:off x="936000" y="1674000"/>
            <a:ext cx="3564000" cy="1782000"/>
          </a:xfrm>
        </p:spPr>
        <p:txBody>
          <a:bodyPr tIns="612000" anchor="ctr"/>
          <a:lstStyle>
            <a:lvl1pPr algn="ctr">
              <a:defRPr sz="1500" b="0">
                <a:solidFill>
                  <a:schemeClr val="accent5"/>
                </a:solidFill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 bwMode="gray">
          <a:xfrm>
            <a:off x="1368000" y="1356122"/>
            <a:ext cx="3204000" cy="270000"/>
          </a:xfrm>
        </p:spPr>
        <p:txBody>
          <a:bodyPr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/>
          </p:nvPr>
        </p:nvSpPr>
        <p:spPr bwMode="gray">
          <a:xfrm>
            <a:off x="5004000" y="3491100"/>
            <a:ext cx="3204000" cy="1026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6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accent5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/>
          </p:nvPr>
        </p:nvSpPr>
        <p:spPr bwMode="gray">
          <a:xfrm>
            <a:off x="4572000" y="1674000"/>
            <a:ext cx="3564000" cy="1782000"/>
          </a:xfrm>
        </p:spPr>
        <p:txBody>
          <a:bodyPr tIns="612000" anchor="ctr"/>
          <a:lstStyle>
            <a:lvl1pPr algn="ctr">
              <a:defRPr sz="1500" b="0">
                <a:solidFill>
                  <a:schemeClr val="accent5"/>
                </a:solidFill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/>
          </p:nvPr>
        </p:nvSpPr>
        <p:spPr bwMode="gray">
          <a:xfrm>
            <a:off x="5004000" y="1356122"/>
            <a:ext cx="3204000" cy="270000"/>
          </a:xfrm>
        </p:spPr>
        <p:txBody>
          <a:bodyPr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5"/>
          </p:nvPr>
        </p:nvSpPr>
        <p:spPr bwMode="gray">
          <a:xfrm>
            <a:off x="0" y="4269101"/>
            <a:ext cx="3509378" cy="311606"/>
          </a:xfrm>
          <a:solidFill>
            <a:schemeClr val="accent6"/>
          </a:solidFill>
        </p:spPr>
        <p:txBody>
          <a:bodyPr wrap="none" lIns="684000" tIns="72000" rIns="180000" bIns="7200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de la dat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4" name="Espace réservé du pied de page 1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7" name="Espace réservé du numéro de diapositive 1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9FA0C-B2F1-E247-BE50-0A8C428380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95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G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72" cy="514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58775" y="2276100"/>
            <a:ext cx="7921625" cy="22399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3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0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graphiques_Fon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0" y="925514"/>
            <a:ext cx="9144000" cy="35909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1"/>
            <a:ext cx="7921625" cy="622716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20"/>
          </p:nvPr>
        </p:nvSpPr>
        <p:spPr bwMode="gray">
          <a:xfrm>
            <a:off x="1368000" y="3491100"/>
            <a:ext cx="3204000" cy="1026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5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21"/>
          </p:nvPr>
        </p:nvSpPr>
        <p:spPr bwMode="gray">
          <a:xfrm>
            <a:off x="936000" y="1674000"/>
            <a:ext cx="3564000" cy="1782000"/>
          </a:xfrm>
        </p:spPr>
        <p:txBody>
          <a:bodyPr tIns="612000" anchor="ctr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 bwMode="gray">
          <a:xfrm>
            <a:off x="1368000" y="1356122"/>
            <a:ext cx="3204000" cy="270000"/>
          </a:xfrm>
        </p:spPr>
        <p:txBody>
          <a:bodyPr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texte 3"/>
          <p:cNvSpPr>
            <a:spLocks noGrp="1"/>
          </p:cNvSpPr>
          <p:nvPr>
            <p:ph type="body" sz="quarter" idx="22"/>
          </p:nvPr>
        </p:nvSpPr>
        <p:spPr bwMode="gray">
          <a:xfrm>
            <a:off x="5004000" y="3491100"/>
            <a:ext cx="3204000" cy="1026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accent5"/>
                </a:solidFill>
              </a:defRPr>
            </a:lvl1pPr>
            <a:lvl2pPr>
              <a:lnSpc>
                <a:spcPct val="114000"/>
              </a:lnSpc>
              <a:defRPr sz="1000" b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du graphique 4"/>
          <p:cNvSpPr>
            <a:spLocks noGrp="1"/>
          </p:cNvSpPr>
          <p:nvPr>
            <p:ph type="chart" sz="quarter" idx="23"/>
          </p:nvPr>
        </p:nvSpPr>
        <p:spPr bwMode="gray">
          <a:xfrm>
            <a:off x="4572000" y="1674000"/>
            <a:ext cx="3564000" cy="1782000"/>
          </a:xfrm>
        </p:spPr>
        <p:txBody>
          <a:bodyPr tIns="612000" anchor="ctr"/>
          <a:lstStyle>
            <a:lvl1pPr algn="ctr">
              <a:defRPr sz="1500" b="0">
                <a:solidFill>
                  <a:schemeClr val="bg1"/>
                </a:solidFill>
              </a:defRPr>
            </a:lvl1pPr>
          </a:lstStyle>
          <a:p>
            <a:pPr lvl="0"/>
            <a:endParaRPr lang="fr-FR" noProof="0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4"/>
          </p:nvPr>
        </p:nvSpPr>
        <p:spPr bwMode="gray">
          <a:xfrm>
            <a:off x="5004000" y="1356122"/>
            <a:ext cx="3204000" cy="270000"/>
          </a:xfrm>
        </p:spPr>
        <p:txBody>
          <a:bodyPr tIns="72000"/>
          <a:lstStyle>
            <a:lvl1pPr>
              <a:lnSpc>
                <a:spcPct val="114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15"/>
          </p:nvPr>
        </p:nvSpPr>
        <p:spPr bwMode="gray">
          <a:xfrm>
            <a:off x="0" y="4269101"/>
            <a:ext cx="3509378" cy="311606"/>
          </a:xfrm>
          <a:solidFill>
            <a:schemeClr val="accent6"/>
          </a:solidFill>
        </p:spPr>
        <p:txBody>
          <a:bodyPr wrap="none" lIns="684000" tIns="72000" rIns="180000" bIns="7200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Espace réservé de la dat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2" name="Espace réservé du pied de page 1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4" name="Espace réservé du numéro de diapositive 1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CDC70-C84C-C24E-AA9C-FAF56A84EC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297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text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684217" y="1356126"/>
            <a:ext cx="7596187" cy="702469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4"/>
            <a:ext cx="7921625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/>
          </p:nvPr>
        </p:nvSpPr>
        <p:spPr bwMode="gray">
          <a:xfrm>
            <a:off x="0" y="4269101"/>
            <a:ext cx="3509378" cy="311606"/>
          </a:xfrm>
          <a:solidFill>
            <a:schemeClr val="accent6"/>
          </a:solidFill>
        </p:spPr>
        <p:txBody>
          <a:bodyPr wrap="none" lIns="684000" tIns="72000" rIns="180000" bIns="7200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9"/>
          </p:nvPr>
        </p:nvSpPr>
        <p:spPr bwMode="gray">
          <a:xfrm>
            <a:off x="684217" y="2058591"/>
            <a:ext cx="7596187" cy="1485000"/>
          </a:xfrm>
        </p:spPr>
        <p:txBody>
          <a:bodyPr tIns="576000" anchor="ctr"/>
          <a:lstStyle>
            <a:lvl1pPr algn="ctr">
              <a:defRPr sz="1500" b="0"/>
            </a:lvl1pPr>
          </a:lstStyle>
          <a:p>
            <a:pPr lvl="0"/>
            <a:endParaRPr lang="fr-FR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0"/>
          </p:nvPr>
        </p:nvSpPr>
        <p:spPr bwMode="gray">
          <a:xfrm>
            <a:off x="684217" y="3626100"/>
            <a:ext cx="7596187" cy="6210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defRPr sz="1000" b="0"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 dirty="0">
              <a:solidFill>
                <a:srgbClr val="030F4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CC069-0B6E-7D4F-A3B7-8762569D3A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556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Fond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FFFFFF"/>
              </a:solidFill>
            </a:endParaRPr>
          </a:p>
        </p:txBody>
      </p:sp>
      <p:pic>
        <p:nvPicPr>
          <p:cNvPr id="5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603750"/>
            <a:ext cx="14398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4"/>
            <a:ext cx="7921625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700">
                <a:solidFill>
                  <a:schemeClr val="accent3"/>
                </a:solidFill>
              </a:defRPr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8" name="Espace réservé de la date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0" name="Espace réservé du pied de page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SUEZ Sustainable Development Division - Sustainability Academy Session #1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8C8FD-3CD5-A849-A5FC-5D8FB065CA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940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/>
        </p:nvCxnSpPr>
        <p:spPr>
          <a:xfrm>
            <a:off x="1606552" y="787400"/>
            <a:ext cx="73834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1591192" y="1106267"/>
            <a:ext cx="7334476" cy="25366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591197" y="213828"/>
            <a:ext cx="7375939" cy="36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algn="l" defTabSz="912741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fr-FR" sz="2600" kern="1200" cap="all" baseline="0">
                <a:solidFill>
                  <a:srgbClr val="ACC22D"/>
                </a:solidFill>
                <a:latin typeface="+mj-lt"/>
                <a:ea typeface="ヒラギノ角ゴ Pro W3" pitchFamily="-1" charset="-128"/>
                <a:cs typeface="ヒラギノ角ゴ Pro W3" pitchFamily="-1" charset="-128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591196" y="556761"/>
            <a:ext cx="7341919" cy="21175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 typeface="Arial" pitchFamily="34" charset="0"/>
              <a:buNone/>
              <a:defRPr sz="1800" b="0">
                <a:solidFill>
                  <a:srgbClr val="1F1F1F"/>
                </a:solidFill>
              </a:defRPr>
            </a:lvl1pPr>
            <a:lvl2pPr marL="0" indent="0">
              <a:buNone/>
              <a:defRPr sz="1800">
                <a:solidFill>
                  <a:schemeClr val="tx1"/>
                </a:solidFill>
              </a:defRPr>
            </a:lvl2pPr>
            <a:lvl3pPr marL="322799" indent="0">
              <a:buNone/>
              <a:defRPr sz="1800">
                <a:solidFill>
                  <a:schemeClr val="tx1"/>
                </a:solidFill>
              </a:defRPr>
            </a:lvl3pPr>
            <a:lvl4pPr marL="549594" indent="0">
              <a:buNone/>
              <a:defRPr sz="1800">
                <a:solidFill>
                  <a:schemeClr val="tx1"/>
                </a:solidFill>
              </a:defRPr>
            </a:lvl4pPr>
            <a:lvl5pPr marL="78891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24589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4"/>
          <p:cNvSpPr>
            <a:spLocks noGrp="1"/>
          </p:cNvSpPr>
          <p:nvPr>
            <p:ph type="body" sz="quarter" idx="13"/>
          </p:nvPr>
        </p:nvSpPr>
        <p:spPr bwMode="gray">
          <a:xfrm>
            <a:off x="0" y="4063500"/>
            <a:ext cx="9144000" cy="1080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spcBef>
                <a:spcPts val="864"/>
              </a:spcBef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/>
          </p:nvPr>
        </p:nvSpPr>
        <p:spPr bwMode="gray">
          <a:xfrm>
            <a:off x="5188137" y="0"/>
            <a:ext cx="3960000" cy="4050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spcBef>
                <a:spcPts val="864"/>
              </a:spcBef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 bwMode="gray">
          <a:xfrm>
            <a:off x="358779" y="1600200"/>
            <a:ext cx="7921625" cy="675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 bwMode="gray">
          <a:xfrm>
            <a:off x="358779" y="2276100"/>
            <a:ext cx="7921625" cy="675000"/>
          </a:xfrm>
        </p:spPr>
        <p:txBody>
          <a:bodyPr/>
          <a:lstStyle>
            <a:lvl1pPr>
              <a:spcBef>
                <a:spcPts val="864"/>
              </a:spcBef>
              <a:defRPr sz="1200"/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2"/>
          </p:nvPr>
        </p:nvSpPr>
        <p:spPr bwMode="gray">
          <a:xfrm>
            <a:off x="0" y="0"/>
            <a:ext cx="9144000" cy="5143500"/>
          </a:xfrm>
          <a:solidFill>
            <a:schemeClr val="accent5"/>
          </a:solidFill>
        </p:spPr>
        <p:txBody>
          <a:bodyPr lIns="1080000" tIns="1188000" rIns="1188000" anchor="ctr"/>
          <a:lstStyle>
            <a:lvl1pPr algn="ctr">
              <a:defRPr sz="1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DC622-34A4-A746-8C98-98EC9E1DF9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04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229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Comparaison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>
                <a:solidFill>
                  <a:schemeClr val="accent2"/>
                </a:solidFill>
              </a:defRPr>
            </a:lvl2pPr>
            <a:lvl3pPr>
              <a:defRPr sz="1800"/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>
                <a:solidFill>
                  <a:schemeClr val="accent2"/>
                </a:solidFill>
              </a:defRPr>
            </a:lvl2pPr>
            <a:lvl3pPr>
              <a:defRPr sz="1800"/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3731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 bwMode="gray">
          <a:xfrm>
            <a:off x="358780" y="1600200"/>
            <a:ext cx="7921625" cy="675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 bwMode="gray">
          <a:xfrm>
            <a:off x="358780" y="2276100"/>
            <a:ext cx="7921625" cy="675000"/>
          </a:xfrm>
        </p:spPr>
        <p:txBody>
          <a:bodyPr/>
          <a:lstStyle>
            <a:lvl1pPr>
              <a:spcBef>
                <a:spcPts val="864"/>
              </a:spcBef>
              <a:defRPr sz="1200"/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35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684213" y="1356125"/>
            <a:ext cx="3276000" cy="3159919"/>
          </a:xfrm>
        </p:spPr>
        <p:txBody>
          <a:bodyPr/>
          <a:lstStyle/>
          <a:p>
            <a:pPr lvl="0"/>
            <a:r>
              <a:rPr lang="fr-FR" altLang="fr-FR" noProof="0"/>
              <a:t>Modifiez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  <a:endParaRPr lang="en-GB" altLang="fr-FR" noProof="0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5"/>
          </p:nvPr>
        </p:nvSpPr>
        <p:spPr bwMode="gray">
          <a:xfrm>
            <a:off x="0" y="4269101"/>
            <a:ext cx="3509378" cy="311606"/>
          </a:xfrm>
          <a:solidFill>
            <a:schemeClr val="accent6"/>
          </a:solidFill>
        </p:spPr>
        <p:txBody>
          <a:bodyPr wrap="none" lIns="684000" tIns="72000" rIns="180000" bIns="7200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9"/>
          </p:nvPr>
        </p:nvSpPr>
        <p:spPr bwMode="gray">
          <a:xfrm>
            <a:off x="4572000" y="925118"/>
            <a:ext cx="4572000" cy="3590925"/>
          </a:xfrm>
        </p:spPr>
        <p:txBody>
          <a:bodyPr tIns="792000" anchor="ctr"/>
          <a:lstStyle>
            <a:lvl1pPr algn="ctr">
              <a:defRPr sz="1500" b="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358779" y="302404"/>
            <a:ext cx="7921625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</a:defRPr>
            </a:lvl1pPr>
          </a:lstStyle>
          <a:p>
            <a:pPr>
              <a:defRPr/>
            </a:pPr>
            <a:endParaRPr lang="en-GB" altLang="fr-FR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030F40"/>
                </a:solidFill>
              </a:defRPr>
            </a:lvl1pPr>
          </a:lstStyle>
          <a:p>
            <a:pPr>
              <a:defRPr/>
            </a:pPr>
            <a:r>
              <a:rPr lang="en-US" altLang="fr-FR"/>
              <a:t>SUEZ Sustainable Development Division - Sustainability Academy Session #1</a:t>
            </a:r>
            <a:endParaRPr lang="en-GB" altLang="fr-FR" dirty="0"/>
          </a:p>
        </p:txBody>
      </p:sp>
      <p:sp>
        <p:nvSpPr>
          <p:cNvPr id="10" name="Espace réservé du numéro de diapositive 1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FC262-227F-124B-A77D-AA7DE73DA90E}" type="slidenum">
              <a:rPr lang="en-GB"/>
              <a:pPr>
                <a:defRPr/>
              </a:pPr>
              <a:t>‹N°›</a:t>
            </a:fld>
            <a:r>
              <a:rPr lang="en-GB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111847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hapter_BG_gre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8775" y="2276100"/>
            <a:ext cx="7921625" cy="2239941"/>
          </a:xfrm>
        </p:spPr>
        <p:txBody>
          <a:bodyPr anchor="t" anchorCtr="0"/>
          <a:lstStyle>
            <a:lvl1pPr>
              <a:lnSpc>
                <a:spcPct val="100000"/>
              </a:lnSpc>
              <a:defRPr sz="1900" b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29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7"/>
          <p:cNvSpPr>
            <a:spLocks noGrp="1"/>
          </p:cNvSpPr>
          <p:nvPr>
            <p:ph type="body" sz="quarter" idx="28"/>
          </p:nvPr>
        </p:nvSpPr>
        <p:spPr bwMode="gray">
          <a:xfrm>
            <a:off x="358711" y="303502"/>
            <a:ext cx="7921625" cy="10537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500">
                <a:solidFill>
                  <a:schemeClr val="accent6"/>
                </a:solidFill>
              </a:defRPr>
            </a:lvl1pPr>
            <a:lvl2pPr>
              <a:lnSpc>
                <a:spcPct val="90000"/>
              </a:lnSpc>
              <a:defRPr sz="1700"/>
            </a:lvl2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24"/>
          </p:nvPr>
        </p:nvSpPr>
        <p:spPr>
          <a:xfrm>
            <a:off x="539712" y="1059582"/>
            <a:ext cx="1440000" cy="1080000"/>
          </a:xfrm>
          <a:prstGeom prst="ellipse">
            <a:avLst/>
          </a:prstGeom>
        </p:spPr>
        <p:txBody>
          <a:bodyPr/>
          <a:lstStyle/>
          <a:p>
            <a:pPr lvl="0"/>
            <a:endParaRPr lang="fr-FR" noProof="0" dirty="0"/>
          </a:p>
        </p:txBody>
      </p:sp>
      <p:sp>
        <p:nvSpPr>
          <p:cNvPr id="13" name="Espace réservé pour une image  4"/>
          <p:cNvSpPr>
            <a:spLocks noGrp="1"/>
          </p:cNvSpPr>
          <p:nvPr>
            <p:ph type="pic" sz="quarter" idx="25"/>
          </p:nvPr>
        </p:nvSpPr>
        <p:spPr>
          <a:xfrm>
            <a:off x="2771907" y="1059582"/>
            <a:ext cx="1440000" cy="1080000"/>
          </a:xfrm>
          <a:prstGeom prst="ellipse">
            <a:avLst/>
          </a:prstGeo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14" name="Espace réservé pour une image  4"/>
          <p:cNvSpPr>
            <a:spLocks noGrp="1"/>
          </p:cNvSpPr>
          <p:nvPr>
            <p:ph type="pic" sz="quarter" idx="26"/>
          </p:nvPr>
        </p:nvSpPr>
        <p:spPr>
          <a:xfrm>
            <a:off x="5004102" y="1059582"/>
            <a:ext cx="1440000" cy="1080000"/>
          </a:xfrm>
          <a:prstGeom prst="ellipse">
            <a:avLst/>
          </a:prstGeo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15" name="Espace réservé pour une image  4"/>
          <p:cNvSpPr>
            <a:spLocks noGrp="1"/>
          </p:cNvSpPr>
          <p:nvPr>
            <p:ph type="pic" sz="quarter" idx="27"/>
          </p:nvPr>
        </p:nvSpPr>
        <p:spPr>
          <a:xfrm>
            <a:off x="7236296" y="1059582"/>
            <a:ext cx="1440000" cy="1080000"/>
          </a:xfrm>
          <a:prstGeom prst="ellipse">
            <a:avLst/>
          </a:prstGeo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1" name="Espace réservé du texte 3"/>
          <p:cNvSpPr>
            <a:spLocks noGrp="1"/>
          </p:cNvSpPr>
          <p:nvPr>
            <p:ph type="body" sz="quarter" idx="19"/>
          </p:nvPr>
        </p:nvSpPr>
        <p:spPr bwMode="gray">
          <a:xfrm>
            <a:off x="323529" y="3111810"/>
            <a:ext cx="1872208" cy="1242138"/>
          </a:xfrm>
        </p:spPr>
        <p:txBody>
          <a:bodyPr/>
          <a:lstStyle>
            <a:lvl1pPr>
              <a:defRPr sz="1000" b="0"/>
            </a:lvl1pPr>
          </a:lstStyle>
          <a:p>
            <a:pPr lvl="0"/>
            <a:r>
              <a:rPr lang="fr-FR" altLang="fr-FR" noProof="0" dirty="0"/>
              <a:t>Modifiez les styles du texte du masque</a:t>
            </a:r>
          </a:p>
        </p:txBody>
      </p:sp>
      <p:sp>
        <p:nvSpPr>
          <p:cNvPr id="42" name="Espace réservé du texte 3"/>
          <p:cNvSpPr>
            <a:spLocks noGrp="1"/>
          </p:cNvSpPr>
          <p:nvPr>
            <p:ph type="body" sz="quarter" idx="29"/>
          </p:nvPr>
        </p:nvSpPr>
        <p:spPr bwMode="gray">
          <a:xfrm>
            <a:off x="2555778" y="3111810"/>
            <a:ext cx="1872208" cy="1242138"/>
          </a:xfrm>
        </p:spPr>
        <p:txBody>
          <a:bodyPr/>
          <a:lstStyle>
            <a:lvl1pPr>
              <a:defRPr sz="1000" b="0"/>
            </a:lvl1pPr>
          </a:lstStyle>
          <a:p>
            <a:pPr lvl="0"/>
            <a:r>
              <a:rPr lang="fr-FR" altLang="fr-FR" noProof="0" dirty="0"/>
              <a:t>Modifiez les styles du texte du masque</a:t>
            </a:r>
          </a:p>
        </p:txBody>
      </p:sp>
      <p:sp>
        <p:nvSpPr>
          <p:cNvPr id="43" name="Espace réservé du texte 3"/>
          <p:cNvSpPr>
            <a:spLocks noGrp="1"/>
          </p:cNvSpPr>
          <p:nvPr>
            <p:ph type="body" sz="quarter" idx="30"/>
          </p:nvPr>
        </p:nvSpPr>
        <p:spPr bwMode="gray">
          <a:xfrm>
            <a:off x="4788024" y="3111810"/>
            <a:ext cx="1872208" cy="1242138"/>
          </a:xfrm>
        </p:spPr>
        <p:txBody>
          <a:bodyPr/>
          <a:lstStyle>
            <a:lvl1pPr>
              <a:defRPr sz="1000" b="0"/>
            </a:lvl1pPr>
          </a:lstStyle>
          <a:p>
            <a:pPr lvl="0"/>
            <a:r>
              <a:rPr lang="fr-FR" altLang="fr-FR" noProof="0" dirty="0"/>
              <a:t>Modifiez les styles du texte du masque</a:t>
            </a:r>
          </a:p>
        </p:txBody>
      </p:sp>
      <p:sp>
        <p:nvSpPr>
          <p:cNvPr id="44" name="Espace réservé du texte 3"/>
          <p:cNvSpPr>
            <a:spLocks noGrp="1"/>
          </p:cNvSpPr>
          <p:nvPr>
            <p:ph type="body" sz="quarter" idx="31"/>
          </p:nvPr>
        </p:nvSpPr>
        <p:spPr bwMode="gray">
          <a:xfrm>
            <a:off x="7020273" y="3111810"/>
            <a:ext cx="1872208" cy="1242138"/>
          </a:xfrm>
        </p:spPr>
        <p:txBody>
          <a:bodyPr/>
          <a:lstStyle>
            <a:lvl1pPr>
              <a:defRPr sz="1000" b="0"/>
            </a:lvl1pPr>
          </a:lstStyle>
          <a:p>
            <a:pPr lvl="0"/>
            <a:r>
              <a:rPr lang="fr-FR" altLang="fr-FR" noProof="0" dirty="0"/>
              <a:t>Modifiez les styles du texte du masque</a:t>
            </a:r>
          </a:p>
        </p:txBody>
      </p:sp>
      <p:sp>
        <p:nvSpPr>
          <p:cNvPr id="45" name="Espace réservé du texte 3"/>
          <p:cNvSpPr>
            <a:spLocks noGrp="1"/>
          </p:cNvSpPr>
          <p:nvPr>
            <p:ph type="body" sz="quarter" idx="32"/>
          </p:nvPr>
        </p:nvSpPr>
        <p:spPr bwMode="gray">
          <a:xfrm>
            <a:off x="4788051" y="2235491"/>
            <a:ext cx="1872208" cy="432048"/>
          </a:xfrm>
        </p:spPr>
        <p:txBody>
          <a:bodyPr/>
          <a:lstStyle>
            <a:lvl1pPr>
              <a:defRPr sz="1400" b="1"/>
            </a:lvl1pPr>
            <a:lvl2pPr>
              <a:defRPr/>
            </a:lvl2pPr>
          </a:lstStyle>
          <a:p>
            <a:pPr lvl="0"/>
            <a:r>
              <a:rPr lang="fr-FR" altLang="fr-FR" noProof="0" dirty="0"/>
              <a:t>Modifiez les styles du texte du masque</a:t>
            </a:r>
          </a:p>
        </p:txBody>
      </p:sp>
      <p:sp>
        <p:nvSpPr>
          <p:cNvPr id="46" name="Espace réservé du texte 3"/>
          <p:cNvSpPr>
            <a:spLocks noGrp="1"/>
          </p:cNvSpPr>
          <p:nvPr>
            <p:ph type="body" sz="quarter" idx="33"/>
          </p:nvPr>
        </p:nvSpPr>
        <p:spPr bwMode="gray">
          <a:xfrm>
            <a:off x="7020273" y="2235491"/>
            <a:ext cx="1872208" cy="432048"/>
          </a:xfrm>
        </p:spPr>
        <p:txBody>
          <a:bodyPr/>
          <a:lstStyle>
            <a:lvl1pPr>
              <a:defRPr sz="1400" b="1"/>
            </a:lvl1pPr>
            <a:lvl2pPr>
              <a:defRPr/>
            </a:lvl2pPr>
          </a:lstStyle>
          <a:p>
            <a:pPr lvl="0"/>
            <a:r>
              <a:rPr lang="fr-FR" altLang="fr-FR" noProof="0" dirty="0"/>
              <a:t>Modifiez les styles du texte du masque</a:t>
            </a:r>
          </a:p>
        </p:txBody>
      </p:sp>
      <p:sp>
        <p:nvSpPr>
          <p:cNvPr id="47" name="Espace réservé du texte 3"/>
          <p:cNvSpPr>
            <a:spLocks noGrp="1"/>
          </p:cNvSpPr>
          <p:nvPr>
            <p:ph type="body" sz="quarter" idx="34"/>
          </p:nvPr>
        </p:nvSpPr>
        <p:spPr bwMode="gray">
          <a:xfrm>
            <a:off x="2555829" y="2235491"/>
            <a:ext cx="1872208" cy="432048"/>
          </a:xfrm>
        </p:spPr>
        <p:txBody>
          <a:bodyPr/>
          <a:lstStyle>
            <a:lvl1pPr>
              <a:defRPr sz="1400" b="1"/>
            </a:lvl1pPr>
            <a:lvl2pPr>
              <a:defRPr/>
            </a:lvl2pPr>
          </a:lstStyle>
          <a:p>
            <a:pPr lvl="0"/>
            <a:r>
              <a:rPr lang="fr-FR" altLang="fr-FR" noProof="0" dirty="0"/>
              <a:t>Modifiez les styles du texte du masque</a:t>
            </a:r>
          </a:p>
        </p:txBody>
      </p:sp>
      <p:sp>
        <p:nvSpPr>
          <p:cNvPr id="48" name="Espace réservé du texte 3"/>
          <p:cNvSpPr>
            <a:spLocks noGrp="1"/>
          </p:cNvSpPr>
          <p:nvPr>
            <p:ph type="body" sz="quarter" idx="35"/>
          </p:nvPr>
        </p:nvSpPr>
        <p:spPr bwMode="gray">
          <a:xfrm>
            <a:off x="323609" y="2235491"/>
            <a:ext cx="1872208" cy="432048"/>
          </a:xfrm>
        </p:spPr>
        <p:txBody>
          <a:bodyPr/>
          <a:lstStyle>
            <a:lvl1pPr>
              <a:defRPr sz="1400" b="1"/>
            </a:lvl1pPr>
            <a:lvl2pPr>
              <a:defRPr/>
            </a:lvl2pPr>
          </a:lstStyle>
          <a:p>
            <a:pPr lvl="0"/>
            <a:r>
              <a:rPr lang="fr-FR" altLang="fr-FR" noProof="0" dirty="0"/>
              <a:t>Modifiez les styles du texte du masque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3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3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3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19DBE-2D38-FB42-892A-E1C96A85EF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291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itre_Fond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 bwMode="gray">
          <a:xfrm>
            <a:off x="358781" y="2276102"/>
            <a:ext cx="7921625" cy="2239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5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5" name="Espace réservé du pied de page 1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fr-FR">
                <a:solidFill>
                  <a:srgbClr val="FFFFFF"/>
                </a:solidFill>
              </a:rPr>
              <a:t>SUEZ Sustainable Development Division - Sustainability Academy Session #1</a:t>
            </a:r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86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>
              <a:solidFill>
                <a:srgbClr val="030F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C7D2-9C97-4FC3-B473-DE6453579C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059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chapter_BG_blu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8776" y="2276101"/>
            <a:ext cx="7921625" cy="2239941"/>
          </a:xfrm>
        </p:spPr>
        <p:txBody>
          <a:bodyPr anchor="t" anchorCtr="0"/>
          <a:lstStyle>
            <a:lvl1pPr>
              <a:lnSpc>
                <a:spcPct val="100000"/>
              </a:lnSpc>
              <a:defRPr sz="1900" b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altLang="fr-FR" noProof="0"/>
              <a:t>SUEZ Sustainable Development Division - Sustainability Academy Session #1</a:t>
            </a:r>
            <a:endParaRPr lang="en-GB" altLang="fr-FR" noProof="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53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chapter_BG_gree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8776" y="2276101"/>
            <a:ext cx="7921625" cy="2239941"/>
          </a:xfrm>
        </p:spPr>
        <p:txBody>
          <a:bodyPr anchor="t" anchorCtr="0"/>
          <a:lstStyle>
            <a:lvl1pPr>
              <a:lnSpc>
                <a:spcPct val="100000"/>
              </a:lnSpc>
              <a:defRPr sz="1900" b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altLang="fr-FR" noProof="0"/>
              <a:t>SUEZ Sustainable Development Division - Sustainability Academy Session #1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85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itre_Fond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27539"/>
            <a:ext cx="1439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 bwMode="gray">
          <a:xfrm>
            <a:off x="358776" y="2276101"/>
            <a:ext cx="7921625" cy="2239941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e la date 10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1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fr-FR"/>
              <a:t>SUEZ Sustainable Development Division - Sustainability Academy Session #1</a:t>
            </a:r>
            <a:endParaRPr lang="fr-FR" altLang="fr-FR" dirty="0"/>
          </a:p>
        </p:txBody>
      </p:sp>
      <p:sp>
        <p:nvSpPr>
          <p:cNvPr id="9" name="Espace réservé du numéro de diapositive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35BA577-42BF-4428-BF91-3A6A5A662697}" type="slidenum">
              <a:rPr lang="fr-FR" altLang="fr-FR"/>
              <a:pPr/>
              <a:t>‹N°›</a:t>
            </a:fld>
            <a:r>
              <a:rPr lang="fr-FR" altLang="fr-FR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2892032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hapter_BG_gre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8775" y="2276100"/>
            <a:ext cx="7921625" cy="2239941"/>
          </a:xfrm>
        </p:spPr>
        <p:txBody>
          <a:bodyPr anchor="t" anchorCtr="0"/>
          <a:lstStyle>
            <a:lvl1pPr>
              <a:lnSpc>
                <a:spcPct val="100000"/>
              </a:lnSpc>
              <a:defRPr sz="1900" b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0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hapter_BG_gree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8775" y="2276100"/>
            <a:ext cx="7921625" cy="2239941"/>
          </a:xfrm>
        </p:spPr>
        <p:txBody>
          <a:bodyPr anchor="t" anchorCtr="0"/>
          <a:lstStyle>
            <a:lvl1pPr>
              <a:lnSpc>
                <a:spcPct val="100000"/>
              </a:lnSpc>
              <a:defRPr sz="1900" b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84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G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58775" y="2276100"/>
            <a:ext cx="7921625" cy="2239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3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4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hapter_BG_blu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80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8775" y="2276100"/>
            <a:ext cx="7921625" cy="2239941"/>
          </a:xfrm>
        </p:spPr>
        <p:txBody>
          <a:bodyPr anchor="t" anchorCtr="0"/>
          <a:lstStyle>
            <a:lvl1pPr>
              <a:lnSpc>
                <a:spcPct val="100000"/>
              </a:lnSpc>
              <a:defRPr sz="19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57189" y="339725"/>
            <a:ext cx="792309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noProof="0" dirty="0"/>
              <a:t>Title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58775" y="1656000"/>
            <a:ext cx="7921625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noProof="0" dirty="0"/>
              <a:t>Subtitle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 bwMode="gray">
          <a:xfrm>
            <a:off x="0" y="5001816"/>
            <a:ext cx="358775" cy="141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solidFill>
                  <a:schemeClr val="accent6">
                    <a:alpha val="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 bwMode="gray">
          <a:xfrm>
            <a:off x="0" y="5001817"/>
            <a:ext cx="358775" cy="142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solidFill>
                  <a:schemeClr val="accent6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Human as key resilience factor - UNESCO Colloquium - November, 7 2019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 bwMode="gray">
          <a:xfrm>
            <a:off x="0" y="5001816"/>
            <a:ext cx="358775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">
                <a:solidFill>
                  <a:schemeClr val="accent6">
                    <a:alpha val="0"/>
                  </a:schemeClr>
                </a:solidFill>
              </a:defRPr>
            </a:lvl1pPr>
          </a:lstStyle>
          <a:p>
            <a:fld id="{24368A89-9C7F-43A7-BE10-515E8145AD10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00" y="4068000"/>
            <a:ext cx="5400000" cy="10792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826" r:id="rId2"/>
    <p:sldLayoutId id="2147483827" r:id="rId3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5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bg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defTabSz="12588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+mn-lt"/>
          <a:ea typeface="+mn-ea"/>
          <a:cs typeface="+mn-cs"/>
        </a:defRPr>
      </a:lvl1pPr>
      <a:lvl2pPr algn="l" defTabSz="1258888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defRPr sz="2200">
          <a:solidFill>
            <a:schemeClr val="tx1"/>
          </a:solidFill>
          <a:latin typeface="+mn-lt"/>
          <a:cs typeface="+mn-cs"/>
        </a:defRPr>
      </a:lvl2pPr>
      <a:lvl3pPr marL="215900" indent="-215900" algn="l" defTabSz="1258888" rtl="0" eaLnBrk="1" fontAlgn="base" hangingPunct="1">
        <a:lnSpc>
          <a:spcPct val="160000"/>
        </a:lnSpc>
        <a:spcBef>
          <a:spcPct val="0"/>
        </a:spcBef>
        <a:spcAft>
          <a:spcPct val="0"/>
        </a:spcAft>
        <a:buSzPct val="150000"/>
        <a:buFont typeface="Wingdings" pitchFamily="2" charset="2"/>
        <a:buChar char="¢"/>
        <a:defRPr sz="1200">
          <a:solidFill>
            <a:schemeClr val="tx1"/>
          </a:solidFill>
          <a:latin typeface="+mn-lt"/>
          <a:cs typeface="+mn-cs"/>
        </a:defRPr>
      </a:lvl3pPr>
      <a:lvl4pPr marL="215900" indent="-196850" algn="l" defTabSz="1258888" rtl="0" eaLnBrk="1" fontAlgn="base" hangingPunct="1">
        <a:lnSpc>
          <a:spcPct val="160000"/>
        </a:lnSpc>
        <a:spcBef>
          <a:spcPct val="0"/>
        </a:spcBef>
        <a:spcAft>
          <a:spcPct val="0"/>
        </a:spcAft>
        <a:buSzPct val="150000"/>
        <a:buFont typeface="Wingdings" pitchFamily="2" charset="2"/>
        <a:buChar char="¡"/>
        <a:defRPr sz="1000">
          <a:solidFill>
            <a:schemeClr val="tx1"/>
          </a:solidFill>
          <a:latin typeface="+mn-lt"/>
          <a:cs typeface="+mn-cs"/>
        </a:defRPr>
      </a:lvl4pPr>
      <a:lvl5pPr marL="431800" indent="-215900" algn="l" defTabSz="1258888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5pPr>
      <a:lvl6pPr marL="889000" indent="-215900" algn="l" defTabSz="1258888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6pPr>
      <a:lvl7pPr marL="1346200" indent="-215900" algn="l" defTabSz="1258888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7pPr>
      <a:lvl8pPr marL="1803400" indent="-215900" algn="l" defTabSz="1258888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8pPr>
      <a:lvl9pPr marL="2260600" indent="-215900" algn="l" defTabSz="1258888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58775" y="339724"/>
            <a:ext cx="7921625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noProof="0" dirty="0"/>
              <a:t>Title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58775" y="2275285"/>
            <a:ext cx="7921625" cy="224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noProof="0" dirty="0"/>
              <a:t>Subtitle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84213" y="4786313"/>
            <a:ext cx="6696075" cy="35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0" y="4786313"/>
            <a:ext cx="684213" cy="35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5400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BC85812-F953-4AE8-878A-A89F38174EA6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 bwMode="gray">
          <a:xfrm>
            <a:off x="0" y="5001816"/>
            <a:ext cx="358775" cy="141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solidFill>
                  <a:schemeClr val="accent6">
                    <a:alpha val="0"/>
                  </a:schemeClr>
                </a:solidFill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042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defTabSz="1258888" rtl="0" eaLnBrk="0" fontAlgn="base" hangingPunct="0">
        <a:spcBef>
          <a:spcPct val="0"/>
        </a:spcBef>
        <a:spcAft>
          <a:spcPct val="0"/>
        </a:spcAft>
        <a:defRPr sz="1900">
          <a:solidFill>
            <a:schemeClr val="accent5"/>
          </a:solidFill>
          <a:latin typeface="+mn-lt"/>
          <a:ea typeface="+mn-ea"/>
          <a:cs typeface="+mn-cs"/>
        </a:defRPr>
      </a:lvl1pPr>
      <a:lvl2pPr algn="l" defTabSz="12588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defRPr sz="2200">
          <a:solidFill>
            <a:schemeClr val="tx1"/>
          </a:solidFill>
          <a:latin typeface="+mn-lt"/>
          <a:cs typeface="+mn-cs"/>
        </a:defRPr>
      </a:lvl2pPr>
      <a:lvl3pPr marL="215900" indent="-215900" algn="l" defTabSz="1258888" rtl="0" eaLnBrk="0" fontAlgn="base" hangingPunct="0">
        <a:lnSpc>
          <a:spcPct val="160000"/>
        </a:lnSpc>
        <a:spcBef>
          <a:spcPct val="0"/>
        </a:spcBef>
        <a:spcAft>
          <a:spcPct val="0"/>
        </a:spcAft>
        <a:buSzPct val="150000"/>
        <a:buFont typeface="Wingdings" pitchFamily="2" charset="2"/>
        <a:buChar char="¢"/>
        <a:defRPr sz="1200">
          <a:solidFill>
            <a:schemeClr val="tx1"/>
          </a:solidFill>
          <a:latin typeface="+mn-lt"/>
          <a:cs typeface="+mn-cs"/>
        </a:defRPr>
      </a:lvl3pPr>
      <a:lvl4pPr marL="215900" indent="-196850" algn="l" defTabSz="1258888" rtl="0" eaLnBrk="0" fontAlgn="base" hangingPunct="0">
        <a:lnSpc>
          <a:spcPct val="160000"/>
        </a:lnSpc>
        <a:spcBef>
          <a:spcPct val="0"/>
        </a:spcBef>
        <a:spcAft>
          <a:spcPct val="0"/>
        </a:spcAft>
        <a:buSzPct val="150000"/>
        <a:buFont typeface="Wingdings" pitchFamily="2" charset="2"/>
        <a:buChar char="¡"/>
        <a:defRPr sz="1000">
          <a:solidFill>
            <a:schemeClr val="tx1"/>
          </a:solidFill>
          <a:latin typeface="+mn-lt"/>
          <a:cs typeface="+mn-cs"/>
        </a:defRPr>
      </a:lvl4pPr>
      <a:lvl5pPr marL="431800" indent="-215900" algn="l" defTabSz="1258888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5pPr>
      <a:lvl6pPr marL="889000" indent="-215900" algn="l" defTabSz="1258888" rtl="0" fontAlgn="base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6pPr>
      <a:lvl7pPr marL="1346200" indent="-215900" algn="l" defTabSz="1258888" rtl="0" fontAlgn="base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7pPr>
      <a:lvl8pPr marL="1803400" indent="-215900" algn="l" defTabSz="1258888" rtl="0" fontAlgn="base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8pPr>
      <a:lvl9pPr marL="2260600" indent="-215900" algn="l" defTabSz="1258888" rtl="0" fontAlgn="base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58774" y="339725"/>
            <a:ext cx="7921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noProof="0" dirty="0"/>
              <a:t>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84213" y="1276350"/>
            <a:ext cx="7596187" cy="32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noProof="0" dirty="0"/>
              <a:t>Text level 1</a:t>
            </a:r>
          </a:p>
          <a:p>
            <a:pPr lvl="1"/>
            <a:r>
              <a:rPr lang="en-GB" altLang="fr-FR" noProof="0" dirty="0"/>
              <a:t>Text level 2</a:t>
            </a:r>
          </a:p>
          <a:p>
            <a:pPr lvl="2"/>
            <a:r>
              <a:rPr lang="en-GB" altLang="fr-FR" noProof="0" dirty="0"/>
              <a:t>Text level 3</a:t>
            </a:r>
          </a:p>
          <a:p>
            <a:pPr lvl="3"/>
            <a:r>
              <a:rPr lang="en-GB" altLang="fr-FR" noProof="0" dirty="0"/>
              <a:t>Text level 4</a:t>
            </a:r>
          </a:p>
          <a:p>
            <a:pPr lvl="4"/>
            <a:r>
              <a:rPr lang="en-GB" altLang="fr-FR" noProof="0" dirty="0"/>
              <a:t>Text level 5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0" y="5001816"/>
            <a:ext cx="684213" cy="14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GB" altLang="fr-FR" noProof="0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84213" y="4786313"/>
            <a:ext cx="6696075" cy="35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altLang="fr-FR" noProof="0"/>
              <a:t>Human as key resilience factor - UNESCO Colloquium - November, 7 2019</a:t>
            </a:r>
            <a:endParaRPr lang="en-GB" altLang="fr-FR" noProof="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0" y="4786313"/>
            <a:ext cx="684213" cy="35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5400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accent6"/>
                </a:solidFill>
              </a:defRPr>
            </a:lvl1pPr>
          </a:lstStyle>
          <a:p>
            <a:fld id="{F002F169-18FD-44E9-97D3-E92CE43342A9}" type="slidenum">
              <a:rPr lang="en-GB" altLang="fr-FR" noProof="0" smtClean="0"/>
              <a:pPr/>
              <a:t>‹N°›</a:t>
            </a:fld>
            <a:r>
              <a:rPr lang="en-GB" altLang="fr-FR" noProof="0" dirty="0"/>
              <a:t> I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428000"/>
            <a:ext cx="1440000" cy="72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713" r:id="rId3"/>
    <p:sldLayoutId id="2147483847" r:id="rId4"/>
    <p:sldLayoutId id="2147483848" r:id="rId5"/>
    <p:sldLayoutId id="2147483857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41" r:id="rId15"/>
    <p:sldLayoutId id="2147483842" r:id="rId16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accent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defTabSz="1258888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defRPr sz="1500" b="1" baseline="0">
          <a:solidFill>
            <a:schemeClr val="accent5"/>
          </a:solidFill>
          <a:latin typeface="+mn-lt"/>
          <a:ea typeface="+mn-ea"/>
          <a:cs typeface="+mn-cs"/>
        </a:defRPr>
      </a:lvl1pPr>
      <a:lvl2pPr algn="l" defTabSz="1258888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200" baseline="0">
          <a:solidFill>
            <a:schemeClr val="accent5"/>
          </a:solidFill>
          <a:latin typeface="+mn-lt"/>
          <a:cs typeface="+mn-cs"/>
        </a:defRPr>
      </a:lvl2pPr>
      <a:lvl3pPr marL="215900" indent="-215900" algn="l" defTabSz="1258888" rtl="0" eaLnBrk="0" fontAlgn="base" hangingPunct="0">
        <a:spcBef>
          <a:spcPct val="30000"/>
        </a:spcBef>
        <a:spcAft>
          <a:spcPct val="30000"/>
        </a:spcAft>
        <a:buClr>
          <a:schemeClr val="accent6"/>
        </a:buClr>
        <a:buSzPct val="150000"/>
        <a:buFont typeface="Wingdings" pitchFamily="2" charset="2"/>
        <a:buChar char=""/>
        <a:defRPr sz="1000" baseline="0">
          <a:solidFill>
            <a:schemeClr val="accent5"/>
          </a:solidFill>
          <a:latin typeface="+mn-lt"/>
          <a:cs typeface="+mn-cs"/>
        </a:defRPr>
      </a:lvl3pPr>
      <a:lvl4pPr marL="215900" indent="-196850" algn="l" defTabSz="1258888" rtl="0" eaLnBrk="0" fontAlgn="base" hangingPunct="0">
        <a:spcBef>
          <a:spcPct val="30000"/>
        </a:spcBef>
        <a:spcAft>
          <a:spcPct val="30000"/>
        </a:spcAft>
        <a:buClr>
          <a:schemeClr val="accent6"/>
        </a:buClr>
        <a:buSzPct val="150000"/>
        <a:buFont typeface="Wingdings" pitchFamily="2" charset="2"/>
        <a:buChar char=""/>
        <a:defRPr sz="800" baseline="0">
          <a:solidFill>
            <a:schemeClr val="accent5"/>
          </a:solidFill>
          <a:latin typeface="+mn-lt"/>
          <a:cs typeface="+mn-cs"/>
        </a:defRPr>
      </a:lvl4pPr>
      <a:lvl5pPr marL="431800" indent="-215900" algn="l" defTabSz="1258888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accent6"/>
        </a:buClr>
        <a:buFont typeface="Wingdings" pitchFamily="2" charset="2"/>
        <a:buChar char="l"/>
        <a:defRPr sz="800" baseline="0">
          <a:solidFill>
            <a:schemeClr val="accent5"/>
          </a:solidFill>
          <a:latin typeface="+mn-lt"/>
          <a:cs typeface="+mn-cs"/>
        </a:defRPr>
      </a:lvl5pPr>
      <a:lvl6pPr marL="3692525" indent="-182563" algn="l" defTabSz="1258888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6pPr>
      <a:lvl7pPr marL="4149725" indent="-182563" algn="l" defTabSz="1258888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7pPr>
      <a:lvl8pPr marL="4606925" indent="-182563" algn="l" defTabSz="1258888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8pPr>
      <a:lvl9pPr marL="5064125" indent="-182563" algn="l" defTabSz="1258888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58777" y="303213"/>
            <a:ext cx="7921625" cy="10525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84215" y="1355726"/>
            <a:ext cx="7596187" cy="3160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2" y="5002215"/>
            <a:ext cx="684213" cy="14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">
                <a:solidFill>
                  <a:schemeClr val="bg1">
                    <a:alpha val="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fr-FR">
              <a:solidFill>
                <a:srgbClr val="FFFFFF">
                  <a:alpha val="0"/>
                </a:srgb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84215" y="4786315"/>
            <a:ext cx="6696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30F40"/>
                </a:solidFill>
              </a:rPr>
              <a:t>SUEZ Sustainable Development Division - Sustainability Academy Session #1</a:t>
            </a:r>
            <a:endParaRPr lang="fr-FR" dirty="0">
              <a:solidFill>
                <a:srgbClr val="030F4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" y="4786315"/>
            <a:ext cx="684213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5400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AADC14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F79986-F036-654D-9F43-6C84759C27EF}" type="slidenum">
              <a:rPr lang="fr-FR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7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884" r:id="rId26"/>
    <p:sldLayoutId id="2147483885" r:id="rId27"/>
    <p:sldLayoutId id="2147483886" r:id="rId28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AADC14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AADC14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AADC14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AADC14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AADC14"/>
          </a:solidFill>
          <a:latin typeface="Arial" charset="0"/>
          <a:ea typeface="ＭＳ Ｐゴシック" charset="0"/>
          <a:cs typeface="ＭＳ Ｐゴシック" charset="0"/>
        </a:defRPr>
      </a:lvl5pPr>
      <a:lvl6pPr marL="457178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6pPr>
      <a:lvl7pPr marL="914355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84" indent="-342884" algn="l" defTabSz="1258825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defRPr b="1">
          <a:solidFill>
            <a:srgbClr val="030F40"/>
          </a:solidFill>
          <a:latin typeface="+mn-lt"/>
          <a:ea typeface="ＭＳ Ｐゴシック" charset="0"/>
          <a:cs typeface="ＭＳ Ｐゴシック" charset="0"/>
        </a:defRPr>
      </a:lvl1pPr>
      <a:lvl2pPr marL="742913" indent="-285736" algn="l" defTabSz="1258825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500">
          <a:solidFill>
            <a:srgbClr val="030F40"/>
          </a:solidFill>
          <a:latin typeface="+mn-lt"/>
          <a:ea typeface="ＭＳ Ｐゴシック" charset="0"/>
          <a:cs typeface="+mn-cs"/>
        </a:defRPr>
      </a:lvl2pPr>
      <a:lvl3pPr marL="215888" indent="-215888" algn="l" defTabSz="1258825" rtl="0" eaLnBrk="0" fontAlgn="base" hangingPunct="0">
        <a:spcBef>
          <a:spcPct val="30000"/>
        </a:spcBef>
        <a:spcAft>
          <a:spcPct val="30000"/>
        </a:spcAft>
        <a:buClr>
          <a:srgbClr val="AADC14"/>
        </a:buClr>
        <a:buSzPct val="150000"/>
        <a:buFont typeface="Wingdings" charset="0"/>
        <a:buChar char=""/>
        <a:defRPr sz="1200">
          <a:solidFill>
            <a:srgbClr val="030F40"/>
          </a:solidFill>
          <a:latin typeface="+mn-lt"/>
          <a:ea typeface="ＭＳ Ｐゴシック" charset="0"/>
          <a:cs typeface="+mn-cs"/>
        </a:defRPr>
      </a:lvl3pPr>
      <a:lvl4pPr marL="215888" indent="-196840" algn="l" defTabSz="1258825" rtl="0" eaLnBrk="0" fontAlgn="base" hangingPunct="0">
        <a:spcBef>
          <a:spcPct val="30000"/>
        </a:spcBef>
        <a:spcAft>
          <a:spcPct val="30000"/>
        </a:spcAft>
        <a:buClr>
          <a:srgbClr val="AADC14"/>
        </a:buClr>
        <a:buSzPct val="150000"/>
        <a:buFont typeface="Wingdings" charset="0"/>
        <a:buChar char=""/>
        <a:defRPr sz="1000">
          <a:solidFill>
            <a:srgbClr val="030F40"/>
          </a:solidFill>
          <a:latin typeface="+mn-lt"/>
          <a:ea typeface="ＭＳ Ｐゴシック" charset="0"/>
          <a:cs typeface="+mn-cs"/>
        </a:defRPr>
      </a:lvl4pPr>
      <a:lvl5pPr marL="431778" indent="-215888" algn="l" defTabSz="1258825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rgbClr val="AADC14"/>
        </a:buClr>
        <a:buFont typeface="Wingdings" charset="0"/>
        <a:buChar char="l"/>
        <a:defRPr sz="1000">
          <a:solidFill>
            <a:srgbClr val="030F40"/>
          </a:solidFill>
          <a:latin typeface="+mn-lt"/>
          <a:ea typeface="ＭＳ Ｐゴシック" charset="0"/>
          <a:cs typeface="+mn-cs"/>
        </a:defRPr>
      </a:lvl5pPr>
      <a:lvl6pPr marL="3692341" indent="-182554" algn="l" defTabSz="1258825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6pPr>
      <a:lvl7pPr marL="4149518" indent="-182554" algn="l" defTabSz="1258825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7pPr>
      <a:lvl8pPr marL="4606695" indent="-182554" algn="l" defTabSz="1258825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8pPr>
      <a:lvl9pPr marL="5063873" indent="-182554" algn="l" defTabSz="1258825" rtl="0" fontAlgn="base">
        <a:spcBef>
          <a:spcPct val="0"/>
        </a:spcBef>
        <a:spcAft>
          <a:spcPct val="0"/>
        </a:spcAft>
        <a:buFont typeface="Wingdings" pitchFamily="2" charset="2"/>
        <a:buChar char="l"/>
        <a:defRPr sz="1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15B64FEE-E2A6-4145-BF74-73482F032A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4" name="Espace réservé du texte 13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gray">
          <a:xfrm>
            <a:off x="357189" y="1923678"/>
            <a:ext cx="7923098" cy="864096"/>
          </a:xfrm>
        </p:spPr>
        <p:txBody>
          <a:bodyPr/>
          <a:lstStyle/>
          <a:p>
            <a:r>
              <a:rPr lang="en-US" dirty="0"/>
              <a:t>Human as a key </a:t>
            </a:r>
            <a:br>
              <a:rPr lang="en-US" dirty="0"/>
            </a:br>
            <a:r>
              <a:rPr lang="en-US" dirty="0"/>
              <a:t>Resilience Factor </a:t>
            </a:r>
            <a:endParaRPr lang="en-GB" b="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 bwMode="gray">
          <a:xfrm>
            <a:off x="358775" y="2832854"/>
            <a:ext cx="7921625" cy="675000"/>
          </a:xfrm>
        </p:spPr>
        <p:txBody>
          <a:bodyPr/>
          <a:lstStyle/>
          <a:p>
            <a:r>
              <a:rPr lang="en-GB" dirty="0"/>
              <a:t>Sébastien DAZIANO, SUEZ</a:t>
            </a:r>
          </a:p>
          <a:p>
            <a:r>
              <a:rPr lang="en-US" b="1" dirty="0"/>
              <a:t>UNESCO Metropolitan “ECO – RISE” R2020 Colloquium</a:t>
            </a:r>
            <a:endParaRPr lang="fr-FR" dirty="0"/>
          </a:p>
          <a:p>
            <a:r>
              <a:rPr lang="en-US" i="1" dirty="0"/>
              <a:t>November 7 &amp; 8, 2019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/>
              <a:t>Human as key resilience factor - UNESCO Colloquium - November, 7 2019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24368A89-9C7F-43A7-BE10-515E8145AD10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5BD3A0-B852-4D86-85D3-F96F12B96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122514"/>
            <a:ext cx="1368277" cy="8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GB" dirty="0"/>
              <a:t>Human at the core of the trends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/>
              <a:t>Human as key resilience factor - UNESCO Colloquium - November, 7 2019</a:t>
            </a:r>
            <a:endParaRPr lang="en-GB" alt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smtClean="0"/>
              <a:pPr/>
              <a:t>2</a:t>
            </a:fld>
            <a:r>
              <a:rPr lang="en-GB" altLang="fr-FR" dirty="0"/>
              <a:t> I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/>
          </p:nvPr>
        </p:nvSpPr>
        <p:spPr bwMode="gray">
          <a:xfrm>
            <a:off x="503800" y="1357621"/>
            <a:ext cx="2268000" cy="612000"/>
          </a:xfrm>
        </p:spPr>
        <p:txBody>
          <a:bodyPr/>
          <a:lstStyle/>
          <a:p>
            <a:r>
              <a:rPr lang="en-GB" altLang="fr-FR" dirty="0"/>
              <a:t>Climate emergency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0BAD2F-19EA-4156-804B-AAE966D0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9" r="39825"/>
          <a:stretch/>
        </p:blipFill>
        <p:spPr>
          <a:xfrm>
            <a:off x="419638" y="1881215"/>
            <a:ext cx="1958792" cy="2628295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55F50D2-D648-47BD-A386-444CCFF771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85908" y="1367598"/>
            <a:ext cx="2268000" cy="432346"/>
          </a:xfrm>
        </p:spPr>
        <p:txBody>
          <a:bodyPr/>
          <a:lstStyle/>
          <a:p>
            <a:pPr algn="ctr"/>
            <a:r>
              <a:rPr lang="fr-FR" dirty="0" err="1"/>
              <a:t>Demographic</a:t>
            </a:r>
            <a:r>
              <a:rPr lang="fr-FR" dirty="0"/>
              <a:t> challenge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9AC5D110-E6ED-4FEF-AE24-0A9FA31BF0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32040" y="1378326"/>
            <a:ext cx="1811530" cy="612000"/>
          </a:xfrm>
        </p:spPr>
        <p:txBody>
          <a:bodyPr/>
          <a:lstStyle/>
          <a:p>
            <a:r>
              <a:rPr lang="fr-FR" dirty="0"/>
              <a:t>Digital </a:t>
            </a:r>
            <a:r>
              <a:rPr lang="fr-FR" dirty="0" err="1"/>
              <a:t>revolution</a:t>
            </a:r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7CC91AC-9331-42F2-9F44-02DD26D96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61"/>
          <a:stretch/>
        </p:blipFill>
        <p:spPr>
          <a:xfrm>
            <a:off x="2583124" y="1881215"/>
            <a:ext cx="1988277" cy="263084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4608D4F-67C4-4E9A-AB22-2920158EA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53" r="11464"/>
          <a:stretch/>
        </p:blipFill>
        <p:spPr>
          <a:xfrm>
            <a:off x="4753908" y="1881215"/>
            <a:ext cx="1917654" cy="263084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B205C6E-D8F9-4825-AFA0-C7BDA508EA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79"/>
          <a:stretch/>
        </p:blipFill>
        <p:spPr>
          <a:xfrm>
            <a:off x="6876256" y="1883125"/>
            <a:ext cx="1986050" cy="2630847"/>
          </a:xfrm>
          <a:prstGeom prst="rect">
            <a:avLst/>
          </a:prstGeom>
        </p:spPr>
      </p:pic>
      <p:sp>
        <p:nvSpPr>
          <p:cNvPr id="25" name="Espace réservé du texte 16">
            <a:extLst>
              <a:ext uri="{FF2B5EF4-FFF2-40B4-BE49-F238E27FC236}">
                <a16:creationId xmlns:a16="http://schemas.microsoft.com/office/drawing/2014/main" id="{5073CB0E-61F8-45B0-9CC8-71CFA652C780}"/>
              </a:ext>
            </a:extLst>
          </p:cNvPr>
          <p:cNvSpPr txBox="1">
            <a:spLocks/>
          </p:cNvSpPr>
          <p:nvPr/>
        </p:nvSpPr>
        <p:spPr bwMode="gray">
          <a:xfrm>
            <a:off x="6963516" y="1388303"/>
            <a:ext cx="181153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500" b="1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 baseline="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 baseline="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/>
              <a:t>Public expectations</a:t>
            </a:r>
          </a:p>
        </p:txBody>
      </p:sp>
    </p:spTree>
    <p:extLst>
      <p:ext uri="{BB962C8B-B14F-4D97-AF65-F5344CB8AC3E}">
        <p14:creationId xmlns:p14="http://schemas.microsoft.com/office/powerpoint/2010/main" val="356281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8361E77-59BA-4356-8950-F80DD1BFFF50}"/>
              </a:ext>
            </a:extLst>
          </p:cNvPr>
          <p:cNvSpPr/>
          <p:nvPr/>
        </p:nvSpPr>
        <p:spPr>
          <a:xfrm>
            <a:off x="-36512" y="1993880"/>
            <a:ext cx="9180512" cy="2295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altLang="fr-FR"/>
              <a:t>Human as key resilience factor - UNESCO Colloquium - November, 7 2019</a:t>
            </a:r>
            <a:endParaRPr lang="en-GB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smtClean="0"/>
              <a:pPr/>
              <a:t>3</a:t>
            </a:fld>
            <a:r>
              <a:rPr lang="en-GB" altLang="fr-FR" dirty="0"/>
              <a:t> I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5FABD841-685B-46C8-8BF5-855D6DDFBAD4}"/>
              </a:ext>
            </a:extLst>
          </p:cNvPr>
          <p:cNvSpPr txBox="1">
            <a:spLocks/>
          </p:cNvSpPr>
          <p:nvPr/>
        </p:nvSpPr>
        <p:spPr bwMode="gray">
          <a:xfrm>
            <a:off x="431799" y="354860"/>
            <a:ext cx="81010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sz="20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aseline="0">
                <a:solidFill>
                  <a:schemeClr val="accent3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 baseline="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dirty="0"/>
              <a:t>Resilience: an absolute necessity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6D8246C9-3C6D-45D7-B37D-BD7713D7AC59}"/>
              </a:ext>
            </a:extLst>
          </p:cNvPr>
          <p:cNvSpPr txBox="1">
            <a:spLocks/>
          </p:cNvSpPr>
          <p:nvPr/>
        </p:nvSpPr>
        <p:spPr bwMode="gray">
          <a:xfrm>
            <a:off x="560846" y="1408464"/>
            <a:ext cx="2268000" cy="612000"/>
          </a:xfrm>
          <a:prstGeom prst="rect">
            <a:avLst/>
          </a:prstGeom>
        </p:spPr>
        <p:txBody>
          <a:bodyPr/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500" b="1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 baseline="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 baseline="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altLang="fr-FR" kern="0" dirty="0">
                <a:solidFill>
                  <a:schemeClr val="bg1"/>
                </a:solidFill>
              </a:rPr>
              <a:t>Change of paradigm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6B23A9C5-920D-412E-902E-29EE8AF72EC1}"/>
              </a:ext>
            </a:extLst>
          </p:cNvPr>
          <p:cNvSpPr txBox="1">
            <a:spLocks/>
          </p:cNvSpPr>
          <p:nvPr/>
        </p:nvSpPr>
        <p:spPr>
          <a:xfrm>
            <a:off x="3168096" y="1426621"/>
            <a:ext cx="2653222" cy="432346"/>
          </a:xfrm>
          <a:prstGeom prst="rect">
            <a:avLst/>
          </a:prstGeom>
        </p:spPr>
        <p:txBody>
          <a:bodyPr/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500" b="1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 baseline="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 baseline="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fr-FR" kern="0" dirty="0">
                <a:solidFill>
                  <a:schemeClr val="bg1"/>
                </a:solidFill>
              </a:rPr>
              <a:t>Preserve water </a:t>
            </a:r>
            <a:r>
              <a:rPr lang="en-US" kern="0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1" name="Espace réservé du texte 16">
            <a:extLst>
              <a:ext uri="{FF2B5EF4-FFF2-40B4-BE49-F238E27FC236}">
                <a16:creationId xmlns:a16="http://schemas.microsoft.com/office/drawing/2014/main" id="{070EEA68-83F1-4548-B85B-E48B6CC3DA88}"/>
              </a:ext>
            </a:extLst>
          </p:cNvPr>
          <p:cNvSpPr txBox="1">
            <a:spLocks/>
          </p:cNvSpPr>
          <p:nvPr/>
        </p:nvSpPr>
        <p:spPr bwMode="gray">
          <a:xfrm>
            <a:off x="6576894" y="1426621"/>
            <a:ext cx="181153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500" b="1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 baseline="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 baseline="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chemeClr val="bg1"/>
                </a:solidFill>
              </a:rPr>
              <a:t>Human </a:t>
            </a:r>
            <a:r>
              <a:rPr lang="fr-FR" kern="0" dirty="0" err="1">
                <a:solidFill>
                  <a:schemeClr val="bg1"/>
                </a:solidFill>
              </a:rPr>
              <a:t>behaviour</a:t>
            </a:r>
            <a:endParaRPr lang="fr-FR" kern="0" dirty="0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113D37-1F85-423B-8228-CE73E0317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9" y="2258890"/>
            <a:ext cx="1615427" cy="15369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2378608-B347-4E6A-AE1F-83418020F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87" y="2178821"/>
            <a:ext cx="1925270" cy="19252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EC7616-7532-4671-8944-4690338B08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85" y="2258890"/>
            <a:ext cx="2045431" cy="15369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390766F-48DE-4D11-9916-836E7A4A1A63}"/>
              </a:ext>
            </a:extLst>
          </p:cNvPr>
          <p:cNvSpPr/>
          <p:nvPr/>
        </p:nvSpPr>
        <p:spPr>
          <a:xfrm>
            <a:off x="2915816" y="1891693"/>
            <a:ext cx="123054" cy="2397340"/>
          </a:xfrm>
          <a:prstGeom prst="rect">
            <a:avLst/>
          </a:prstGeom>
          <a:solidFill>
            <a:srgbClr val="030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BB9999-92D3-4C8C-A02C-8FDD147E8D8F}"/>
              </a:ext>
            </a:extLst>
          </p:cNvPr>
          <p:cNvSpPr/>
          <p:nvPr/>
        </p:nvSpPr>
        <p:spPr>
          <a:xfrm>
            <a:off x="5862794" y="1896522"/>
            <a:ext cx="123054" cy="2397340"/>
          </a:xfrm>
          <a:prstGeom prst="rect">
            <a:avLst/>
          </a:prstGeom>
          <a:solidFill>
            <a:srgbClr val="030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6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6155486-DF64-4028-A7CE-193379EF2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00"/>
            <a:ext cx="9144000" cy="6096000"/>
          </a:xfrm>
          <a:prstGeom prst="rect">
            <a:avLst/>
          </a:prstGeom>
        </p:spPr>
      </p:pic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 bwMode="gray">
          <a:xfrm>
            <a:off x="342106" y="195486"/>
            <a:ext cx="8101013" cy="936625"/>
          </a:xfrm>
        </p:spPr>
        <p:txBody>
          <a:bodyPr/>
          <a:lstStyle/>
          <a:p>
            <a:r>
              <a:rPr lang="en-GB" dirty="0"/>
              <a:t>Human at the core of the climate change challenges</a:t>
            </a:r>
          </a:p>
          <a:p>
            <a:pPr lvl="1"/>
            <a:r>
              <a:rPr lang="en-GB" dirty="0"/>
              <a:t>Cause – Vulnerability - Solution</a:t>
            </a:r>
          </a:p>
          <a:p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/>
              <a:t>Human as key resilience factor - UNESCO Colloquium - November, 7 2019</a:t>
            </a:r>
            <a:endParaRPr lang="en-GB" alt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smtClean="0"/>
              <a:pPr/>
              <a:t>4</a:t>
            </a:fld>
            <a:r>
              <a:rPr lang="en-GB" altLang="fr-FR" dirty="0"/>
              <a:t> I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12CBBBE-0A34-4EDC-9FDF-0D69338B2F8D}"/>
              </a:ext>
            </a:extLst>
          </p:cNvPr>
          <p:cNvSpPr txBox="1">
            <a:spLocks/>
          </p:cNvSpPr>
          <p:nvPr/>
        </p:nvSpPr>
        <p:spPr bwMode="gray">
          <a:xfrm>
            <a:off x="684213" y="1059582"/>
            <a:ext cx="6192043" cy="323969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/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sz="1500" b="1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 baseline="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 baseline="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800" baseline="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altLang="fr-FR" kern="0" dirty="0"/>
              <a:t>Cause</a:t>
            </a:r>
          </a:p>
          <a:p>
            <a:pPr marL="0" lvl="1"/>
            <a:r>
              <a:rPr lang="en-GB" altLang="fr-FR" kern="0" dirty="0"/>
              <a:t>Our challenge in term of resilience have human and natural causes</a:t>
            </a:r>
          </a:p>
          <a:p>
            <a:pPr lvl="2"/>
            <a:r>
              <a:rPr lang="en-GB" altLang="fr-FR" kern="0" dirty="0"/>
              <a:t>Human mistakes, malicious acts</a:t>
            </a:r>
          </a:p>
          <a:p>
            <a:pPr lvl="2"/>
            <a:r>
              <a:rPr lang="en-GB" altLang="fr-FR" kern="0" dirty="0"/>
              <a:t>Pressure on the resource</a:t>
            </a:r>
          </a:p>
          <a:p>
            <a:pPr lvl="2"/>
            <a:r>
              <a:rPr lang="en-GB" altLang="fr-FR" kern="0" dirty="0"/>
              <a:t>Natural</a:t>
            </a:r>
          </a:p>
          <a:p>
            <a:r>
              <a:rPr lang="en-GB" altLang="fr-FR" kern="0" dirty="0"/>
              <a:t>Vulnerability / Risks</a:t>
            </a:r>
          </a:p>
          <a:p>
            <a:pPr lvl="2"/>
            <a:r>
              <a:rPr lang="en-GB" altLang="fr-FR" kern="0" dirty="0"/>
              <a:t>Human and financial damages</a:t>
            </a:r>
          </a:p>
          <a:p>
            <a:pPr lvl="2"/>
            <a:r>
              <a:rPr lang="en-GB" altLang="fr-FR" kern="0" dirty="0"/>
              <a:t>Natural ecosystems and environment</a:t>
            </a:r>
          </a:p>
          <a:p>
            <a:pPr lvl="2"/>
            <a:r>
              <a:rPr lang="en-GB" altLang="fr-FR" kern="0" dirty="0"/>
              <a:t>Cybersecurity</a:t>
            </a:r>
          </a:p>
          <a:p>
            <a:r>
              <a:rPr lang="en-GB" altLang="fr-FR" kern="0" dirty="0"/>
              <a:t>Solution</a:t>
            </a:r>
          </a:p>
          <a:p>
            <a:pPr marL="0" lvl="1"/>
            <a:r>
              <a:rPr lang="en-GB" altLang="fr-FR" kern="0" dirty="0"/>
              <a:t>A holistic approach, at global, national and local scale</a:t>
            </a:r>
          </a:p>
        </p:txBody>
      </p:sp>
    </p:spTree>
    <p:extLst>
      <p:ext uri="{BB962C8B-B14F-4D97-AF65-F5344CB8AC3E}">
        <p14:creationId xmlns:p14="http://schemas.microsoft.com/office/powerpoint/2010/main" val="3060999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684213" y="1059582"/>
            <a:ext cx="6192043" cy="3816424"/>
          </a:xfrm>
        </p:spPr>
        <p:txBody>
          <a:bodyPr/>
          <a:lstStyle/>
          <a:p>
            <a:r>
              <a:rPr lang="en-GB" altLang="fr-FR" sz="1400" dirty="0"/>
              <a:t>The water quality management plan of LYDEC – Casablanca (Morocco)</a:t>
            </a:r>
          </a:p>
          <a:p>
            <a:pPr lvl="2"/>
            <a:r>
              <a:rPr lang="en-GB" altLang="fr-FR" dirty="0"/>
              <a:t>4,4 million inhabitants Great Casablanca</a:t>
            </a:r>
          </a:p>
          <a:p>
            <a:pPr lvl="2"/>
            <a:r>
              <a:rPr lang="en-US" dirty="0"/>
              <a:t>156 Mm3</a:t>
            </a:r>
          </a:p>
          <a:p>
            <a:pPr lvl="2"/>
            <a:r>
              <a:rPr lang="en-US" dirty="0"/>
              <a:t>6 500km network</a:t>
            </a:r>
            <a:r>
              <a:rPr lang="en-GB" dirty="0"/>
              <a:t>, 36 water tanks</a:t>
            </a:r>
            <a:endParaRPr lang="en-GB" altLang="fr-FR" dirty="0"/>
          </a:p>
          <a:p>
            <a:r>
              <a:rPr lang="en-GB" altLang="fr-FR" sz="1400" dirty="0"/>
              <a:t>Reducing the pressure on the resource for the Forest Water Environmental Engineering Co Ltd (Taiwan)</a:t>
            </a:r>
            <a:endParaRPr lang="en-GB" sz="1400" dirty="0"/>
          </a:p>
          <a:p>
            <a:pPr lvl="1"/>
            <a:r>
              <a:rPr lang="en-GB" altLang="fr-FR" dirty="0"/>
              <a:t>Signature of a memorandum of understanding on recycled water</a:t>
            </a:r>
          </a:p>
          <a:p>
            <a:pPr lvl="2"/>
            <a:r>
              <a:rPr lang="en-GB" altLang="fr-FR" dirty="0"/>
              <a:t>Increase treatment plants total capacity</a:t>
            </a:r>
          </a:p>
          <a:p>
            <a:pPr lvl="2"/>
            <a:r>
              <a:rPr lang="en-GB" altLang="fr-FR" dirty="0"/>
              <a:t>Reduction in energy-related greenhouse gas emissions</a:t>
            </a:r>
          </a:p>
          <a:p>
            <a:r>
              <a:rPr lang="en-GB" altLang="fr-FR" sz="1400" dirty="0"/>
              <a:t>Facing extreme events in the </a:t>
            </a:r>
            <a:r>
              <a:rPr lang="en-GB" altLang="fr-FR" sz="1400" dirty="0" err="1"/>
              <a:t>Hauts</a:t>
            </a:r>
            <a:r>
              <a:rPr lang="en-GB" altLang="fr-FR" sz="1400" dirty="0"/>
              <a:t>-de-Seine (France)</a:t>
            </a:r>
            <a:endParaRPr lang="en-GB" sz="1400" dirty="0"/>
          </a:p>
          <a:p>
            <a:pPr lvl="2"/>
            <a:r>
              <a:rPr lang="en-GB" altLang="fr-FR" dirty="0"/>
              <a:t>1,5 million inhabitants</a:t>
            </a:r>
          </a:p>
          <a:p>
            <a:pPr lvl="2"/>
            <a:r>
              <a:rPr lang="en-GB" altLang="fr-FR" dirty="0"/>
              <a:t>625km of network (transportation)</a:t>
            </a:r>
          </a:p>
          <a:p>
            <a:pPr lvl="2"/>
            <a:r>
              <a:rPr lang="en-GB" altLang="fr-FR" dirty="0"/>
              <a:t>160 million m3 transported</a:t>
            </a:r>
          </a:p>
          <a:p>
            <a:pPr lvl="2"/>
            <a:r>
              <a:rPr lang="en-GB" altLang="fr-FR" dirty="0"/>
              <a:t>1,000 utilities dedicated to flood control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 bwMode="gray">
          <a:xfrm>
            <a:off x="358775" y="339725"/>
            <a:ext cx="7921625" cy="719857"/>
          </a:xfrm>
        </p:spPr>
        <p:txBody>
          <a:bodyPr/>
          <a:lstStyle/>
          <a:p>
            <a:r>
              <a:rPr lang="en-GB" dirty="0"/>
              <a:t>Resilience plans</a:t>
            </a:r>
          </a:p>
          <a:p>
            <a:pPr lvl="1"/>
            <a:r>
              <a:rPr lang="en-GB" dirty="0"/>
              <a:t>Examples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altLang="fr-FR"/>
              <a:t>Human as key resilience factor - UNESCO Colloquium - November, 7 2019</a:t>
            </a:r>
            <a:endParaRPr lang="en-GB" alt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smtClean="0"/>
              <a:pPr/>
              <a:t>5</a:t>
            </a:fld>
            <a:r>
              <a:rPr lang="en-GB" altLang="fr-FR" dirty="0"/>
              <a:t> I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F517340-B298-4836-A5EE-B336D1223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36" y="1090809"/>
            <a:ext cx="1916624" cy="12786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CAC35-6A6E-47FA-9B93-73F577D90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485251"/>
            <a:ext cx="2145934" cy="108012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348E6B-08A7-43A2-BEF3-F4EE0EF4F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73" y="3655948"/>
            <a:ext cx="1817826" cy="12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93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7603" y="1131590"/>
            <a:ext cx="5794597" cy="3239691"/>
          </a:xfrm>
        </p:spPr>
        <p:txBody>
          <a:bodyPr/>
          <a:lstStyle/>
          <a:p>
            <a:r>
              <a:rPr lang="en-US" sz="1400" dirty="0"/>
              <a:t>The evolution of demographic and environmental factors is changing the background for </a:t>
            </a:r>
            <a:r>
              <a:rPr lang="en-US" sz="1400" dirty="0">
                <a:solidFill>
                  <a:schemeClr val="accent6"/>
                </a:solidFill>
              </a:rPr>
              <a:t>SUEZ</a:t>
            </a:r>
            <a:r>
              <a:rPr lang="en-US" sz="1400" dirty="0"/>
              <a:t> and its </a:t>
            </a:r>
            <a:r>
              <a:rPr lang="en-US" sz="1400" dirty="0">
                <a:solidFill>
                  <a:schemeClr val="accent6"/>
                </a:solidFill>
              </a:rPr>
              <a:t>customers</a:t>
            </a:r>
            <a:r>
              <a:rPr lang="en-US" sz="1400" dirty="0"/>
              <a:t>, whether </a:t>
            </a:r>
            <a:r>
              <a:rPr lang="en-US" sz="1400" dirty="0">
                <a:solidFill>
                  <a:schemeClr val="accent6"/>
                </a:solidFill>
              </a:rPr>
              <a:t>public authorities </a:t>
            </a:r>
            <a:r>
              <a:rPr lang="en-US" sz="1400" dirty="0"/>
              <a:t>or </a:t>
            </a:r>
            <a:r>
              <a:rPr lang="en-US" sz="1400" dirty="0">
                <a:solidFill>
                  <a:schemeClr val="accent6"/>
                </a:solidFill>
              </a:rPr>
              <a:t>industrial</a:t>
            </a:r>
          </a:p>
          <a:p>
            <a:pPr lvl="2"/>
            <a:r>
              <a:rPr lang="en-GB" altLang="fr-FR" sz="1200" dirty="0"/>
              <a:t>Agile and responsive</a:t>
            </a:r>
          </a:p>
          <a:p>
            <a:pPr lvl="2"/>
            <a:r>
              <a:rPr lang="en-GB" sz="1200" dirty="0"/>
              <a:t>A</a:t>
            </a:r>
            <a:r>
              <a:rPr lang="en-US" sz="1200" dirty="0"/>
              <a:t>n ambitious policy of dialogue for over 10 years in the service of global performance: stakeholders’ expectations through Reputation &amp; Materiality surveys, Alliances</a:t>
            </a:r>
          </a:p>
          <a:p>
            <a:pPr lvl="2"/>
            <a:r>
              <a:rPr lang="en-US" altLang="fr-FR" sz="1200" dirty="0"/>
              <a:t>Public empowerment for resilience – crisis and </a:t>
            </a:r>
            <a:r>
              <a:rPr lang="en-US" sz="1200" dirty="0"/>
              <a:t>increasing of capacity building</a:t>
            </a:r>
            <a:endParaRPr lang="en-GB" altLang="fr-FR" sz="1200" dirty="0"/>
          </a:p>
          <a:p>
            <a:r>
              <a:rPr lang="en-US" sz="1400" dirty="0"/>
              <a:t>A recognized performance </a:t>
            </a:r>
            <a:r>
              <a:rPr lang="en-US" sz="1400" dirty="0">
                <a:solidFill>
                  <a:schemeClr val="accent6"/>
                </a:solidFill>
              </a:rPr>
              <a:t>giving credibility for Suez </a:t>
            </a:r>
            <a:r>
              <a:rPr lang="en-US" sz="1400" dirty="0"/>
              <a:t>to support its clients in reaching environmental excellence</a:t>
            </a:r>
          </a:p>
          <a:p>
            <a:pPr lvl="2"/>
            <a:r>
              <a:rPr lang="en-GB" altLang="fr-FR" sz="1200" dirty="0"/>
              <a:t>SDG Pioneer: </a:t>
            </a:r>
            <a:r>
              <a:rPr lang="en-US" sz="1200" kern="1200" dirty="0">
                <a:solidFill>
                  <a:srgbClr val="002060"/>
                </a:solidFill>
                <a:latin typeface="Roboto"/>
                <a:ea typeface="ＭＳ Ｐゴシック" charset="0"/>
              </a:rPr>
              <a:t>Climate Action through Resource Efficiency in Water and Waste Management</a:t>
            </a:r>
          </a:p>
          <a:p>
            <a:pPr lvl="2"/>
            <a:r>
              <a:rPr lang="en-US" sz="1200" dirty="0"/>
              <a:t>Verified by the SBT </a:t>
            </a:r>
            <a:r>
              <a:rPr lang="en-US" sz="1200" kern="1200" dirty="0">
                <a:solidFill>
                  <a:srgbClr val="002060"/>
                </a:solidFill>
                <a:latin typeface="Roboto"/>
                <a:ea typeface="ＭＳ Ｐゴシック" charset="0"/>
              </a:rPr>
              <a:t>initiative: only Environmental services company worldwide; only French utilities company</a:t>
            </a:r>
          </a:p>
          <a:p>
            <a:pPr lvl="2"/>
            <a:endParaRPr lang="en-US" kern="1200" dirty="0">
              <a:solidFill>
                <a:srgbClr val="002060"/>
              </a:solidFill>
              <a:latin typeface="Roboto"/>
              <a:ea typeface="ＭＳ Ｐゴシック" charset="0"/>
            </a:endParaRPr>
          </a:p>
          <a:p>
            <a:endParaRPr lang="en-GB" alt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GB" dirty="0"/>
              <a:t>Working in confidence with our stakeholders</a:t>
            </a:r>
          </a:p>
          <a:p>
            <a:pPr lvl="1"/>
            <a:r>
              <a:rPr lang="en-GB" dirty="0"/>
              <a:t>A strong culture of dialogue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altLang="fr-FR"/>
              <a:t>Human as key resilience factor - UNESCO Colloquium - November, 7 2019</a:t>
            </a:r>
            <a:endParaRPr lang="en-GB" alt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F002F169-18FD-44E9-97D3-E92CE43342A9}" type="slidenum">
              <a:rPr lang="en-GB" altLang="fr-FR" smtClean="0"/>
              <a:pPr/>
              <a:t>6</a:t>
            </a:fld>
            <a:r>
              <a:rPr lang="en-GB" altLang="fr-FR" dirty="0"/>
              <a:t> 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60D243-6C3C-4F04-A4AF-78E6DD932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727" y="3630563"/>
            <a:ext cx="1785836" cy="10256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009402-3DF6-4F9F-AA5C-8B629E483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028" y="808037"/>
            <a:ext cx="2412561" cy="28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3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altLang="fr-FR" dirty="0"/>
              <a:t>Thank you</a:t>
            </a:r>
            <a:endParaRPr lang="en-GB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en-US" altLang="fr-FR"/>
              <a:t>Human as key resilience factor - UNESCO Colloquium - November, 7 2019</a:t>
            </a:r>
            <a:endParaRPr lang="en-GB" alt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BC85812-F953-4AE8-878A-A89F38174EA6}" type="slidenum">
              <a:rPr lang="en-GB" altLang="fr-FR" smtClean="0"/>
              <a:pPr/>
              <a:t>7</a:t>
            </a:fld>
            <a:r>
              <a:rPr lang="en-GB" altLang="fr-FR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66770354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SUEZ">
      <a:dk1>
        <a:srgbClr val="000000"/>
      </a:dk1>
      <a:lt1>
        <a:srgbClr val="FFFFFF"/>
      </a:lt1>
      <a:dk2>
        <a:srgbClr val="767C97"/>
      </a:dk2>
      <a:lt2>
        <a:srgbClr val="D5D6DE"/>
      </a:lt2>
      <a:accent1>
        <a:srgbClr val="3D466C"/>
      </a:accent1>
      <a:accent2>
        <a:srgbClr val="C4DE51"/>
      </a:accent2>
      <a:accent3>
        <a:srgbClr val="ABAFBF"/>
      </a:accent3>
      <a:accent4>
        <a:srgbClr val="E0E7C7"/>
      </a:accent4>
      <a:accent5>
        <a:srgbClr val="030F40"/>
      </a:accent5>
      <a:accent6>
        <a:srgbClr val="AADC14"/>
      </a:accent6>
      <a:hlink>
        <a:srgbClr val="030F40"/>
      </a:hlink>
      <a:folHlink>
        <a:srgbClr val="030F4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verture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_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_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_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_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_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_1 1">
        <a:dk1>
          <a:srgbClr val="000000"/>
        </a:dk1>
        <a:lt1>
          <a:srgbClr val="FFFFFF"/>
        </a:lt1>
        <a:dk2>
          <a:srgbClr val="BADB2A"/>
        </a:dk2>
        <a:lt2>
          <a:srgbClr val="030F40"/>
        </a:lt2>
        <a:accent1>
          <a:srgbClr val="030F40"/>
        </a:accent1>
        <a:accent2>
          <a:srgbClr val="C4DE51"/>
        </a:accent2>
        <a:accent3>
          <a:srgbClr val="FFFFFF"/>
        </a:accent3>
        <a:accent4>
          <a:srgbClr val="000000"/>
        </a:accent4>
        <a:accent5>
          <a:srgbClr val="AAAAAF"/>
        </a:accent5>
        <a:accent6>
          <a:srgbClr val="B1C949"/>
        </a:accent6>
        <a:hlink>
          <a:srgbClr val="ABAFBF"/>
        </a:hlink>
        <a:folHlink>
          <a:srgbClr val="E0E7C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apter and Subchapter">
  <a:themeElements>
    <a:clrScheme name="SUEZ">
      <a:dk1>
        <a:srgbClr val="000000"/>
      </a:dk1>
      <a:lt1>
        <a:srgbClr val="FFFFFF"/>
      </a:lt1>
      <a:dk2>
        <a:srgbClr val="767C97"/>
      </a:dk2>
      <a:lt2>
        <a:srgbClr val="D5D6DE"/>
      </a:lt2>
      <a:accent1>
        <a:srgbClr val="3D466C"/>
      </a:accent1>
      <a:accent2>
        <a:srgbClr val="C4DE51"/>
      </a:accent2>
      <a:accent3>
        <a:srgbClr val="ABAFBF"/>
      </a:accent3>
      <a:accent4>
        <a:srgbClr val="E0E7C7"/>
      </a:accent4>
      <a:accent5>
        <a:srgbClr val="030F40"/>
      </a:accent5>
      <a:accent6>
        <a:srgbClr val="AADC14"/>
      </a:accent6>
      <a:hlink>
        <a:srgbClr val="030F40"/>
      </a:hlink>
      <a:folHlink>
        <a:srgbClr val="030F4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hapitre_Fond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itre_Fond_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itre_Fond_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itre_Fond_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itre_Fond_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itre_Fond_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itre_Fond_vert 1">
        <a:dk1>
          <a:srgbClr val="000000"/>
        </a:dk1>
        <a:lt1>
          <a:srgbClr val="FFFFFF"/>
        </a:lt1>
        <a:dk2>
          <a:srgbClr val="BADB2A"/>
        </a:dk2>
        <a:lt2>
          <a:srgbClr val="030F40"/>
        </a:lt2>
        <a:accent1>
          <a:srgbClr val="030F40"/>
        </a:accent1>
        <a:accent2>
          <a:srgbClr val="C4DE51"/>
        </a:accent2>
        <a:accent3>
          <a:srgbClr val="FFFFFF"/>
        </a:accent3>
        <a:accent4>
          <a:srgbClr val="000000"/>
        </a:accent4>
        <a:accent5>
          <a:srgbClr val="AAAAAF"/>
        </a:accent5>
        <a:accent6>
          <a:srgbClr val="B1C949"/>
        </a:accent6>
        <a:hlink>
          <a:srgbClr val="ABAFBF"/>
        </a:hlink>
        <a:folHlink>
          <a:srgbClr val="E0E7C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nt_Layout">
  <a:themeElements>
    <a:clrScheme name="SUEZ">
      <a:dk1>
        <a:srgbClr val="000000"/>
      </a:dk1>
      <a:lt1>
        <a:srgbClr val="FFFFFF"/>
      </a:lt1>
      <a:dk2>
        <a:srgbClr val="767C97"/>
      </a:dk2>
      <a:lt2>
        <a:srgbClr val="D5D6DE"/>
      </a:lt2>
      <a:accent1>
        <a:srgbClr val="3D466C"/>
      </a:accent1>
      <a:accent2>
        <a:srgbClr val="C4DE51"/>
      </a:accent2>
      <a:accent3>
        <a:srgbClr val="ABAFBF"/>
      </a:accent3>
      <a:accent4>
        <a:srgbClr val="E0E7C7"/>
      </a:accent4>
      <a:accent5>
        <a:srgbClr val="030F40"/>
      </a:accent5>
      <a:accent6>
        <a:srgbClr val="AADC14"/>
      </a:accent6>
      <a:hlink>
        <a:srgbClr val="030F40"/>
      </a:hlink>
      <a:folHlink>
        <a:srgbClr val="030F4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verture - Tex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re et contenu 1">
        <a:dk1>
          <a:srgbClr val="000000"/>
        </a:dk1>
        <a:lt1>
          <a:srgbClr val="FFFFFF"/>
        </a:lt1>
        <a:dk2>
          <a:srgbClr val="BADB2A"/>
        </a:dk2>
        <a:lt2>
          <a:srgbClr val="030F40"/>
        </a:lt2>
        <a:accent1>
          <a:srgbClr val="030F40"/>
        </a:accent1>
        <a:accent2>
          <a:srgbClr val="C4DE51"/>
        </a:accent2>
        <a:accent3>
          <a:srgbClr val="FFFFFF"/>
        </a:accent3>
        <a:accent4>
          <a:srgbClr val="000000"/>
        </a:accent4>
        <a:accent5>
          <a:srgbClr val="AAAAAF"/>
        </a:accent5>
        <a:accent6>
          <a:srgbClr val="B1C949"/>
        </a:accent6>
        <a:hlink>
          <a:srgbClr val="ABAFBF"/>
        </a:hlink>
        <a:folHlink>
          <a:srgbClr val="E0E7C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8_Pages de contenus">
  <a:themeElements>
    <a:clrScheme name="SUEZ">
      <a:dk1>
        <a:srgbClr val="000000"/>
      </a:dk1>
      <a:lt1>
        <a:srgbClr val="FFFFFF"/>
      </a:lt1>
      <a:dk2>
        <a:srgbClr val="767C97"/>
      </a:dk2>
      <a:lt2>
        <a:srgbClr val="D5D6DE"/>
      </a:lt2>
      <a:accent1>
        <a:srgbClr val="3D466C"/>
      </a:accent1>
      <a:accent2>
        <a:srgbClr val="C4DE51"/>
      </a:accent2>
      <a:accent3>
        <a:srgbClr val="ABAFBF"/>
      </a:accent3>
      <a:accent4>
        <a:srgbClr val="E0E7C7"/>
      </a:accent4>
      <a:accent5>
        <a:srgbClr val="030F40"/>
      </a:accent5>
      <a:accent6>
        <a:srgbClr val="AADC14"/>
      </a:accent6>
      <a:hlink>
        <a:srgbClr val="030F40"/>
      </a:hlink>
      <a:folHlink>
        <a:srgbClr val="030F4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verture - Tex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verture - Tex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verture - Tex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re et contenu 1">
        <a:dk1>
          <a:srgbClr val="000000"/>
        </a:dk1>
        <a:lt1>
          <a:srgbClr val="FFFFFF"/>
        </a:lt1>
        <a:dk2>
          <a:srgbClr val="BADB2A"/>
        </a:dk2>
        <a:lt2>
          <a:srgbClr val="030F40"/>
        </a:lt2>
        <a:accent1>
          <a:srgbClr val="030F40"/>
        </a:accent1>
        <a:accent2>
          <a:srgbClr val="C4DE51"/>
        </a:accent2>
        <a:accent3>
          <a:srgbClr val="FFFFFF"/>
        </a:accent3>
        <a:accent4>
          <a:srgbClr val="000000"/>
        </a:accent4>
        <a:accent5>
          <a:srgbClr val="AAAAAF"/>
        </a:accent5>
        <a:accent6>
          <a:srgbClr val="B1C949"/>
        </a:accent6>
        <a:hlink>
          <a:srgbClr val="ABAFBF"/>
        </a:hlink>
        <a:folHlink>
          <a:srgbClr val="E0E7C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EN_SUEZ_version2010_16-9_v2</Template>
  <TotalTime>287</TotalTime>
  <Words>429</Words>
  <Application>Microsoft Office PowerPoint</Application>
  <PresentationFormat>Affichage à l'écran (16:9)</PresentationFormat>
  <Paragraphs>65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7</vt:i4>
      </vt:variant>
    </vt:vector>
  </HeadingPairs>
  <TitlesOfParts>
    <vt:vector size="16" baseType="lpstr">
      <vt:lpstr>ＭＳ Ｐゴシック</vt:lpstr>
      <vt:lpstr>Arial</vt:lpstr>
      <vt:lpstr>Roboto</vt:lpstr>
      <vt:lpstr>Wingdings</vt:lpstr>
      <vt:lpstr>ヒラギノ角ゴ Pro W3</vt:lpstr>
      <vt:lpstr>Covers</vt:lpstr>
      <vt:lpstr>Chapter and Subchapter</vt:lpstr>
      <vt:lpstr>Content_Layout</vt:lpstr>
      <vt:lpstr>18_Pages de contenus</vt:lpstr>
      <vt:lpstr>Human as a key  Resilience Factor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</vt:lpstr>
    </vt:vector>
  </TitlesOfParts>
  <Manager>SUEZ</Manager>
  <Company>SUEZ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SUEZ</dc:subject>
  <dc:creator>Bouquet, Olivia</dc:creator>
  <cp:lastModifiedBy>Caffo Napoly, Valerie</cp:lastModifiedBy>
  <cp:revision>22</cp:revision>
  <dcterms:created xsi:type="dcterms:W3CDTF">2019-10-25T14:26:18Z</dcterms:created>
  <dcterms:modified xsi:type="dcterms:W3CDTF">2019-11-06T14:55:25Z</dcterms:modified>
</cp:coreProperties>
</file>