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30"/>
  </p:notesMasterIdLst>
  <p:handoutMasterIdLst>
    <p:handoutMasterId r:id="rId31"/>
  </p:handoutMasterIdLst>
  <p:sldIdLst>
    <p:sldId id="1042" r:id="rId2"/>
    <p:sldId id="1039" r:id="rId3"/>
    <p:sldId id="1855" r:id="rId4"/>
    <p:sldId id="1891" r:id="rId5"/>
    <p:sldId id="1573" r:id="rId6"/>
    <p:sldId id="1494" r:id="rId7"/>
    <p:sldId id="1049" r:id="rId8"/>
    <p:sldId id="1532" r:id="rId9"/>
    <p:sldId id="1856" r:id="rId10"/>
    <p:sldId id="1858" r:id="rId11"/>
    <p:sldId id="1887" r:id="rId12"/>
    <p:sldId id="1871" r:id="rId13"/>
    <p:sldId id="1530" r:id="rId14"/>
    <p:sldId id="1859" r:id="rId15"/>
    <p:sldId id="1860" r:id="rId16"/>
    <p:sldId id="1888" r:id="rId17"/>
    <p:sldId id="1576" r:id="rId18"/>
    <p:sldId id="1644" r:id="rId19"/>
    <p:sldId id="1096" r:id="rId20"/>
    <p:sldId id="1864" r:id="rId21"/>
    <p:sldId id="1890" r:id="rId22"/>
    <p:sldId id="1866" r:id="rId23"/>
    <p:sldId id="1879" r:id="rId24"/>
    <p:sldId id="1869" r:id="rId25"/>
    <p:sldId id="1886" r:id="rId26"/>
    <p:sldId id="1875" r:id="rId27"/>
    <p:sldId id="1878" r:id="rId28"/>
    <p:sldId id="1620" r:id="rId29"/>
  </p:sldIdLst>
  <p:sldSz cx="24385588" cy="13717588"/>
  <p:notesSz cx="6858000" cy="9144000"/>
  <p:defaultTextStyle>
    <a:defPPr>
      <a:defRPr lang="es-MX"/>
    </a:defPPr>
    <a:lvl1pPr marL="0" algn="l" defTabSz="2417470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08727" algn="l" defTabSz="2417470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17470" algn="l" defTabSz="2417470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26213" algn="l" defTabSz="2417470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34948" algn="l" defTabSz="2417470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43689" algn="l" defTabSz="2417470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252437" algn="l" defTabSz="2417470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461164" algn="l" defTabSz="2417470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669910" algn="l" defTabSz="2417470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2053" userDrawn="1">
          <p15:clr>
            <a:srgbClr val="A4A3A4"/>
          </p15:clr>
        </p15:guide>
        <p15:guide id="5" pos="7681">
          <p15:clr>
            <a:srgbClr val="A4A3A4"/>
          </p15:clr>
        </p15:guide>
        <p15:guide id="6" pos="7680" userDrawn="1">
          <p15:clr>
            <a:srgbClr val="A4A3A4"/>
          </p15:clr>
        </p15:guide>
        <p15:guide id="7" orient="horz" pos="4321" userDrawn="1">
          <p15:clr>
            <a:srgbClr val="A4A3A4"/>
          </p15:clr>
        </p15:guide>
        <p15:guide id="8" pos="14796" userDrawn="1">
          <p15:clr>
            <a:srgbClr val="A4A3A4"/>
          </p15:clr>
        </p15:guide>
        <p15:guide id="9" orient="horz" pos="6588">
          <p15:clr>
            <a:srgbClr val="A4A3A4"/>
          </p15:clr>
        </p15:guide>
        <p15:guide id="10" orient="horz" pos="2052">
          <p15:clr>
            <a:srgbClr val="A4A3A4"/>
          </p15:clr>
        </p15:guide>
        <p15:guide id="11" orient="horz" pos="4320">
          <p15:clr>
            <a:srgbClr val="A4A3A4"/>
          </p15:clr>
        </p15:guide>
        <p15:guide id="12" orient="horz" pos="2696">
          <p15:clr>
            <a:srgbClr val="A4A3A4"/>
          </p15:clr>
        </p15:guide>
        <p15:guide id="14" pos="11536">
          <p15:clr>
            <a:srgbClr val="A4A3A4"/>
          </p15:clr>
        </p15:guide>
        <p15:guide id="15" pos="515">
          <p15:clr>
            <a:srgbClr val="A4A3A4"/>
          </p15:clr>
        </p15:guide>
        <p15:guide id="16" orient="horz" pos="6587">
          <p15:clr>
            <a:srgbClr val="A4A3A4"/>
          </p15:clr>
        </p15:guide>
        <p15:guide id="17" orient="horz" pos="2051">
          <p15:clr>
            <a:srgbClr val="A4A3A4"/>
          </p15:clr>
        </p15:guide>
        <p15:guide id="19" pos="11529">
          <p15:clr>
            <a:srgbClr val="A4A3A4"/>
          </p15:clr>
        </p15:guide>
        <p15:guide id="21" pos="3853">
          <p15:clr>
            <a:srgbClr val="A4A3A4"/>
          </p15:clr>
        </p15:guide>
        <p15:guide id="22" orient="horz" pos="2054">
          <p15:clr>
            <a:srgbClr val="A4A3A4"/>
          </p15:clr>
        </p15:guide>
        <p15:guide id="24" pos="11537">
          <p15:clr>
            <a:srgbClr val="A4A3A4"/>
          </p15:clr>
        </p15:guide>
        <p15:guide id="25" pos="3854">
          <p15:clr>
            <a:srgbClr val="A4A3A4"/>
          </p15:clr>
        </p15:guide>
        <p15:guide id="27" orient="horz" pos="8232">
          <p15:clr>
            <a:srgbClr val="A4A3A4"/>
          </p15:clr>
        </p15:guide>
        <p15:guide id="28" orient="horz" pos="68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33CC"/>
    <a:srgbClr val="02779C"/>
    <a:srgbClr val="FFFFFF"/>
    <a:srgbClr val="19B1D1"/>
    <a:srgbClr val="595959"/>
    <a:srgbClr val="FF6600"/>
    <a:srgbClr val="FD6F06"/>
    <a:srgbClr val="808080"/>
    <a:srgbClr val="7FB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68" autoAdjust="0"/>
    <p:restoredTop sz="84717" autoAdjust="0"/>
  </p:normalViewPr>
  <p:slideViewPr>
    <p:cSldViewPr>
      <p:cViewPr varScale="1">
        <p:scale>
          <a:sx n="40" d="100"/>
          <a:sy n="40" d="100"/>
        </p:scale>
        <p:origin x="24" y="187"/>
      </p:cViewPr>
      <p:guideLst>
        <p:guide orient="horz" pos="2053"/>
        <p:guide pos="7681"/>
        <p:guide pos="7680"/>
        <p:guide orient="horz" pos="4321"/>
        <p:guide pos="14796"/>
        <p:guide orient="horz" pos="6588"/>
        <p:guide orient="horz" pos="2052"/>
        <p:guide orient="horz" pos="4320"/>
        <p:guide orient="horz" pos="2696"/>
        <p:guide pos="11536"/>
        <p:guide pos="515"/>
        <p:guide orient="horz" pos="6587"/>
        <p:guide orient="horz" pos="2051"/>
        <p:guide pos="11529"/>
        <p:guide pos="3853"/>
        <p:guide orient="horz" pos="2054"/>
        <p:guide pos="11537"/>
        <p:guide pos="3854"/>
        <p:guide orient="horz" pos="8232"/>
        <p:guide orient="horz" pos="6843"/>
      </p:guideLst>
    </p:cSldViewPr>
  </p:slideViewPr>
  <p:outlineViewPr>
    <p:cViewPr>
      <p:scale>
        <a:sx n="33" d="100"/>
        <a:sy n="33" d="100"/>
      </p:scale>
      <p:origin x="0" y="-52926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25" d="100"/>
        <a:sy n="25" d="100"/>
      </p:scale>
      <p:origin x="0" y="-11069"/>
    </p:cViewPr>
  </p:sorterViewPr>
  <p:notesViewPr>
    <p:cSldViewPr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2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BCB79-C556-49BB-A9F3-8B7AA9ED58BB}" type="datetimeFigureOut">
              <a:rPr lang="es-SV" smtClean="0"/>
              <a:t>5/11/2019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FC6D0-5BD7-4741-9CEB-B17F1794C6F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46047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93A81-F12D-42C5-A35C-8AABE483B59D}" type="datetimeFigureOut">
              <a:rPr lang="es-MX" smtClean="0"/>
              <a:t>05/11/2019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C2EFC-28F3-48C0-BF6B-230A53BCFD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1181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1851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1209250" algn="l" defTabSz="241851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2418516" algn="l" defTabSz="241851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3627787" algn="l" defTabSz="241851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4837045" algn="l" defTabSz="241851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6046308" algn="l" defTabSz="241851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255579" algn="l" defTabSz="241851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464834" algn="l" defTabSz="241851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674102" algn="l" defTabSz="241851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effectLst/>
              </a:rPr>
              <a:t>Change the image:</a:t>
            </a:r>
          </a:p>
          <a:p>
            <a:r>
              <a:rPr lang="en-US" sz="3200" b="0" dirty="0"/>
              <a:t>1- Right click on the transparent shape </a:t>
            </a:r>
            <a:r>
              <a:rPr lang="en-US" sz="3200" b="0" i="0" u="none" dirty="0"/>
              <a:t>&gt;&gt;</a:t>
            </a:r>
            <a:r>
              <a:rPr lang="en-US" sz="3200" b="0" i="0" u="none" baseline="0" dirty="0"/>
              <a:t> </a:t>
            </a:r>
            <a:r>
              <a:rPr lang="en-US" sz="3200" b="0" i="0" u="none" dirty="0"/>
              <a:t>Send to Back &gt;&gt; Send to Back</a:t>
            </a:r>
            <a:endParaRPr lang="en-US" sz="3200" b="0" dirty="0"/>
          </a:p>
          <a:p>
            <a:r>
              <a:rPr lang="en-US" sz="3200" b="0" dirty="0"/>
              <a:t>2- Right Click on Image </a:t>
            </a:r>
            <a:r>
              <a:rPr lang="en-US" sz="3200" b="0" i="0" u="none" dirty="0"/>
              <a:t>&gt;&gt;</a:t>
            </a:r>
            <a:r>
              <a:rPr lang="en-US" sz="3200" b="0" i="0" u="none" baseline="0" dirty="0"/>
              <a:t> </a:t>
            </a:r>
            <a:r>
              <a:rPr lang="en-US" sz="3200" b="0" dirty="0"/>
              <a:t>Change Picture </a:t>
            </a:r>
            <a:r>
              <a:rPr lang="en-US" sz="3200" b="0" i="0" u="none" dirty="0"/>
              <a:t>&gt;&gt;</a:t>
            </a:r>
            <a:r>
              <a:rPr lang="en-US" sz="3200" b="0" dirty="0"/>
              <a:t> Choose your Image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dirty="0"/>
              <a:t>3- Right Click on Image </a:t>
            </a:r>
            <a:r>
              <a:rPr lang="en-US" sz="3200" b="0" i="0" u="none" dirty="0"/>
              <a:t>&gt;&gt;</a:t>
            </a:r>
            <a:r>
              <a:rPr lang="en-US" sz="3200" b="0" i="0" u="none" baseline="0" dirty="0"/>
              <a:t> </a:t>
            </a:r>
            <a:r>
              <a:rPr lang="en-US" sz="3200" b="0" i="0" u="none" dirty="0"/>
              <a:t>Send to Back &gt;&gt; Send to Back</a:t>
            </a:r>
            <a:endParaRPr lang="en-US" sz="3200" b="0" dirty="0"/>
          </a:p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06256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83378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effectLst/>
              </a:rPr>
              <a:t>Change the image:</a:t>
            </a:r>
          </a:p>
          <a:p>
            <a:r>
              <a:rPr lang="en-US" sz="3200" b="0" dirty="0"/>
              <a:t>1- Right Click on Image </a:t>
            </a:r>
            <a:r>
              <a:rPr lang="en-US" sz="3200" b="0" i="0" u="none" dirty="0"/>
              <a:t>&gt;&gt;</a:t>
            </a:r>
            <a:r>
              <a:rPr lang="en-US" sz="3200" b="0" i="0" u="none" baseline="0" dirty="0"/>
              <a:t> </a:t>
            </a:r>
            <a:r>
              <a:rPr lang="en-US" sz="3200" b="0" dirty="0"/>
              <a:t>Change Picture </a:t>
            </a:r>
            <a:r>
              <a:rPr lang="en-US" sz="3200" b="0" i="0" u="none" dirty="0"/>
              <a:t>&gt;&gt;</a:t>
            </a:r>
            <a:r>
              <a:rPr lang="en-US" sz="3200" b="0" dirty="0"/>
              <a:t> Choose your Image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dirty="0"/>
              <a:t>2- Right Click on Image </a:t>
            </a:r>
            <a:r>
              <a:rPr lang="en-US" sz="3200" b="0" i="0" u="none" dirty="0"/>
              <a:t>&gt;&gt;</a:t>
            </a:r>
            <a:r>
              <a:rPr lang="en-US" sz="3200" b="0" i="0" u="none" baseline="0" dirty="0"/>
              <a:t> </a:t>
            </a:r>
            <a:r>
              <a:rPr lang="en-US" sz="3200" b="0" i="0" u="none" dirty="0"/>
              <a:t>Send to Back &gt;&gt; Send to Back</a:t>
            </a:r>
            <a:endParaRPr lang="en-US" sz="3200" b="0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97488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79152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6383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68895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the image:</a:t>
            </a: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Right click on the transparent shape &gt;&gt; Send to Back &gt;&gt; Send to Back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Right Click on Image &gt;&gt; Change Picture &gt;&gt; Choose your Image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 Right Click on Image &gt;&gt; Send to Back &gt;&gt; Send to Back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5552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the image:</a:t>
            </a: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Right Click on Image &gt;&gt; Change Picture &gt;&gt; Choose your Image</a:t>
            </a:r>
          </a:p>
          <a:p>
            <a:endParaRPr lang="en-US" dirty="0">
              <a:latin typeface="Raleway Light" panose="020B0403030101060003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6431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effectLst/>
              </a:rPr>
              <a:t>Change the image:</a:t>
            </a:r>
          </a:p>
          <a:p>
            <a:r>
              <a:rPr lang="en-US" sz="3200" b="0" dirty="0"/>
              <a:t>1- Right Click on Image </a:t>
            </a:r>
            <a:r>
              <a:rPr lang="en-US" sz="3200" b="0" i="0" u="none" dirty="0"/>
              <a:t>&gt;&gt;</a:t>
            </a:r>
            <a:r>
              <a:rPr lang="en-US" sz="3200" b="0" i="0" u="none" baseline="0" dirty="0"/>
              <a:t> </a:t>
            </a:r>
            <a:r>
              <a:rPr lang="en-US" sz="3200" b="0" dirty="0"/>
              <a:t>Change Picture </a:t>
            </a:r>
            <a:r>
              <a:rPr lang="en-US" sz="3200" b="0" i="0" u="none" dirty="0"/>
              <a:t>&gt;&gt;</a:t>
            </a:r>
            <a:r>
              <a:rPr lang="en-US" sz="3200" b="0" dirty="0"/>
              <a:t> Choose your Image</a:t>
            </a:r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48804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37954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the image:</a:t>
            </a: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Right Click on Image &gt;&gt; Change Picture &gt;&gt; Choose your Image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Right Click on Image &gt;&gt; Send to Back &gt;&gt; Send to Back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1622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06256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the image:</a:t>
            </a: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Right click on the transparent shape &gt;&gt; Send to Back &gt;&gt; Send to Back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Right Click on Image &gt;&gt; Change Picture &gt;&gt; Choose your Image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 Right Click on Image &gt;&gt; Send to Back &gt;&gt; Send to Back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9788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the image:</a:t>
            </a: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Right click on the transparent shape &gt;&gt; Send to Back &gt;&gt; Send to Back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Right Click on Image &gt;&gt; Change Picture &gt;&gt; Choose your Image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 Right Click on Image &gt;&gt; Send to Back &gt;&gt; Send to Back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3795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the image:</a:t>
            </a: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Right click on the transparent shape &gt;&gt; Send to Back &gt;&gt; Send to Back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Right Click on Image &gt;&gt; Change Picture &gt;&gt; Choose your Image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 Right Click on Image &gt;&gt; Send to Back &gt;&gt; Send to Back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133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the image:</a:t>
            </a: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Right click on the transparent shape &gt;&gt; Send to Back &gt;&gt; Send to Back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Right Click on Image &gt;&gt; Change Picture &gt;&gt; Choose your Image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 Right Click on Image &gt;&gt; Send to Back &gt;&gt; Send to Back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1637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the image:</a:t>
            </a: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Right click on the transparent shape &gt;&gt; Send to Back &gt;&gt; Send to Back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Right Click on Image &gt;&gt; Change Picture &gt;&gt; Choose your Image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 Right Click on Image &gt;&gt; Send to Back &gt;&gt; Send to Back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25707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the image:</a:t>
            </a: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Right click on the transparent shape &gt;&gt; Send to Back &gt;&gt; Send to Back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Right Click on Image &gt;&gt; Change Picture &gt;&gt; Choose your Image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 Right Click on Image &gt;&gt; Send to Back &gt;&gt; Send to Back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3935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the image:</a:t>
            </a:r>
            <a:endParaRPr lang="en-US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Right Click on Image &gt;&gt; Change Picture &gt;&gt; Choose your Image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Right Click on Image &gt;&gt; Send to Back &gt;&gt; Send to Back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8687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effectLst/>
              </a:rPr>
              <a:t>Change the image:</a:t>
            </a:r>
          </a:p>
          <a:p>
            <a:r>
              <a:rPr lang="en-US" sz="3200" b="0" dirty="0"/>
              <a:t>1- Right Click on Image </a:t>
            </a:r>
            <a:r>
              <a:rPr lang="en-US" sz="3200" b="0" i="0" u="none" dirty="0"/>
              <a:t>&gt;&gt;</a:t>
            </a:r>
            <a:r>
              <a:rPr lang="en-US" sz="3200" b="0" i="0" u="none" baseline="0" dirty="0"/>
              <a:t> </a:t>
            </a:r>
            <a:r>
              <a:rPr lang="en-US" sz="3200" b="0" dirty="0"/>
              <a:t>Change Picture </a:t>
            </a:r>
            <a:r>
              <a:rPr lang="en-US" sz="3200" b="0" i="0" u="none" dirty="0"/>
              <a:t>&gt;&gt;</a:t>
            </a:r>
            <a:r>
              <a:rPr lang="en-US" sz="3200" b="0" dirty="0"/>
              <a:t> Choose your Image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59064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effectLst/>
              </a:rPr>
              <a:t>Change the images:</a:t>
            </a:r>
          </a:p>
          <a:p>
            <a:pPr marL="0" marR="0" lvl="0" indent="0" algn="l" defTabSz="24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dirty="0"/>
              <a:t>1- 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click on 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&gt;&gt; Format Picture &gt;&gt; Fill Tab &gt;&gt; Picture or texture fill &gt;&gt; File button &gt;&gt; Choose your Image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dirty="0"/>
              <a:t>2- Right Click on Image </a:t>
            </a:r>
            <a:r>
              <a:rPr lang="en-US" sz="3200" b="0" i="0" u="none" dirty="0"/>
              <a:t>&gt;&gt;</a:t>
            </a:r>
            <a:r>
              <a:rPr lang="en-US" sz="3200" b="0" i="0" u="none" baseline="0" dirty="0"/>
              <a:t> </a:t>
            </a:r>
            <a:r>
              <a:rPr lang="en-US" sz="3200" b="0" i="0" u="none" dirty="0"/>
              <a:t>Send to Back &gt;&gt; Send to Back</a:t>
            </a:r>
            <a:endParaRPr lang="en-US" sz="3200" b="0" dirty="0"/>
          </a:p>
          <a:p>
            <a:endParaRPr lang="en-US" dirty="0"/>
          </a:p>
          <a:p>
            <a:r>
              <a:rPr lang="en-US" sz="3200" b="0" dirty="0"/>
              <a:t>3- Right Click on </a:t>
            </a:r>
            <a:r>
              <a:rPr lang="en-US" sz="3200" b="1" dirty="0"/>
              <a:t>second</a:t>
            </a:r>
            <a:r>
              <a:rPr lang="en-US" sz="3200" b="0" dirty="0"/>
              <a:t> Image 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 Format Picture &gt;&gt; Fill Tab &gt;&gt; Picture or texture fill &gt;&gt; File button &gt;&gt; Choose your Image</a:t>
            </a:r>
            <a:endParaRPr lang="en-US" sz="3200" b="0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dirty="0"/>
              <a:t>4- Right Click on Image </a:t>
            </a:r>
            <a:r>
              <a:rPr lang="en-US" sz="3200" b="0" i="0" u="none" dirty="0"/>
              <a:t>&gt;&gt;</a:t>
            </a:r>
            <a:r>
              <a:rPr lang="en-US" sz="3200" b="0" i="0" u="none" baseline="0" dirty="0"/>
              <a:t> </a:t>
            </a:r>
            <a:r>
              <a:rPr lang="en-US" sz="3200" b="0" i="0" u="none" dirty="0"/>
              <a:t>Send to Back &gt;&gt; Send to Back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u="none" dirty="0"/>
          </a:p>
          <a:p>
            <a:r>
              <a:rPr lang="en-US" sz="3200" b="0" dirty="0"/>
              <a:t>5- Right Click on </a:t>
            </a:r>
            <a:r>
              <a:rPr lang="en-US" sz="3200" b="1" dirty="0"/>
              <a:t>third</a:t>
            </a:r>
            <a:r>
              <a:rPr lang="en-US" sz="3200" b="0" dirty="0"/>
              <a:t> Image </a:t>
            </a:r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 Format Picture &gt;&gt; Fill Tab &gt;&gt; Picture or texture fill &gt;&gt; File button &gt;&gt; Choose your Image</a:t>
            </a:r>
            <a:endParaRPr lang="en-US" sz="3200" b="0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dirty="0"/>
              <a:t>6- Right Click on Image </a:t>
            </a:r>
            <a:r>
              <a:rPr lang="en-US" sz="3200" b="0" i="0" u="none" dirty="0"/>
              <a:t>&gt;&gt;</a:t>
            </a:r>
            <a:r>
              <a:rPr lang="en-US" sz="3200" b="0" i="0" u="none" baseline="0" dirty="0"/>
              <a:t> </a:t>
            </a:r>
            <a:r>
              <a:rPr lang="en-US" sz="3200" b="0" i="0" u="none" dirty="0"/>
              <a:t>Send to Back &gt;&gt; Send to Back</a:t>
            </a:r>
            <a:endParaRPr lang="en-US" sz="3200" b="0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8749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effectLst/>
              </a:rPr>
              <a:t>Change the image:</a:t>
            </a:r>
          </a:p>
          <a:p>
            <a:r>
              <a:rPr lang="en-US" sz="3200" b="0" dirty="0"/>
              <a:t>1- Right click on the transparent shape </a:t>
            </a:r>
            <a:r>
              <a:rPr lang="en-US" sz="3200" b="0" i="0" u="none" dirty="0"/>
              <a:t>&gt;&gt;</a:t>
            </a:r>
            <a:r>
              <a:rPr lang="en-US" sz="3200" b="0" i="0" u="none" baseline="0" dirty="0"/>
              <a:t> </a:t>
            </a:r>
            <a:r>
              <a:rPr lang="en-US" sz="3200" b="0" i="0" u="none" dirty="0"/>
              <a:t>Send to Back &gt;&gt; Send to Back</a:t>
            </a:r>
            <a:endParaRPr lang="en-US" sz="3200" b="0" dirty="0"/>
          </a:p>
          <a:p>
            <a:r>
              <a:rPr lang="en-US" sz="3200" b="0" dirty="0"/>
              <a:t>2- Right Click on Image </a:t>
            </a:r>
            <a:r>
              <a:rPr lang="en-US" sz="3200" b="0" i="0" u="none" dirty="0"/>
              <a:t>&gt;&gt;</a:t>
            </a:r>
            <a:r>
              <a:rPr lang="en-US" sz="3200" b="0" i="0" u="none" baseline="0" dirty="0"/>
              <a:t> </a:t>
            </a:r>
            <a:r>
              <a:rPr lang="en-US" sz="3200" b="0" dirty="0"/>
              <a:t>Change Picture </a:t>
            </a:r>
            <a:r>
              <a:rPr lang="en-US" sz="3200" b="0" i="0" u="none" dirty="0"/>
              <a:t>&gt;&gt;</a:t>
            </a:r>
            <a:r>
              <a:rPr lang="en-US" sz="3200" b="0" dirty="0"/>
              <a:t> Choose your Image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dirty="0"/>
              <a:t>3- Right Click on Image </a:t>
            </a:r>
            <a:r>
              <a:rPr lang="en-US" sz="3200" b="0" i="0" u="none" dirty="0"/>
              <a:t>&gt;&gt;</a:t>
            </a:r>
            <a:r>
              <a:rPr lang="en-US" sz="3200" b="0" i="0" u="none" baseline="0" dirty="0"/>
              <a:t> </a:t>
            </a:r>
            <a:r>
              <a:rPr lang="en-US" sz="3200" b="0" i="0" u="none" dirty="0"/>
              <a:t>Send to Back &gt;&gt; Send to Back</a:t>
            </a:r>
            <a:endParaRPr lang="en-US" sz="3200" b="0" dirty="0"/>
          </a:p>
          <a:p>
            <a:r>
              <a:rPr lang="en-US" sz="3200" b="0" dirty="0"/>
              <a:t>.</a:t>
            </a:r>
            <a:endParaRPr lang="es-MX" dirty="0"/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41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2EFC-28F3-48C0-BF6B-230A53BCFDFC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4159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504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44999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effectLst/>
              </a:rPr>
              <a:t>Change the image:</a:t>
            </a:r>
          </a:p>
          <a:p>
            <a:r>
              <a:rPr lang="en-US" sz="3200" b="0" dirty="0"/>
              <a:t>1- Right Click on Image </a:t>
            </a:r>
            <a:r>
              <a:rPr lang="en-US" sz="3200" b="0" i="0" u="none" dirty="0"/>
              <a:t>&gt;&gt;</a:t>
            </a:r>
            <a:r>
              <a:rPr lang="en-US" sz="3200" b="0" i="0" u="none" baseline="0" dirty="0"/>
              <a:t> </a:t>
            </a:r>
            <a:r>
              <a:rPr lang="en-US" sz="3200" b="0" dirty="0"/>
              <a:t>Change Picture </a:t>
            </a:r>
            <a:r>
              <a:rPr lang="en-US" sz="3200" b="0" i="0" u="none" dirty="0"/>
              <a:t>&gt;&gt;</a:t>
            </a:r>
            <a:r>
              <a:rPr lang="en-US" sz="3200" b="0" dirty="0"/>
              <a:t> Choose your Image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8268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effectLst/>
              </a:rPr>
              <a:t>Change the image:</a:t>
            </a:r>
          </a:p>
          <a:p>
            <a:r>
              <a:rPr lang="en-US" sz="3200" b="0" dirty="0"/>
              <a:t>1- Right Click on Image </a:t>
            </a:r>
            <a:r>
              <a:rPr lang="en-US" sz="3200" b="0" i="0" u="none" dirty="0"/>
              <a:t>&gt;&gt;</a:t>
            </a:r>
            <a:r>
              <a:rPr lang="en-US" sz="3200" b="0" i="0" u="none" baseline="0" dirty="0"/>
              <a:t> </a:t>
            </a:r>
            <a:r>
              <a:rPr lang="en-US" sz="3200" b="0" dirty="0"/>
              <a:t>Change Picture </a:t>
            </a:r>
            <a:r>
              <a:rPr lang="en-US" sz="3200" b="0" i="0" u="none" dirty="0"/>
              <a:t>&gt;&gt;</a:t>
            </a:r>
            <a:r>
              <a:rPr lang="en-US" sz="3200" b="0" dirty="0"/>
              <a:t> Choose your Image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03868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23367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714582" y="535752"/>
            <a:ext cx="22639452" cy="94673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6400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9" name="18 Conector recto"/>
          <p:cNvCxnSpPr>
            <a:cxnSpLocks/>
          </p:cNvCxnSpPr>
          <p:nvPr userDrawn="1"/>
        </p:nvCxnSpPr>
        <p:spPr>
          <a:xfrm>
            <a:off x="714582" y="1754537"/>
            <a:ext cx="22639452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 userDrawn="1"/>
        </p:nvSpPr>
        <p:spPr bwMode="auto">
          <a:xfrm>
            <a:off x="714582" y="1722137"/>
            <a:ext cx="2060704" cy="64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8" name="7 Rectángulo"/>
          <p:cNvSpPr/>
          <p:nvPr userDrawn="1"/>
        </p:nvSpPr>
        <p:spPr bwMode="auto">
          <a:xfrm>
            <a:off x="714582" y="1"/>
            <a:ext cx="496992" cy="11251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5" name="Rectángulo 5"/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49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6" grpId="0"/>
      <p:bldP spid="8" grpId="0" animBg="1"/>
      <p:bldP spid="25" grpId="0"/>
    </p:bldLst>
  </p:timing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posición de imagen">
            <a:extLst>
              <a:ext uri="{FF2B5EF4-FFF2-40B4-BE49-F238E27FC236}">
                <a16:creationId xmlns="" xmlns:a16="http://schemas.microsoft.com/office/drawing/2014/main" id="{8B040A85-7553-4B59-B2BA-402B2B3366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753449"/>
            <a:ext cx="24385588" cy="494347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7" name="6 Rectángulo"/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714582" y="535752"/>
            <a:ext cx="22639452" cy="94673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6400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9" name="18 Conector recto"/>
          <p:cNvCxnSpPr>
            <a:cxnSpLocks/>
          </p:cNvCxnSpPr>
          <p:nvPr userDrawn="1"/>
        </p:nvCxnSpPr>
        <p:spPr>
          <a:xfrm>
            <a:off x="714582" y="1754537"/>
            <a:ext cx="22639452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 userDrawn="1"/>
        </p:nvSpPr>
        <p:spPr bwMode="auto">
          <a:xfrm>
            <a:off x="714582" y="1722137"/>
            <a:ext cx="2060704" cy="64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8" name="7 Rectángulo"/>
          <p:cNvSpPr/>
          <p:nvPr userDrawn="1"/>
        </p:nvSpPr>
        <p:spPr bwMode="auto">
          <a:xfrm>
            <a:off x="714582" y="1"/>
            <a:ext cx="496992" cy="11251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5" name="Rectángulo 5"/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6" grpId="0"/>
      <p:bldP spid="8" grpId="0" animBg="1"/>
      <p:bldP spid="25" grpId="0"/>
    </p:bldLst>
  </p:timing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5588" cy="946908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10471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12429066" y="0"/>
            <a:ext cx="11956521" cy="137175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50428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85588" cy="694880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15" name="Rectángulo 5"/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posición de imagen 24"/>
          <p:cNvSpPr>
            <a:spLocks noGrp="1"/>
          </p:cNvSpPr>
          <p:nvPr>
            <p:ph type="pic" sz="quarter" idx="18"/>
          </p:nvPr>
        </p:nvSpPr>
        <p:spPr>
          <a:xfrm>
            <a:off x="3" y="0"/>
            <a:ext cx="10911315" cy="12104226"/>
          </a:xfrm>
          <a:custGeom>
            <a:avLst/>
            <a:gdLst>
              <a:gd name="connsiteX0" fmla="*/ 0 w 10911315"/>
              <a:gd name="connsiteY0" fmla="*/ 7028354 h 12104226"/>
              <a:gd name="connsiteX1" fmla="*/ 4129590 w 10911315"/>
              <a:gd name="connsiteY1" fmla="*/ 10438149 h 12104226"/>
              <a:gd name="connsiteX2" fmla="*/ 4391838 w 10911315"/>
              <a:gd name="connsiteY2" fmla="*/ 11816969 h 12104226"/>
              <a:gd name="connsiteX3" fmla="*/ 2988303 w 10911315"/>
              <a:gd name="connsiteY3" fmla="*/ 11820355 h 12104226"/>
              <a:gd name="connsiteX4" fmla="*/ 0 w 10911315"/>
              <a:gd name="connsiteY4" fmla="*/ 9352919 h 12104226"/>
              <a:gd name="connsiteX5" fmla="*/ 0 w 10911315"/>
              <a:gd name="connsiteY5" fmla="*/ 4504037 h 12104226"/>
              <a:gd name="connsiteX6" fmla="*/ 6651775 w 10911315"/>
              <a:gd name="connsiteY6" fmla="*/ 9996393 h 12104226"/>
              <a:gd name="connsiteX7" fmla="*/ 6875522 w 10911315"/>
              <a:gd name="connsiteY7" fmla="*/ 11172790 h 12104226"/>
              <a:gd name="connsiteX8" fmla="*/ 6875521 w 10911315"/>
              <a:gd name="connsiteY8" fmla="*/ 11172789 h 12104226"/>
              <a:gd name="connsiteX9" fmla="*/ 5678039 w 10911315"/>
              <a:gd name="connsiteY9" fmla="*/ 11175680 h 12104226"/>
              <a:gd name="connsiteX10" fmla="*/ 0 w 10911315"/>
              <a:gd name="connsiteY10" fmla="*/ 6487334 h 12104226"/>
              <a:gd name="connsiteX11" fmla="*/ 0 w 10911315"/>
              <a:gd name="connsiteY11" fmla="*/ 1848858 h 12104226"/>
              <a:gd name="connsiteX12" fmla="*/ 6763417 w 10911315"/>
              <a:gd name="connsiteY12" fmla="*/ 7433397 h 12104226"/>
              <a:gd name="connsiteX13" fmla="*/ 7005395 w 10911315"/>
              <a:gd name="connsiteY13" fmla="*/ 8705648 h 12104226"/>
              <a:gd name="connsiteX14" fmla="*/ 5710339 w 10911315"/>
              <a:gd name="connsiteY14" fmla="*/ 8708774 h 12104226"/>
              <a:gd name="connsiteX15" fmla="*/ 0 w 10911315"/>
              <a:gd name="connsiteY15" fmla="*/ 3993758 h 12104226"/>
              <a:gd name="connsiteX16" fmla="*/ 5333649 w 10911315"/>
              <a:gd name="connsiteY16" fmla="*/ 0 h 12104226"/>
              <a:gd name="connsiteX17" fmla="*/ 8020160 w 10911315"/>
              <a:gd name="connsiteY17" fmla="*/ 0 h 12104226"/>
              <a:gd name="connsiteX18" fmla="*/ 10219609 w 10911315"/>
              <a:gd name="connsiteY18" fmla="*/ 1803768 h 12104226"/>
              <a:gd name="connsiteX19" fmla="*/ 10341705 w 10911315"/>
              <a:gd name="connsiteY19" fmla="*/ 3039039 h 12104226"/>
              <a:gd name="connsiteX20" fmla="*/ 9106434 w 10911315"/>
              <a:gd name="connsiteY20" fmla="*/ 3161135 h 12104226"/>
              <a:gd name="connsiteX21" fmla="*/ 5522312 w 10911315"/>
              <a:gd name="connsiteY21" fmla="*/ 221798 h 12104226"/>
              <a:gd name="connsiteX22" fmla="*/ 5396841 w 10911315"/>
              <a:gd name="connsiteY22" fmla="*/ 95838 h 12104226"/>
              <a:gd name="connsiteX23" fmla="*/ 1878304 w 10911315"/>
              <a:gd name="connsiteY23" fmla="*/ 0 h 12104226"/>
              <a:gd name="connsiteX24" fmla="*/ 4414154 w 10911315"/>
              <a:gd name="connsiteY24" fmla="*/ 0 h 12104226"/>
              <a:gd name="connsiteX25" fmla="*/ 10515820 w 10911315"/>
              <a:gd name="connsiteY25" fmla="*/ 5038134 h 12104226"/>
              <a:gd name="connsiteX26" fmla="*/ 10752036 w 10911315"/>
              <a:gd name="connsiteY26" fmla="*/ 6280101 h 12104226"/>
              <a:gd name="connsiteX27" fmla="*/ 9487809 w 10911315"/>
              <a:gd name="connsiteY27" fmla="*/ 6283152 h 12104226"/>
              <a:gd name="connsiteX28" fmla="*/ 0 w 10911315"/>
              <a:gd name="connsiteY28" fmla="*/ 0 h 12104226"/>
              <a:gd name="connsiteX29" fmla="*/ 986026 w 10911315"/>
              <a:gd name="connsiteY29" fmla="*/ 0 h 12104226"/>
              <a:gd name="connsiteX30" fmla="*/ 9456236 w 10911315"/>
              <a:gd name="connsiteY30" fmla="*/ 6993835 h 12104226"/>
              <a:gd name="connsiteX31" fmla="*/ 9692454 w 10911315"/>
              <a:gd name="connsiteY31" fmla="*/ 8235803 h 12104226"/>
              <a:gd name="connsiteX32" fmla="*/ 8428226 w 10911315"/>
              <a:gd name="connsiteY32" fmla="*/ 8238855 h 12104226"/>
              <a:gd name="connsiteX33" fmla="*/ 0 w 10911315"/>
              <a:gd name="connsiteY33" fmla="*/ 1279686 h 1210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911315" h="12104226">
                <a:moveTo>
                  <a:pt x="0" y="7028354"/>
                </a:moveTo>
                <a:lnTo>
                  <a:pt x="4129590" y="10438149"/>
                </a:lnTo>
                <a:cubicBezTo>
                  <a:pt x="4589583" y="10817964"/>
                  <a:pt x="4706995" y="11435281"/>
                  <a:pt x="4391838" y="11816969"/>
                </a:cubicBezTo>
                <a:cubicBezTo>
                  <a:pt x="4076680" y="12198653"/>
                  <a:pt x="3448297" y="12200169"/>
                  <a:pt x="2988303" y="11820355"/>
                </a:cubicBezTo>
                <a:lnTo>
                  <a:pt x="0" y="9352919"/>
                </a:lnTo>
                <a:close/>
                <a:moveTo>
                  <a:pt x="0" y="4504037"/>
                </a:moveTo>
                <a:lnTo>
                  <a:pt x="6651775" y="9996393"/>
                </a:lnTo>
                <a:cubicBezTo>
                  <a:pt x="7044234" y="10320447"/>
                  <a:pt x="7144411" y="10847138"/>
                  <a:pt x="6875522" y="11172790"/>
                </a:cubicBezTo>
                <a:lnTo>
                  <a:pt x="6875521" y="11172789"/>
                </a:lnTo>
                <a:cubicBezTo>
                  <a:pt x="6606630" y="11498439"/>
                  <a:pt x="6070499" y="11499733"/>
                  <a:pt x="5678039" y="11175680"/>
                </a:cubicBezTo>
                <a:lnTo>
                  <a:pt x="0" y="6487334"/>
                </a:lnTo>
                <a:close/>
                <a:moveTo>
                  <a:pt x="0" y="1848858"/>
                </a:moveTo>
                <a:lnTo>
                  <a:pt x="6763417" y="7433397"/>
                </a:lnTo>
                <a:cubicBezTo>
                  <a:pt x="7187856" y="7783855"/>
                  <a:pt x="7296193" y="8353461"/>
                  <a:pt x="7005395" y="8705648"/>
                </a:cubicBezTo>
                <a:cubicBezTo>
                  <a:pt x="6714595" y="9057833"/>
                  <a:pt x="6134779" y="9059233"/>
                  <a:pt x="5710339" y="8708774"/>
                </a:cubicBezTo>
                <a:lnTo>
                  <a:pt x="0" y="3993758"/>
                </a:lnTo>
                <a:close/>
                <a:moveTo>
                  <a:pt x="5333649" y="0"/>
                </a:moveTo>
                <a:lnTo>
                  <a:pt x="8020160" y="0"/>
                </a:lnTo>
                <a:lnTo>
                  <a:pt x="10219609" y="1803768"/>
                </a:lnTo>
                <a:cubicBezTo>
                  <a:pt x="10594436" y="2111163"/>
                  <a:pt x="10649100" y="2664213"/>
                  <a:pt x="10341705" y="3039039"/>
                </a:cubicBezTo>
                <a:cubicBezTo>
                  <a:pt x="10034310" y="3413866"/>
                  <a:pt x="9481260" y="3468530"/>
                  <a:pt x="9106434" y="3161135"/>
                </a:cubicBezTo>
                <a:lnTo>
                  <a:pt x="5522312" y="221798"/>
                </a:lnTo>
                <a:cubicBezTo>
                  <a:pt x="5475458" y="183374"/>
                  <a:pt x="5433608" y="141111"/>
                  <a:pt x="5396841" y="95838"/>
                </a:cubicBezTo>
                <a:close/>
                <a:moveTo>
                  <a:pt x="1878304" y="0"/>
                </a:moveTo>
                <a:lnTo>
                  <a:pt x="4414154" y="0"/>
                </a:lnTo>
                <a:lnTo>
                  <a:pt x="10515820" y="5038134"/>
                </a:lnTo>
                <a:cubicBezTo>
                  <a:pt x="10930156" y="5380250"/>
                  <a:pt x="11035914" y="5936298"/>
                  <a:pt x="10752036" y="6280101"/>
                </a:cubicBezTo>
                <a:cubicBezTo>
                  <a:pt x="10468160" y="6623903"/>
                  <a:pt x="9902144" y="6625269"/>
                  <a:pt x="9487809" y="6283152"/>
                </a:cubicBezTo>
                <a:close/>
                <a:moveTo>
                  <a:pt x="0" y="0"/>
                </a:moveTo>
                <a:lnTo>
                  <a:pt x="986026" y="0"/>
                </a:lnTo>
                <a:lnTo>
                  <a:pt x="9456236" y="6993835"/>
                </a:lnTo>
                <a:cubicBezTo>
                  <a:pt x="9870572" y="7335951"/>
                  <a:pt x="9976332" y="7892000"/>
                  <a:pt x="9692454" y="8235803"/>
                </a:cubicBezTo>
                <a:cubicBezTo>
                  <a:pt x="9408576" y="8579606"/>
                  <a:pt x="8842564" y="8580972"/>
                  <a:pt x="8428226" y="8238855"/>
                </a:cubicBezTo>
                <a:lnTo>
                  <a:pt x="0" y="1279686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15" name="Rectángulo 5"/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6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/>
      <p:bldP spid="1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4 Rectángulo">
            <a:extLst>
              <a:ext uri="{FF2B5EF4-FFF2-40B4-BE49-F238E27FC236}">
                <a16:creationId xmlns="" xmlns:a16="http://schemas.microsoft.com/office/drawing/2014/main" id="{972ED3AB-65BF-4D1F-9B99-DAC944DCB4F7}"/>
              </a:ext>
            </a:extLst>
          </p:cNvPr>
          <p:cNvSpPr/>
          <p:nvPr userDrawn="1"/>
        </p:nvSpPr>
        <p:spPr bwMode="auto">
          <a:xfrm>
            <a:off x="0" y="-1"/>
            <a:ext cx="24385588" cy="8523981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marL="0" marR="0" lvl="0" indent="0" algn="ctr" defTabSz="2417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2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0" descr="http://app.imcreator.com/images/editor/iphone_for_editor.png">
            <a:extLst>
              <a:ext uri="{FF2B5EF4-FFF2-40B4-BE49-F238E27FC236}">
                <a16:creationId xmlns="" xmlns:a16="http://schemas.microsoft.com/office/drawing/2014/main" id="{3173A9D5-CB01-417C-AB7A-5F5887542E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3164" y="389736"/>
            <a:ext cx="7605845" cy="1362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16660131" y="2403299"/>
            <a:ext cx="5316670" cy="878286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8664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177809" y="1286048"/>
            <a:ext cx="7939717" cy="1114689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8422575" y="1286048"/>
            <a:ext cx="7939717" cy="542773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0" name="2 Marcador de posición de imagen"/>
          <p:cNvSpPr>
            <a:spLocks noGrp="1"/>
          </p:cNvSpPr>
          <p:nvPr>
            <p:ph type="pic" sz="quarter" idx="12"/>
          </p:nvPr>
        </p:nvSpPr>
        <p:spPr>
          <a:xfrm>
            <a:off x="8422575" y="7003811"/>
            <a:ext cx="7939717" cy="542773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1" name="2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16663285" y="1286048"/>
            <a:ext cx="7544491" cy="542773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2 Marcador de posición de imagen"/>
          <p:cNvSpPr>
            <a:spLocks noGrp="1"/>
          </p:cNvSpPr>
          <p:nvPr>
            <p:ph type="pic" sz="quarter" idx="14"/>
          </p:nvPr>
        </p:nvSpPr>
        <p:spPr>
          <a:xfrm>
            <a:off x="16663285" y="7003811"/>
            <a:ext cx="7544491" cy="542773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6778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8169172" cy="1371758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" name="2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16216416" y="4"/>
            <a:ext cx="8169172" cy="1371758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19317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5 Rectángulo">
            <a:extLst>
              <a:ext uri="{FF2B5EF4-FFF2-40B4-BE49-F238E27FC236}">
                <a16:creationId xmlns="" xmlns:a16="http://schemas.microsoft.com/office/drawing/2014/main" id="{0F58D8D8-9BF5-4E48-B0C2-DC5A89F826BB}"/>
              </a:ext>
            </a:extLst>
          </p:cNvPr>
          <p:cNvSpPr/>
          <p:nvPr userDrawn="1"/>
        </p:nvSpPr>
        <p:spPr bwMode="auto">
          <a:xfrm flipH="1">
            <a:off x="0" y="3628103"/>
            <a:ext cx="13632954" cy="5751871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marL="0" marR="0" lvl="0" indent="0" algn="ctr" defTabSz="241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="" xmlns:a16="http://schemas.microsoft.com/office/drawing/2014/main" id="{7FF70F53-5C88-43A0-B79C-675A16D8E2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784" y="2237125"/>
            <a:ext cx="15193974" cy="8562413"/>
          </a:xfrm>
          <a:prstGeom prst="rect">
            <a:avLst/>
          </a:prstGeom>
        </p:spPr>
      </p:pic>
      <p:sp>
        <p:nvSpPr>
          <p:cNvPr id="8" name="2 Marcador de posición de imagen">
            <a:extLst>
              <a:ext uri="{FF2B5EF4-FFF2-40B4-BE49-F238E27FC236}">
                <a16:creationId xmlns="" xmlns:a16="http://schemas.microsoft.com/office/drawing/2014/main" id="{AF8254BF-BD69-47CD-AF57-786A2FEE6F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32954" y="3272240"/>
            <a:ext cx="9496800" cy="59292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7" name="6 Rectángulo">
            <a:extLst>
              <a:ext uri="{FF2B5EF4-FFF2-40B4-BE49-F238E27FC236}">
                <a16:creationId xmlns="" xmlns:a16="http://schemas.microsoft.com/office/drawing/2014/main" id="{D4E3E9DD-B030-4433-A10F-69CEC4611B03}"/>
              </a:ext>
            </a:extLst>
          </p:cNvPr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9" name="12 Marcador de texto">
            <a:extLst>
              <a:ext uri="{FF2B5EF4-FFF2-40B4-BE49-F238E27FC236}">
                <a16:creationId xmlns="" xmlns:a16="http://schemas.microsoft.com/office/drawing/2014/main" id="{DAB62C9A-657D-4169-8904-367B2582AE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4582" y="535752"/>
            <a:ext cx="22639452" cy="94673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6400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0" name="18 Conector recto">
            <a:extLst>
              <a:ext uri="{FF2B5EF4-FFF2-40B4-BE49-F238E27FC236}">
                <a16:creationId xmlns="" xmlns:a16="http://schemas.microsoft.com/office/drawing/2014/main" id="{D5396A1C-3F79-41B5-8440-2ABB5C9C71B0}"/>
              </a:ext>
            </a:extLst>
          </p:cNvPr>
          <p:cNvCxnSpPr>
            <a:cxnSpLocks/>
          </p:cNvCxnSpPr>
          <p:nvPr userDrawn="1"/>
        </p:nvCxnSpPr>
        <p:spPr>
          <a:xfrm>
            <a:off x="714582" y="1754537"/>
            <a:ext cx="22639452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0 Rectángulo">
            <a:extLst>
              <a:ext uri="{FF2B5EF4-FFF2-40B4-BE49-F238E27FC236}">
                <a16:creationId xmlns="" xmlns:a16="http://schemas.microsoft.com/office/drawing/2014/main" id="{1E020ADF-DF99-41FE-8F35-8B492E47ED90}"/>
              </a:ext>
            </a:extLst>
          </p:cNvPr>
          <p:cNvSpPr/>
          <p:nvPr userDrawn="1"/>
        </p:nvSpPr>
        <p:spPr bwMode="auto">
          <a:xfrm>
            <a:off x="714582" y="1722137"/>
            <a:ext cx="2060704" cy="64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12" name="15 Rectángulo">
            <a:extLst>
              <a:ext uri="{FF2B5EF4-FFF2-40B4-BE49-F238E27FC236}">
                <a16:creationId xmlns="" xmlns:a16="http://schemas.microsoft.com/office/drawing/2014/main" id="{228FE2C4-FB00-4AA9-9D1E-F37D4F47F74F}"/>
              </a:ext>
            </a:extLst>
          </p:cNvPr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3" name="5 Marcador de número de diapositiva">
            <a:extLst>
              <a:ext uri="{FF2B5EF4-FFF2-40B4-BE49-F238E27FC236}">
                <a16:creationId xmlns="" xmlns:a16="http://schemas.microsoft.com/office/drawing/2014/main" id="{F0F38C52-5593-4109-BB03-3E46837C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14" name="7 Rectángulo">
            <a:extLst>
              <a:ext uri="{FF2B5EF4-FFF2-40B4-BE49-F238E27FC236}">
                <a16:creationId xmlns="" xmlns:a16="http://schemas.microsoft.com/office/drawing/2014/main" id="{6973F001-42B9-46AB-B06B-9FB119EF3119}"/>
              </a:ext>
            </a:extLst>
          </p:cNvPr>
          <p:cNvSpPr/>
          <p:nvPr userDrawn="1"/>
        </p:nvSpPr>
        <p:spPr bwMode="auto">
          <a:xfrm>
            <a:off x="714582" y="1"/>
            <a:ext cx="496992" cy="11251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5" name="Rectángulo 5">
            <a:extLst>
              <a:ext uri="{FF2B5EF4-FFF2-40B4-BE49-F238E27FC236}">
                <a16:creationId xmlns="" xmlns:a16="http://schemas.microsoft.com/office/drawing/2014/main" id="{9AADDBC2-9AD2-42E2-8892-8CF2345F64A6}"/>
              </a:ext>
            </a:extLst>
          </p:cNvPr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8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3" grpId="0"/>
      <p:bldP spid="14" grpId="0" animBg="1"/>
      <p:bldP spid="1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8169172" cy="685879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2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8169172" y="-10157"/>
            <a:ext cx="8169172" cy="686895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5" name="2 Marcador de posición de imagen"/>
          <p:cNvSpPr>
            <a:spLocks noGrp="1"/>
          </p:cNvSpPr>
          <p:nvPr>
            <p:ph type="pic" sz="quarter" idx="12"/>
          </p:nvPr>
        </p:nvSpPr>
        <p:spPr>
          <a:xfrm>
            <a:off x="16338344" y="-10157"/>
            <a:ext cx="8047244" cy="686895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9" name="6 Rectángulo">
            <a:extLst>
              <a:ext uri="{FF2B5EF4-FFF2-40B4-BE49-F238E27FC236}">
                <a16:creationId xmlns="" xmlns:a16="http://schemas.microsoft.com/office/drawing/2014/main" id="{3197B4E8-8964-45A6-ABFD-B879D1BF5B6D}"/>
              </a:ext>
            </a:extLst>
          </p:cNvPr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0" name="15 Rectángulo">
            <a:extLst>
              <a:ext uri="{FF2B5EF4-FFF2-40B4-BE49-F238E27FC236}">
                <a16:creationId xmlns="" xmlns:a16="http://schemas.microsoft.com/office/drawing/2014/main" id="{35134BF9-928C-417D-B22C-DB946F2EFF81}"/>
              </a:ext>
            </a:extLst>
          </p:cNvPr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1" name="5 Marcador de número de diapositiva">
            <a:extLst>
              <a:ext uri="{FF2B5EF4-FFF2-40B4-BE49-F238E27FC236}">
                <a16:creationId xmlns="" xmlns:a16="http://schemas.microsoft.com/office/drawing/2014/main" id="{14CD399C-375C-474A-A523-18D6EC314A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12" name="Rectángulo 5">
            <a:extLst>
              <a:ext uri="{FF2B5EF4-FFF2-40B4-BE49-F238E27FC236}">
                <a16:creationId xmlns="" xmlns:a16="http://schemas.microsoft.com/office/drawing/2014/main" id="{5566D2E4-75DA-4C96-9665-564898A20A43}"/>
              </a:ext>
            </a:extLst>
          </p:cNvPr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/>
      <p:bldP spid="1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2 Marcador de texto">
            <a:extLst>
              <a:ext uri="{FF2B5EF4-FFF2-40B4-BE49-F238E27FC236}">
                <a16:creationId xmlns="" xmlns:a16="http://schemas.microsoft.com/office/drawing/2014/main" id="{15C9BDA4-AA29-4254-8389-81D7E90F09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662" y="507899"/>
            <a:ext cx="20981181" cy="1620000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7200" kern="1200" spc="30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15" name="11 Rectángulo">
            <a:extLst>
              <a:ext uri="{FF2B5EF4-FFF2-40B4-BE49-F238E27FC236}">
                <a16:creationId xmlns="" xmlns:a16="http://schemas.microsoft.com/office/drawing/2014/main" id="{A313542F-558A-4AF1-8CF7-51BCD6BEEDC5}"/>
              </a:ext>
            </a:extLst>
          </p:cNvPr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6" name="12 Rectángulo">
            <a:extLst>
              <a:ext uri="{FF2B5EF4-FFF2-40B4-BE49-F238E27FC236}">
                <a16:creationId xmlns="" xmlns:a16="http://schemas.microsoft.com/office/drawing/2014/main" id="{0EA6DBAA-1EB8-47DD-92A9-DA33C7BDA7B9}"/>
              </a:ext>
            </a:extLst>
          </p:cNvPr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7" name="5 Marcador de número de diapositiva">
            <a:extLst>
              <a:ext uri="{FF2B5EF4-FFF2-40B4-BE49-F238E27FC236}">
                <a16:creationId xmlns="" xmlns:a16="http://schemas.microsoft.com/office/drawing/2014/main" id="{66E8125D-842A-4561-A5F2-CCC9C57FE0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18" name="Rectángulo 5">
            <a:extLst>
              <a:ext uri="{FF2B5EF4-FFF2-40B4-BE49-F238E27FC236}">
                <a16:creationId xmlns="" xmlns:a16="http://schemas.microsoft.com/office/drawing/2014/main" id="{6F9AE97E-8ED4-4C65-9B31-82C28AE4BFDE}"/>
              </a:ext>
            </a:extLst>
          </p:cNvPr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235 Rectángulo">
            <a:extLst>
              <a:ext uri="{FF2B5EF4-FFF2-40B4-BE49-F238E27FC236}">
                <a16:creationId xmlns="" xmlns:a16="http://schemas.microsoft.com/office/drawing/2014/main" id="{4A5A82B6-9C6E-4261-9675-85BF9F4E03CD}"/>
              </a:ext>
            </a:extLst>
          </p:cNvPr>
          <p:cNvSpPr/>
          <p:nvPr userDrawn="1"/>
        </p:nvSpPr>
        <p:spPr bwMode="auto">
          <a:xfrm>
            <a:off x="0" y="750363"/>
            <a:ext cx="414000" cy="991871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marL="0" marR="0" lvl="0" indent="0" algn="ctr" defTabSz="2417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4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6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/>
      <p:bldP spid="24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ayou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5588" cy="802892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6 Rectángulo">
            <a:extLst>
              <a:ext uri="{FF2B5EF4-FFF2-40B4-BE49-F238E27FC236}">
                <a16:creationId xmlns="" xmlns:a16="http://schemas.microsoft.com/office/drawing/2014/main" id="{95140381-4C50-4167-879E-5620A458EB4D}"/>
              </a:ext>
            </a:extLst>
          </p:cNvPr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5" name="15 Rectángulo">
            <a:extLst>
              <a:ext uri="{FF2B5EF4-FFF2-40B4-BE49-F238E27FC236}">
                <a16:creationId xmlns="" xmlns:a16="http://schemas.microsoft.com/office/drawing/2014/main" id="{817FE1EB-B3DC-42B7-8C9E-1FBE359A18C9}"/>
              </a:ext>
            </a:extLst>
          </p:cNvPr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="" xmlns:a16="http://schemas.microsoft.com/office/drawing/2014/main" id="{2065C7EB-2063-440D-BFAE-DD7775E7B6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7" name="Rectángulo 5">
            <a:extLst>
              <a:ext uri="{FF2B5EF4-FFF2-40B4-BE49-F238E27FC236}">
                <a16:creationId xmlns="" xmlns:a16="http://schemas.microsoft.com/office/drawing/2014/main" id="{9465B361-F0B5-459F-B509-E39DDD486845}"/>
              </a:ext>
            </a:extLst>
          </p:cNvPr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3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0" y="3798454"/>
            <a:ext cx="24385588" cy="6930000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668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12597838" y="3160389"/>
            <a:ext cx="10666185" cy="6437051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207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1076559" y="3993238"/>
            <a:ext cx="10666185" cy="6429056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  <p:sp>
        <p:nvSpPr>
          <p:cNvPr id="15" name="12 Marcador de texto">
            <a:extLst>
              <a:ext uri="{FF2B5EF4-FFF2-40B4-BE49-F238E27FC236}">
                <a16:creationId xmlns="" xmlns:a16="http://schemas.microsoft.com/office/drawing/2014/main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582" y="535752"/>
            <a:ext cx="22639452" cy="94673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6400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="" xmlns:a16="http://schemas.microsoft.com/office/drawing/2014/main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714582" y="1754537"/>
            <a:ext cx="22639452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="" xmlns:a16="http://schemas.microsoft.com/office/drawing/2014/main" id="{94A5D09B-1756-4854-8FA7-F15384158F54}"/>
              </a:ext>
            </a:extLst>
          </p:cNvPr>
          <p:cNvSpPr/>
          <p:nvPr userDrawn="1"/>
        </p:nvSpPr>
        <p:spPr bwMode="auto">
          <a:xfrm>
            <a:off x="714582" y="1722137"/>
            <a:ext cx="2060704" cy="64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18" name="7 Rectángulo">
            <a:extLst>
              <a:ext uri="{FF2B5EF4-FFF2-40B4-BE49-F238E27FC236}">
                <a16:creationId xmlns="" xmlns:a16="http://schemas.microsoft.com/office/drawing/2014/main" id="{8CE84D3F-4203-4EF6-80C9-14CE09BC07D0}"/>
              </a:ext>
            </a:extLst>
          </p:cNvPr>
          <p:cNvSpPr/>
          <p:nvPr userDrawn="1"/>
        </p:nvSpPr>
        <p:spPr bwMode="auto">
          <a:xfrm>
            <a:off x="714582" y="1"/>
            <a:ext cx="496992" cy="11251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9" name="11 Rectángulo">
            <a:extLst>
              <a:ext uri="{FF2B5EF4-FFF2-40B4-BE49-F238E27FC236}">
                <a16:creationId xmlns="" xmlns:a16="http://schemas.microsoft.com/office/drawing/2014/main" id="{EE092C25-F320-46D9-90C2-4D977AF7CE48}"/>
              </a:ext>
            </a:extLst>
          </p:cNvPr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0" name="12 Rectángulo">
            <a:extLst>
              <a:ext uri="{FF2B5EF4-FFF2-40B4-BE49-F238E27FC236}">
                <a16:creationId xmlns="" xmlns:a16="http://schemas.microsoft.com/office/drawing/2014/main" id="{DAB854D3-AD40-40B4-BDF6-6BD1F19044DB}"/>
              </a:ext>
            </a:extLst>
          </p:cNvPr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="" xmlns:a16="http://schemas.microsoft.com/office/drawing/2014/main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22" name="Rectángulo 5">
            <a:extLst>
              <a:ext uri="{FF2B5EF4-FFF2-40B4-BE49-F238E27FC236}">
                <a16:creationId xmlns="" xmlns:a16="http://schemas.microsoft.com/office/drawing/2014/main" id="{76C45562-3DA2-487A-9E25-B7DE73487FD5}"/>
              </a:ext>
            </a:extLst>
          </p:cNvPr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30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10182225" y="4010040"/>
            <a:ext cx="3993180" cy="6622344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  <p:sp>
        <p:nvSpPr>
          <p:cNvPr id="15" name="12 Marcador de texto">
            <a:extLst>
              <a:ext uri="{FF2B5EF4-FFF2-40B4-BE49-F238E27FC236}">
                <a16:creationId xmlns="" xmlns:a16="http://schemas.microsoft.com/office/drawing/2014/main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582" y="535752"/>
            <a:ext cx="22639452" cy="94673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6400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="" xmlns:a16="http://schemas.microsoft.com/office/drawing/2014/main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714582" y="1754537"/>
            <a:ext cx="22639452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="" xmlns:a16="http://schemas.microsoft.com/office/drawing/2014/main" id="{94A5D09B-1756-4854-8FA7-F15384158F54}"/>
              </a:ext>
            </a:extLst>
          </p:cNvPr>
          <p:cNvSpPr/>
          <p:nvPr userDrawn="1"/>
        </p:nvSpPr>
        <p:spPr bwMode="auto">
          <a:xfrm>
            <a:off x="714582" y="1722137"/>
            <a:ext cx="2060704" cy="64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18" name="7 Rectángulo">
            <a:extLst>
              <a:ext uri="{FF2B5EF4-FFF2-40B4-BE49-F238E27FC236}">
                <a16:creationId xmlns="" xmlns:a16="http://schemas.microsoft.com/office/drawing/2014/main" id="{8CE84D3F-4203-4EF6-80C9-14CE09BC07D0}"/>
              </a:ext>
            </a:extLst>
          </p:cNvPr>
          <p:cNvSpPr/>
          <p:nvPr userDrawn="1"/>
        </p:nvSpPr>
        <p:spPr bwMode="auto">
          <a:xfrm>
            <a:off x="714582" y="1"/>
            <a:ext cx="496992" cy="11251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9" name="11 Rectángulo">
            <a:extLst>
              <a:ext uri="{FF2B5EF4-FFF2-40B4-BE49-F238E27FC236}">
                <a16:creationId xmlns="" xmlns:a16="http://schemas.microsoft.com/office/drawing/2014/main" id="{EE092C25-F320-46D9-90C2-4D977AF7CE48}"/>
              </a:ext>
            </a:extLst>
          </p:cNvPr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0" name="12 Rectángulo">
            <a:extLst>
              <a:ext uri="{FF2B5EF4-FFF2-40B4-BE49-F238E27FC236}">
                <a16:creationId xmlns="" xmlns:a16="http://schemas.microsoft.com/office/drawing/2014/main" id="{DAB854D3-AD40-40B4-BDF6-6BD1F19044DB}"/>
              </a:ext>
            </a:extLst>
          </p:cNvPr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="" xmlns:a16="http://schemas.microsoft.com/office/drawing/2014/main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22" name="Rectángulo 5">
            <a:extLst>
              <a:ext uri="{FF2B5EF4-FFF2-40B4-BE49-F238E27FC236}">
                <a16:creationId xmlns="" xmlns:a16="http://schemas.microsoft.com/office/drawing/2014/main" id="{76C45562-3DA2-487A-9E25-B7DE73487FD5}"/>
              </a:ext>
            </a:extLst>
          </p:cNvPr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5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9626554" y="4010040"/>
            <a:ext cx="3993180" cy="6622344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667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="" xmlns:a16="http://schemas.microsoft.com/office/drawing/2014/main" id="{6C81704B-D891-4DBF-B7FB-3C9567AD7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81" y="4703123"/>
            <a:ext cx="12175653" cy="6861469"/>
          </a:xfrm>
          <a:prstGeom prst="rect">
            <a:avLst/>
          </a:prstGeom>
        </p:spPr>
      </p:pic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2876703" y="5570259"/>
            <a:ext cx="7471514" cy="4694386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328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25" name="Rectángulo 5"/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" name="Picture 10" descr="http://app.imcreator.com/images/editor/iphone_for_editor.png">
            <a:extLst>
              <a:ext uri="{FF2B5EF4-FFF2-40B4-BE49-F238E27FC236}">
                <a16:creationId xmlns="" xmlns:a16="http://schemas.microsoft.com/office/drawing/2014/main" id="{AD192E84-F38F-49DA-A69E-2616E1F3C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2363" y="1443224"/>
            <a:ext cx="6390710" cy="1145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6 Marcador de posición de imagen">
            <a:extLst>
              <a:ext uri="{FF2B5EF4-FFF2-40B4-BE49-F238E27FC236}">
                <a16:creationId xmlns="" xmlns:a16="http://schemas.microsoft.com/office/drawing/2014/main" id="{A94DB58D-5353-445E-90C2-8B8BB51F95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01883" y="3123379"/>
            <a:ext cx="4451079" cy="7365849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822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10" grpId="0" animBg="1"/>
    </p:bldLst>
  </p:timing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44 Grupo">
            <a:extLst>
              <a:ext uri="{FF2B5EF4-FFF2-40B4-BE49-F238E27FC236}">
                <a16:creationId xmlns="" xmlns:a16="http://schemas.microsoft.com/office/drawing/2014/main" id="{93428DBE-4666-4613-8C6E-90966DA599D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95604" y="3653424"/>
            <a:ext cx="3141075" cy="3119718"/>
            <a:chOff x="3795604" y="3653424"/>
            <a:chExt cx="3141075" cy="3119718"/>
          </a:xfrm>
          <a:solidFill>
            <a:schemeClr val="accent1"/>
          </a:solidFill>
        </p:grpSpPr>
        <p:sp>
          <p:nvSpPr>
            <p:cNvPr id="13" name="Freeform 1299">
              <a:extLst>
                <a:ext uri="{FF2B5EF4-FFF2-40B4-BE49-F238E27FC236}">
                  <a16:creationId xmlns="" xmlns:a16="http://schemas.microsoft.com/office/drawing/2014/main" id="{5B8B593D-0019-48D9-9C05-92F63AD4C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1906" y="3683136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14" name="Freeform 1300">
              <a:extLst>
                <a:ext uri="{FF2B5EF4-FFF2-40B4-BE49-F238E27FC236}">
                  <a16:creationId xmlns="" xmlns:a16="http://schemas.microsoft.com/office/drawing/2014/main" id="{4D4A0B1A-0F0D-4BF8-8820-89A0720B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953" y="3653424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23" name="Freeform 1302">
              <a:extLst>
                <a:ext uri="{FF2B5EF4-FFF2-40B4-BE49-F238E27FC236}">
                  <a16:creationId xmlns="" xmlns:a16="http://schemas.microsoft.com/office/drawing/2014/main" id="{84469C9C-0833-4D47-B132-371D6EF07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5933" y="6524180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24" name="Freeform 1303">
              <a:extLst>
                <a:ext uri="{FF2B5EF4-FFF2-40B4-BE49-F238E27FC236}">
                  <a16:creationId xmlns="" xmlns:a16="http://schemas.microsoft.com/office/drawing/2014/main" id="{9295DF4E-AEBF-46C9-BCF0-DDCA154D6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9921" y="6604094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25" name="Oval 1304">
              <a:extLst>
                <a:ext uri="{FF2B5EF4-FFF2-40B4-BE49-F238E27FC236}">
                  <a16:creationId xmlns="" xmlns:a16="http://schemas.microsoft.com/office/drawing/2014/main" id="{B3CA5458-41EE-40A3-8B1F-9C7DE27BD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8908" y="4286589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26" name="Oval 1305">
              <a:extLst>
                <a:ext uri="{FF2B5EF4-FFF2-40B4-BE49-F238E27FC236}">
                  <a16:creationId xmlns="" xmlns:a16="http://schemas.microsoft.com/office/drawing/2014/main" id="{30814B62-8D41-42F9-B788-D3305D8E3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7484" y="4155448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27" name="Oval 1306">
              <a:extLst>
                <a:ext uri="{FF2B5EF4-FFF2-40B4-BE49-F238E27FC236}">
                  <a16:creationId xmlns="" xmlns:a16="http://schemas.microsoft.com/office/drawing/2014/main" id="{E049E9D7-38D7-49AF-B3E3-18A74E881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2392" y="6673762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28" name="Oval 1308">
              <a:extLst>
                <a:ext uri="{FF2B5EF4-FFF2-40B4-BE49-F238E27FC236}">
                  <a16:creationId xmlns="" xmlns:a16="http://schemas.microsoft.com/office/drawing/2014/main" id="{A555756C-9D5C-43B2-886B-98A741B7C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9803" y="3839890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29" name="Freeform 1319">
              <a:extLst>
                <a:ext uri="{FF2B5EF4-FFF2-40B4-BE49-F238E27FC236}">
                  <a16:creationId xmlns="" xmlns:a16="http://schemas.microsoft.com/office/drawing/2014/main" id="{35AE6051-FCF5-4CC5-B038-5DD400A86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958" y="6348984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0" name="Freeform 1301">
              <a:extLst>
                <a:ext uri="{FF2B5EF4-FFF2-40B4-BE49-F238E27FC236}">
                  <a16:creationId xmlns="" xmlns:a16="http://schemas.microsoft.com/office/drawing/2014/main" id="{E4590C25-86E2-4FF9-967F-3887B466C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604" y="3971031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</p:grpSp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4072502" y="3774807"/>
            <a:ext cx="2764800" cy="2764800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="" xmlns:a16="http://schemas.microsoft.com/office/drawing/2014/main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582" y="535752"/>
            <a:ext cx="22639452" cy="94673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6400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="" xmlns:a16="http://schemas.microsoft.com/office/drawing/2014/main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714582" y="1754537"/>
            <a:ext cx="22639452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="" xmlns:a16="http://schemas.microsoft.com/office/drawing/2014/main" id="{94A5D09B-1756-4854-8FA7-F15384158F54}"/>
              </a:ext>
            </a:extLst>
          </p:cNvPr>
          <p:cNvSpPr/>
          <p:nvPr userDrawn="1"/>
        </p:nvSpPr>
        <p:spPr bwMode="auto">
          <a:xfrm>
            <a:off x="714582" y="1722137"/>
            <a:ext cx="2060704" cy="64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18" name="7 Rectángulo">
            <a:extLst>
              <a:ext uri="{FF2B5EF4-FFF2-40B4-BE49-F238E27FC236}">
                <a16:creationId xmlns="" xmlns:a16="http://schemas.microsoft.com/office/drawing/2014/main" id="{8CE84D3F-4203-4EF6-80C9-14CE09BC07D0}"/>
              </a:ext>
            </a:extLst>
          </p:cNvPr>
          <p:cNvSpPr/>
          <p:nvPr userDrawn="1"/>
        </p:nvSpPr>
        <p:spPr bwMode="auto">
          <a:xfrm>
            <a:off x="714582" y="1"/>
            <a:ext cx="496992" cy="11251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9" name="11 Rectángulo">
            <a:extLst>
              <a:ext uri="{FF2B5EF4-FFF2-40B4-BE49-F238E27FC236}">
                <a16:creationId xmlns="" xmlns:a16="http://schemas.microsoft.com/office/drawing/2014/main" id="{EE092C25-F320-46D9-90C2-4D977AF7CE48}"/>
              </a:ext>
            </a:extLst>
          </p:cNvPr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0" name="12 Rectángulo">
            <a:extLst>
              <a:ext uri="{FF2B5EF4-FFF2-40B4-BE49-F238E27FC236}">
                <a16:creationId xmlns="" xmlns:a16="http://schemas.microsoft.com/office/drawing/2014/main" id="{DAB854D3-AD40-40B4-BDF6-6BD1F19044DB}"/>
              </a:ext>
            </a:extLst>
          </p:cNvPr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="" xmlns:a16="http://schemas.microsoft.com/office/drawing/2014/main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22" name="Rectángulo 5">
            <a:extLst>
              <a:ext uri="{FF2B5EF4-FFF2-40B4-BE49-F238E27FC236}">
                <a16:creationId xmlns="" xmlns:a16="http://schemas.microsoft.com/office/drawing/2014/main" id="{76C45562-3DA2-487A-9E25-B7DE73487FD5}"/>
              </a:ext>
            </a:extLst>
          </p:cNvPr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32" name="45 Grupo">
            <a:extLst>
              <a:ext uri="{FF2B5EF4-FFF2-40B4-BE49-F238E27FC236}">
                <a16:creationId xmlns="" xmlns:a16="http://schemas.microsoft.com/office/drawing/2014/main" id="{80A8226E-BD95-4092-A02B-8A2835C70D0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651237" y="3653424"/>
            <a:ext cx="3141075" cy="3119718"/>
            <a:chOff x="10651237" y="3799721"/>
            <a:chExt cx="3141075" cy="3119718"/>
          </a:xfrm>
          <a:solidFill>
            <a:schemeClr val="accent2"/>
          </a:solidFill>
        </p:grpSpPr>
        <p:sp>
          <p:nvSpPr>
            <p:cNvPr id="33" name="Freeform 1299">
              <a:extLst>
                <a:ext uri="{FF2B5EF4-FFF2-40B4-BE49-F238E27FC236}">
                  <a16:creationId xmlns="" xmlns:a16="http://schemas.microsoft.com/office/drawing/2014/main" id="{F7CC07B7-C3A7-4405-969A-E71E31C82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7539" y="3829433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4" name="Freeform 1300">
              <a:extLst>
                <a:ext uri="{FF2B5EF4-FFF2-40B4-BE49-F238E27FC236}">
                  <a16:creationId xmlns="" xmlns:a16="http://schemas.microsoft.com/office/drawing/2014/main" id="{5A5F6112-971F-4977-A561-AFD963397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1586" y="3799721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5" name="Freeform 1302">
              <a:extLst>
                <a:ext uri="{FF2B5EF4-FFF2-40B4-BE49-F238E27FC236}">
                  <a16:creationId xmlns="" xmlns:a16="http://schemas.microsoft.com/office/drawing/2014/main" id="{A108E9CB-52F3-493F-831C-716A8FCC0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1566" y="6670477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6" name="Freeform 1303">
              <a:extLst>
                <a:ext uri="{FF2B5EF4-FFF2-40B4-BE49-F238E27FC236}">
                  <a16:creationId xmlns="" xmlns:a16="http://schemas.microsoft.com/office/drawing/2014/main" id="{D1DADA98-9991-41CB-B094-0510E91BB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5554" y="6750391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7" name="Oval 1304">
              <a:extLst>
                <a:ext uri="{FF2B5EF4-FFF2-40B4-BE49-F238E27FC236}">
                  <a16:creationId xmlns="" xmlns:a16="http://schemas.microsoft.com/office/drawing/2014/main" id="{9E2763B5-23DE-4398-995B-9131358B2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34541" y="4432886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8" name="Oval 1305">
              <a:extLst>
                <a:ext uri="{FF2B5EF4-FFF2-40B4-BE49-F238E27FC236}">
                  <a16:creationId xmlns="" xmlns:a16="http://schemas.microsoft.com/office/drawing/2014/main" id="{B2BD88FD-9877-4A21-BC41-E388392C5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3117" y="4301745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9" name="Oval 1306">
              <a:extLst>
                <a:ext uri="{FF2B5EF4-FFF2-40B4-BE49-F238E27FC236}">
                  <a16:creationId xmlns="" xmlns:a16="http://schemas.microsoft.com/office/drawing/2014/main" id="{3AFFBDD4-8592-4698-8C5C-F517B7731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8025" y="6820059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40" name="Oval 1308">
              <a:extLst>
                <a:ext uri="{FF2B5EF4-FFF2-40B4-BE49-F238E27FC236}">
                  <a16:creationId xmlns="" xmlns:a16="http://schemas.microsoft.com/office/drawing/2014/main" id="{0006531A-61F2-4AA7-BC88-1B3E0CC02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95436" y="3986187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41" name="Freeform 1319">
              <a:extLst>
                <a:ext uri="{FF2B5EF4-FFF2-40B4-BE49-F238E27FC236}">
                  <a16:creationId xmlns="" xmlns:a16="http://schemas.microsoft.com/office/drawing/2014/main" id="{BA7E8298-1CD7-4EB9-A5EE-E8CE6D98A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5591" y="6495281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42" name="Freeform 1301">
              <a:extLst>
                <a:ext uri="{FF2B5EF4-FFF2-40B4-BE49-F238E27FC236}">
                  <a16:creationId xmlns="" xmlns:a16="http://schemas.microsoft.com/office/drawing/2014/main" id="{81DFB4E0-275C-44B5-9E86-9F82D860D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1237" y="4117328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</p:grpSp>
      <p:grpSp>
        <p:nvGrpSpPr>
          <p:cNvPr id="44" name="46 Grupo">
            <a:extLst>
              <a:ext uri="{FF2B5EF4-FFF2-40B4-BE49-F238E27FC236}">
                <a16:creationId xmlns="" xmlns:a16="http://schemas.microsoft.com/office/drawing/2014/main" id="{F07F6A86-2676-4F8C-B7AE-7557F943E97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867834" y="3653424"/>
            <a:ext cx="3141075" cy="3119718"/>
            <a:chOff x="17867834" y="3782985"/>
            <a:chExt cx="3141075" cy="3119718"/>
          </a:xfrm>
          <a:solidFill>
            <a:schemeClr val="accent4"/>
          </a:solidFill>
        </p:grpSpPr>
        <p:sp>
          <p:nvSpPr>
            <p:cNvPr id="45" name="Freeform 1299">
              <a:extLst>
                <a:ext uri="{FF2B5EF4-FFF2-40B4-BE49-F238E27FC236}">
                  <a16:creationId xmlns="" xmlns:a16="http://schemas.microsoft.com/office/drawing/2014/main" id="{6A65250B-7DA5-4798-AD1B-EB17A46925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46" name="Freeform 1300">
              <a:extLst>
                <a:ext uri="{FF2B5EF4-FFF2-40B4-BE49-F238E27FC236}">
                  <a16:creationId xmlns="" xmlns:a16="http://schemas.microsoft.com/office/drawing/2014/main" id="{7655084A-20F4-449D-ABDB-CDFE7EF47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47" name="Freeform 1302">
              <a:extLst>
                <a:ext uri="{FF2B5EF4-FFF2-40B4-BE49-F238E27FC236}">
                  <a16:creationId xmlns="" xmlns:a16="http://schemas.microsoft.com/office/drawing/2014/main" id="{8E542321-E5CE-4AB4-AACF-60571CF24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48" name="Freeform 1303">
              <a:extLst>
                <a:ext uri="{FF2B5EF4-FFF2-40B4-BE49-F238E27FC236}">
                  <a16:creationId xmlns="" xmlns:a16="http://schemas.microsoft.com/office/drawing/2014/main" id="{684DA768-CC4F-4BB0-84EC-74788B5B3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49" name="Oval 1304">
              <a:extLst>
                <a:ext uri="{FF2B5EF4-FFF2-40B4-BE49-F238E27FC236}">
                  <a16:creationId xmlns="" xmlns:a16="http://schemas.microsoft.com/office/drawing/2014/main" id="{7CDB3076-9C84-46E7-979F-2FFE484C9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50" name="Oval 1305">
              <a:extLst>
                <a:ext uri="{FF2B5EF4-FFF2-40B4-BE49-F238E27FC236}">
                  <a16:creationId xmlns="" xmlns:a16="http://schemas.microsoft.com/office/drawing/2014/main" id="{8F03B21C-8548-4010-98BF-E1D62C59F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51" name="Oval 1306">
              <a:extLst>
                <a:ext uri="{FF2B5EF4-FFF2-40B4-BE49-F238E27FC236}">
                  <a16:creationId xmlns="" xmlns:a16="http://schemas.microsoft.com/office/drawing/2014/main" id="{E0081CDE-F491-414D-8063-54CF0DFE8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52" name="Oval 1308">
              <a:extLst>
                <a:ext uri="{FF2B5EF4-FFF2-40B4-BE49-F238E27FC236}">
                  <a16:creationId xmlns="" xmlns:a16="http://schemas.microsoft.com/office/drawing/2014/main" id="{F68C6CB5-C3F0-43D6-8141-47875E819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53" name="Freeform 1319">
              <a:extLst>
                <a:ext uri="{FF2B5EF4-FFF2-40B4-BE49-F238E27FC236}">
                  <a16:creationId xmlns="" xmlns:a16="http://schemas.microsoft.com/office/drawing/2014/main" id="{DCAE72B0-952B-4A13-944D-F95095E56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54" name="Freeform 1301">
              <a:extLst>
                <a:ext uri="{FF2B5EF4-FFF2-40B4-BE49-F238E27FC236}">
                  <a16:creationId xmlns="" xmlns:a16="http://schemas.microsoft.com/office/drawing/2014/main" id="{EAAB86BE-0E55-44EE-A373-2F08ACDE3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</p:grpSp>
      <p:sp>
        <p:nvSpPr>
          <p:cNvPr id="56" name="6 Marcador de posición de imagen">
            <a:extLst>
              <a:ext uri="{FF2B5EF4-FFF2-40B4-BE49-F238E27FC236}">
                <a16:creationId xmlns="" xmlns:a16="http://schemas.microsoft.com/office/drawing/2014/main" id="{F82CAF97-107F-4077-900E-AB6303FB71D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0927254" y="3774807"/>
            <a:ext cx="2764800" cy="2764800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57" name="6 Marcador de posición de imagen">
            <a:extLst>
              <a:ext uri="{FF2B5EF4-FFF2-40B4-BE49-F238E27FC236}">
                <a16:creationId xmlns="" xmlns:a16="http://schemas.microsoft.com/office/drawing/2014/main" id="{C72573EE-B5C5-4178-BB87-3E916D098F9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8143851" y="3774807"/>
            <a:ext cx="2764800" cy="2764800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1070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9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4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  <p:bldP spid="56" grpId="0" animBg="1"/>
      <p:bldP spid="57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2 Marcador de texto">
            <a:extLst>
              <a:ext uri="{FF2B5EF4-FFF2-40B4-BE49-F238E27FC236}">
                <a16:creationId xmlns="" xmlns:a16="http://schemas.microsoft.com/office/drawing/2014/main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582" y="535752"/>
            <a:ext cx="22639452" cy="94673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6400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="" xmlns:a16="http://schemas.microsoft.com/office/drawing/2014/main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714582" y="1754537"/>
            <a:ext cx="22639452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="" xmlns:a16="http://schemas.microsoft.com/office/drawing/2014/main" id="{94A5D09B-1756-4854-8FA7-F15384158F54}"/>
              </a:ext>
            </a:extLst>
          </p:cNvPr>
          <p:cNvSpPr/>
          <p:nvPr userDrawn="1"/>
        </p:nvSpPr>
        <p:spPr bwMode="auto">
          <a:xfrm>
            <a:off x="714582" y="1722137"/>
            <a:ext cx="2060704" cy="64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18" name="7 Rectángulo">
            <a:extLst>
              <a:ext uri="{FF2B5EF4-FFF2-40B4-BE49-F238E27FC236}">
                <a16:creationId xmlns="" xmlns:a16="http://schemas.microsoft.com/office/drawing/2014/main" id="{8CE84D3F-4203-4EF6-80C9-14CE09BC07D0}"/>
              </a:ext>
            </a:extLst>
          </p:cNvPr>
          <p:cNvSpPr/>
          <p:nvPr userDrawn="1"/>
        </p:nvSpPr>
        <p:spPr bwMode="auto">
          <a:xfrm>
            <a:off x="714582" y="1"/>
            <a:ext cx="496992" cy="11251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9" name="11 Rectángulo">
            <a:extLst>
              <a:ext uri="{FF2B5EF4-FFF2-40B4-BE49-F238E27FC236}">
                <a16:creationId xmlns="" xmlns:a16="http://schemas.microsoft.com/office/drawing/2014/main" id="{EE092C25-F320-46D9-90C2-4D977AF7CE48}"/>
              </a:ext>
            </a:extLst>
          </p:cNvPr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0" name="12 Rectángulo">
            <a:extLst>
              <a:ext uri="{FF2B5EF4-FFF2-40B4-BE49-F238E27FC236}">
                <a16:creationId xmlns="" xmlns:a16="http://schemas.microsoft.com/office/drawing/2014/main" id="{DAB854D3-AD40-40B4-BDF6-6BD1F19044DB}"/>
              </a:ext>
            </a:extLst>
          </p:cNvPr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="" xmlns:a16="http://schemas.microsoft.com/office/drawing/2014/main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22" name="Rectángulo 5">
            <a:extLst>
              <a:ext uri="{FF2B5EF4-FFF2-40B4-BE49-F238E27FC236}">
                <a16:creationId xmlns="" xmlns:a16="http://schemas.microsoft.com/office/drawing/2014/main" id="{76C45562-3DA2-487A-9E25-B7DE73487FD5}"/>
              </a:ext>
            </a:extLst>
          </p:cNvPr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55" name="3 Grupo">
            <a:extLst>
              <a:ext uri="{FF2B5EF4-FFF2-40B4-BE49-F238E27FC236}">
                <a16:creationId xmlns="" xmlns:a16="http://schemas.microsoft.com/office/drawing/2014/main" id="{7D0DBBC7-8075-4FE4-8AF1-50E07310801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838228" y="3747796"/>
            <a:ext cx="6733980" cy="6688194"/>
            <a:chOff x="17867834" y="3782985"/>
            <a:chExt cx="3141075" cy="3119718"/>
          </a:xfrm>
          <a:solidFill>
            <a:schemeClr val="accent1"/>
          </a:solidFill>
        </p:grpSpPr>
        <p:sp>
          <p:nvSpPr>
            <p:cNvPr id="58" name="Freeform 1299">
              <a:extLst>
                <a:ext uri="{FF2B5EF4-FFF2-40B4-BE49-F238E27FC236}">
                  <a16:creationId xmlns="" xmlns:a16="http://schemas.microsoft.com/office/drawing/2014/main" id="{2E99DF5E-3A93-469F-A499-57A3B8ACB2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59" name="Freeform 1300">
              <a:extLst>
                <a:ext uri="{FF2B5EF4-FFF2-40B4-BE49-F238E27FC236}">
                  <a16:creationId xmlns="" xmlns:a16="http://schemas.microsoft.com/office/drawing/2014/main" id="{C2A4F755-2475-4B6E-9C27-0A6EFBDD0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60" name="Freeform 1302">
              <a:extLst>
                <a:ext uri="{FF2B5EF4-FFF2-40B4-BE49-F238E27FC236}">
                  <a16:creationId xmlns="" xmlns:a16="http://schemas.microsoft.com/office/drawing/2014/main" id="{EA0FD2A6-0A0B-46DF-A012-1B90FA2D4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61" name="Freeform 1303">
              <a:extLst>
                <a:ext uri="{FF2B5EF4-FFF2-40B4-BE49-F238E27FC236}">
                  <a16:creationId xmlns="" xmlns:a16="http://schemas.microsoft.com/office/drawing/2014/main" id="{95ED32D0-4AC0-45C3-B68F-B53D4A179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62" name="Oval 1304">
              <a:extLst>
                <a:ext uri="{FF2B5EF4-FFF2-40B4-BE49-F238E27FC236}">
                  <a16:creationId xmlns="" xmlns:a16="http://schemas.microsoft.com/office/drawing/2014/main" id="{B18CC1BE-9673-4CAE-8FF6-9AFD825B0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63" name="Oval 1305">
              <a:extLst>
                <a:ext uri="{FF2B5EF4-FFF2-40B4-BE49-F238E27FC236}">
                  <a16:creationId xmlns="" xmlns:a16="http://schemas.microsoft.com/office/drawing/2014/main" id="{E303E32E-5E8D-4342-BAEA-3CCF64A37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64" name="Oval 1306">
              <a:extLst>
                <a:ext uri="{FF2B5EF4-FFF2-40B4-BE49-F238E27FC236}">
                  <a16:creationId xmlns="" xmlns:a16="http://schemas.microsoft.com/office/drawing/2014/main" id="{2101BD48-FF7E-4BC2-8D07-C42232AB2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65" name="Oval 1308">
              <a:extLst>
                <a:ext uri="{FF2B5EF4-FFF2-40B4-BE49-F238E27FC236}">
                  <a16:creationId xmlns="" xmlns:a16="http://schemas.microsoft.com/office/drawing/2014/main" id="{B436BAEF-D5B8-478A-B5A7-4D2F42AAC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66" name="Freeform 1319">
              <a:extLst>
                <a:ext uri="{FF2B5EF4-FFF2-40B4-BE49-F238E27FC236}">
                  <a16:creationId xmlns="" xmlns:a16="http://schemas.microsoft.com/office/drawing/2014/main" id="{E59F02D7-E748-4859-B699-1048846FA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67" name="Freeform 1301">
              <a:extLst>
                <a:ext uri="{FF2B5EF4-FFF2-40B4-BE49-F238E27FC236}">
                  <a16:creationId xmlns="" xmlns:a16="http://schemas.microsoft.com/office/drawing/2014/main" id="{53146F5D-2314-44CE-9385-D173DE58D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</p:grpSp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2404883" y="3986352"/>
            <a:ext cx="5925600" cy="5925600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5696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714582" y="535752"/>
            <a:ext cx="22639452" cy="94673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6400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9" name="18 Conector recto"/>
          <p:cNvCxnSpPr>
            <a:cxnSpLocks/>
          </p:cNvCxnSpPr>
          <p:nvPr userDrawn="1"/>
        </p:nvCxnSpPr>
        <p:spPr>
          <a:xfrm>
            <a:off x="714582" y="1754537"/>
            <a:ext cx="22639452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 userDrawn="1"/>
        </p:nvSpPr>
        <p:spPr bwMode="auto">
          <a:xfrm>
            <a:off x="714582" y="1722137"/>
            <a:ext cx="2060704" cy="64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8" name="7 Rectángulo"/>
          <p:cNvSpPr/>
          <p:nvPr userDrawn="1"/>
        </p:nvSpPr>
        <p:spPr bwMode="auto">
          <a:xfrm>
            <a:off x="714582" y="1"/>
            <a:ext cx="496992" cy="11251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263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8" grpId="0" animBg="1"/>
    </p:bldLst>
  </p:timing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2516719" y="3258394"/>
            <a:ext cx="3862800" cy="3862800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="" xmlns:a16="http://schemas.microsoft.com/office/drawing/2014/main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582" y="535752"/>
            <a:ext cx="22639452" cy="94673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6400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="" xmlns:a16="http://schemas.microsoft.com/office/drawing/2014/main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714582" y="1754537"/>
            <a:ext cx="22639452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="" xmlns:a16="http://schemas.microsoft.com/office/drawing/2014/main" id="{94A5D09B-1756-4854-8FA7-F15384158F54}"/>
              </a:ext>
            </a:extLst>
          </p:cNvPr>
          <p:cNvSpPr/>
          <p:nvPr userDrawn="1"/>
        </p:nvSpPr>
        <p:spPr bwMode="auto">
          <a:xfrm>
            <a:off x="714582" y="1722137"/>
            <a:ext cx="2060704" cy="64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18" name="7 Rectángulo">
            <a:extLst>
              <a:ext uri="{FF2B5EF4-FFF2-40B4-BE49-F238E27FC236}">
                <a16:creationId xmlns="" xmlns:a16="http://schemas.microsoft.com/office/drawing/2014/main" id="{8CE84D3F-4203-4EF6-80C9-14CE09BC07D0}"/>
              </a:ext>
            </a:extLst>
          </p:cNvPr>
          <p:cNvSpPr/>
          <p:nvPr userDrawn="1"/>
        </p:nvSpPr>
        <p:spPr bwMode="auto">
          <a:xfrm>
            <a:off x="714582" y="1"/>
            <a:ext cx="496992" cy="11251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grpSp>
        <p:nvGrpSpPr>
          <p:cNvPr id="69" name="3 Grupo">
            <a:extLst>
              <a:ext uri="{FF2B5EF4-FFF2-40B4-BE49-F238E27FC236}">
                <a16:creationId xmlns="" xmlns:a16="http://schemas.microsoft.com/office/drawing/2014/main" id="{86882D74-F965-4E42-9EB1-3D4778D4380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47281" y="3109257"/>
            <a:ext cx="4390304" cy="4360453"/>
            <a:chOff x="17867834" y="3782985"/>
            <a:chExt cx="3141075" cy="3119718"/>
          </a:xfrm>
          <a:solidFill>
            <a:schemeClr val="accent1"/>
          </a:solidFill>
        </p:grpSpPr>
        <p:sp>
          <p:nvSpPr>
            <p:cNvPr id="70" name="Freeform 1299">
              <a:extLst>
                <a:ext uri="{FF2B5EF4-FFF2-40B4-BE49-F238E27FC236}">
                  <a16:creationId xmlns="" xmlns:a16="http://schemas.microsoft.com/office/drawing/2014/main" id="{BE58668C-C28B-4ED0-879C-CFC929FA1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1" name="Freeform 1300">
              <a:extLst>
                <a:ext uri="{FF2B5EF4-FFF2-40B4-BE49-F238E27FC236}">
                  <a16:creationId xmlns="" xmlns:a16="http://schemas.microsoft.com/office/drawing/2014/main" id="{C55D8194-2E42-4A07-BEB6-F5F2D0C5E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2" name="Freeform 1302">
              <a:extLst>
                <a:ext uri="{FF2B5EF4-FFF2-40B4-BE49-F238E27FC236}">
                  <a16:creationId xmlns="" xmlns:a16="http://schemas.microsoft.com/office/drawing/2014/main" id="{261308C1-A193-406D-829C-EC465DD92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3" name="Freeform 1303">
              <a:extLst>
                <a:ext uri="{FF2B5EF4-FFF2-40B4-BE49-F238E27FC236}">
                  <a16:creationId xmlns="" xmlns:a16="http://schemas.microsoft.com/office/drawing/2014/main" id="{54CC4131-5195-42DB-A78F-032DEC223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4" name="Oval 1304">
              <a:extLst>
                <a:ext uri="{FF2B5EF4-FFF2-40B4-BE49-F238E27FC236}">
                  <a16:creationId xmlns="" xmlns:a16="http://schemas.microsoft.com/office/drawing/2014/main" id="{F0B13F6F-756C-42BA-A5BD-B6AFC916C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5" name="Oval 1305">
              <a:extLst>
                <a:ext uri="{FF2B5EF4-FFF2-40B4-BE49-F238E27FC236}">
                  <a16:creationId xmlns="" xmlns:a16="http://schemas.microsoft.com/office/drawing/2014/main" id="{70802A7A-9F42-45FB-9129-C89B127DF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6" name="Oval 1306">
              <a:extLst>
                <a:ext uri="{FF2B5EF4-FFF2-40B4-BE49-F238E27FC236}">
                  <a16:creationId xmlns="" xmlns:a16="http://schemas.microsoft.com/office/drawing/2014/main" id="{AE30F75A-5DFA-44E0-BF2C-9CD57D06D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7" name="Oval 1308">
              <a:extLst>
                <a:ext uri="{FF2B5EF4-FFF2-40B4-BE49-F238E27FC236}">
                  <a16:creationId xmlns="" xmlns:a16="http://schemas.microsoft.com/office/drawing/2014/main" id="{ABC35B66-F184-4820-85C7-893DC0950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8" name="Freeform 1319">
              <a:extLst>
                <a:ext uri="{FF2B5EF4-FFF2-40B4-BE49-F238E27FC236}">
                  <a16:creationId xmlns="" xmlns:a16="http://schemas.microsoft.com/office/drawing/2014/main" id="{B15823B4-4F15-4278-A6A1-CA9C0AC9B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9" name="Freeform 1301">
              <a:extLst>
                <a:ext uri="{FF2B5EF4-FFF2-40B4-BE49-F238E27FC236}">
                  <a16:creationId xmlns="" xmlns:a16="http://schemas.microsoft.com/office/drawing/2014/main" id="{3512FDCC-B757-4ED5-87FB-74ABE095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</p:grpSp>
    </p:spTree>
    <p:extLst>
      <p:ext uri="{BB962C8B-B14F-4D97-AF65-F5344CB8AC3E}">
        <p14:creationId xmlns:p14="http://schemas.microsoft.com/office/powerpoint/2010/main" val="30914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-1" y="4056097"/>
            <a:ext cx="4064400" cy="4064400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="" xmlns:a16="http://schemas.microsoft.com/office/drawing/2014/main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582" y="535752"/>
            <a:ext cx="22639452" cy="94673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6400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="" xmlns:a16="http://schemas.microsoft.com/office/drawing/2014/main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714582" y="1754537"/>
            <a:ext cx="22639452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="" xmlns:a16="http://schemas.microsoft.com/office/drawing/2014/main" id="{94A5D09B-1756-4854-8FA7-F15384158F54}"/>
              </a:ext>
            </a:extLst>
          </p:cNvPr>
          <p:cNvSpPr/>
          <p:nvPr userDrawn="1"/>
        </p:nvSpPr>
        <p:spPr bwMode="auto">
          <a:xfrm>
            <a:off x="714582" y="1722137"/>
            <a:ext cx="2060704" cy="64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18" name="7 Rectángulo">
            <a:extLst>
              <a:ext uri="{FF2B5EF4-FFF2-40B4-BE49-F238E27FC236}">
                <a16:creationId xmlns="" xmlns:a16="http://schemas.microsoft.com/office/drawing/2014/main" id="{8CE84D3F-4203-4EF6-80C9-14CE09BC07D0}"/>
              </a:ext>
            </a:extLst>
          </p:cNvPr>
          <p:cNvSpPr/>
          <p:nvPr userDrawn="1"/>
        </p:nvSpPr>
        <p:spPr bwMode="auto">
          <a:xfrm>
            <a:off x="714582" y="1"/>
            <a:ext cx="496992" cy="11251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9" name="11 Rectángulo">
            <a:extLst>
              <a:ext uri="{FF2B5EF4-FFF2-40B4-BE49-F238E27FC236}">
                <a16:creationId xmlns="" xmlns:a16="http://schemas.microsoft.com/office/drawing/2014/main" id="{EE092C25-F320-46D9-90C2-4D977AF7CE48}"/>
              </a:ext>
            </a:extLst>
          </p:cNvPr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0" name="12 Rectángulo">
            <a:extLst>
              <a:ext uri="{FF2B5EF4-FFF2-40B4-BE49-F238E27FC236}">
                <a16:creationId xmlns="" xmlns:a16="http://schemas.microsoft.com/office/drawing/2014/main" id="{DAB854D3-AD40-40B4-BDF6-6BD1F19044DB}"/>
              </a:ext>
            </a:extLst>
          </p:cNvPr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="" xmlns:a16="http://schemas.microsoft.com/office/drawing/2014/main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22" name="Rectángulo 5">
            <a:extLst>
              <a:ext uri="{FF2B5EF4-FFF2-40B4-BE49-F238E27FC236}">
                <a16:creationId xmlns="" xmlns:a16="http://schemas.microsoft.com/office/drawing/2014/main" id="{76C45562-3DA2-487A-9E25-B7DE73487FD5}"/>
              </a:ext>
            </a:extLst>
          </p:cNvPr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" name="6 Marcador de posición de imagen">
            <a:extLst>
              <a:ext uri="{FF2B5EF4-FFF2-40B4-BE49-F238E27FC236}">
                <a16:creationId xmlns="" xmlns:a16="http://schemas.microsoft.com/office/drawing/2014/main" id="{BAD89018-DA4E-4DF5-A28D-C02D1669241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128475" y="4056097"/>
            <a:ext cx="4064400" cy="4064400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31" name="6 Marcador de posición de imagen">
            <a:extLst>
              <a:ext uri="{FF2B5EF4-FFF2-40B4-BE49-F238E27FC236}">
                <a16:creationId xmlns="" xmlns:a16="http://schemas.microsoft.com/office/drawing/2014/main" id="{6A269B66-A4DC-48EE-B2CE-AC58C468066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6256951" y="4056097"/>
            <a:ext cx="4064400" cy="4064400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33" name="6 Marcador de posición de imagen">
            <a:extLst>
              <a:ext uri="{FF2B5EF4-FFF2-40B4-BE49-F238E27FC236}">
                <a16:creationId xmlns="" xmlns:a16="http://schemas.microsoft.com/office/drawing/2014/main" id="{BCF6AB14-28CE-4BAF-80AF-854611B6B46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064237" y="8120497"/>
            <a:ext cx="4064400" cy="4064400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34" name="6 Marcador de posición de imagen">
            <a:extLst>
              <a:ext uri="{FF2B5EF4-FFF2-40B4-BE49-F238E27FC236}">
                <a16:creationId xmlns="" xmlns:a16="http://schemas.microsoft.com/office/drawing/2014/main" id="{68977AD9-6F5D-40F8-8DAC-E3ACD6DBEC78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2192713" y="8120497"/>
            <a:ext cx="4064400" cy="4064400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35" name="6 Marcador de posición de imagen">
            <a:extLst>
              <a:ext uri="{FF2B5EF4-FFF2-40B4-BE49-F238E27FC236}">
                <a16:creationId xmlns="" xmlns:a16="http://schemas.microsoft.com/office/drawing/2014/main" id="{682782C2-D0EE-4E9F-A3AA-627101EDE0E1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20321188" y="8120497"/>
            <a:ext cx="4064400" cy="4064400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51039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  <p:bldP spid="29" grpId="0" animBg="1"/>
      <p:bldP spid="31" grpId="0" animBg="1"/>
      <p:bldP spid="33" grpId="0" animBg="1"/>
      <p:bldP spid="34" grpId="0" animBg="1"/>
      <p:bldP spid="35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956521" cy="137175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9531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="" xmlns:a16="http://schemas.microsoft.com/office/drawing/2014/main" id="{D0D15DC7-5267-4290-AD19-AFB181BF36F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92996" y="2"/>
            <a:ext cx="10392593" cy="13717587"/>
          </a:xfrm>
          <a:custGeom>
            <a:avLst/>
            <a:gdLst>
              <a:gd name="connsiteX0" fmla="*/ 3506431 w 10392593"/>
              <a:gd name="connsiteY0" fmla="*/ 0 h 13717587"/>
              <a:gd name="connsiteX1" fmla="*/ 10392593 w 10392593"/>
              <a:gd name="connsiteY1" fmla="*/ 0 h 13717587"/>
              <a:gd name="connsiteX2" fmla="*/ 10392593 w 10392593"/>
              <a:gd name="connsiteY2" fmla="*/ 13717587 h 13717587"/>
              <a:gd name="connsiteX3" fmla="*/ 3506433 w 10392593"/>
              <a:gd name="connsiteY3" fmla="*/ 13717587 h 13717587"/>
              <a:gd name="connsiteX4" fmla="*/ 3400245 w 10392593"/>
              <a:gd name="connsiteY4" fmla="*/ 13642076 h 13717587"/>
              <a:gd name="connsiteX5" fmla="*/ 0 w 10392593"/>
              <a:gd name="connsiteY5" fmla="*/ 6858794 h 13717587"/>
              <a:gd name="connsiteX6" fmla="*/ 3400245 w 10392593"/>
              <a:gd name="connsiteY6" fmla="*/ 75511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92593" h="13717587">
                <a:moveTo>
                  <a:pt x="3506431" y="0"/>
                </a:moveTo>
                <a:lnTo>
                  <a:pt x="10392593" y="0"/>
                </a:lnTo>
                <a:lnTo>
                  <a:pt x="10392593" y="13717587"/>
                </a:lnTo>
                <a:lnTo>
                  <a:pt x="3506433" y="13717587"/>
                </a:lnTo>
                <a:lnTo>
                  <a:pt x="3400245" y="13642076"/>
                </a:lnTo>
                <a:cubicBezTo>
                  <a:pt x="1336087" y="12098385"/>
                  <a:pt x="0" y="9634619"/>
                  <a:pt x="0" y="6858794"/>
                </a:cubicBezTo>
                <a:cubicBezTo>
                  <a:pt x="0" y="4082968"/>
                  <a:pt x="1336089" y="1619202"/>
                  <a:pt x="3400245" y="75511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31980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9896" cy="137175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3887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2516719" y="5054392"/>
            <a:ext cx="3862800" cy="3862800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="" xmlns:a16="http://schemas.microsoft.com/office/drawing/2014/main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582" y="535752"/>
            <a:ext cx="22639452" cy="94673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6400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="" xmlns:a16="http://schemas.microsoft.com/office/drawing/2014/main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714582" y="1754537"/>
            <a:ext cx="22639452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="" xmlns:a16="http://schemas.microsoft.com/office/drawing/2014/main" id="{94A5D09B-1756-4854-8FA7-F15384158F54}"/>
              </a:ext>
            </a:extLst>
          </p:cNvPr>
          <p:cNvSpPr/>
          <p:nvPr userDrawn="1"/>
        </p:nvSpPr>
        <p:spPr bwMode="auto">
          <a:xfrm>
            <a:off x="714582" y="1722137"/>
            <a:ext cx="2060704" cy="64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18" name="7 Rectángulo">
            <a:extLst>
              <a:ext uri="{FF2B5EF4-FFF2-40B4-BE49-F238E27FC236}">
                <a16:creationId xmlns="" xmlns:a16="http://schemas.microsoft.com/office/drawing/2014/main" id="{8CE84D3F-4203-4EF6-80C9-14CE09BC07D0}"/>
              </a:ext>
            </a:extLst>
          </p:cNvPr>
          <p:cNvSpPr/>
          <p:nvPr userDrawn="1"/>
        </p:nvSpPr>
        <p:spPr bwMode="auto">
          <a:xfrm>
            <a:off x="714582" y="1"/>
            <a:ext cx="496992" cy="11251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9" name="11 Rectángulo">
            <a:extLst>
              <a:ext uri="{FF2B5EF4-FFF2-40B4-BE49-F238E27FC236}">
                <a16:creationId xmlns="" xmlns:a16="http://schemas.microsoft.com/office/drawing/2014/main" id="{EE092C25-F320-46D9-90C2-4D977AF7CE48}"/>
              </a:ext>
            </a:extLst>
          </p:cNvPr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0" name="12 Rectángulo">
            <a:extLst>
              <a:ext uri="{FF2B5EF4-FFF2-40B4-BE49-F238E27FC236}">
                <a16:creationId xmlns="" xmlns:a16="http://schemas.microsoft.com/office/drawing/2014/main" id="{DAB854D3-AD40-40B4-BDF6-6BD1F19044DB}"/>
              </a:ext>
            </a:extLst>
          </p:cNvPr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="" xmlns:a16="http://schemas.microsoft.com/office/drawing/2014/main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22" name="Rectángulo 5">
            <a:extLst>
              <a:ext uri="{FF2B5EF4-FFF2-40B4-BE49-F238E27FC236}">
                <a16:creationId xmlns="" xmlns:a16="http://schemas.microsoft.com/office/drawing/2014/main" id="{76C45562-3DA2-487A-9E25-B7DE73487FD5}"/>
              </a:ext>
            </a:extLst>
          </p:cNvPr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69" name="3 Grupo">
            <a:extLst>
              <a:ext uri="{FF2B5EF4-FFF2-40B4-BE49-F238E27FC236}">
                <a16:creationId xmlns="" xmlns:a16="http://schemas.microsoft.com/office/drawing/2014/main" id="{86882D74-F965-4E42-9EB1-3D4778D4380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47281" y="4905255"/>
            <a:ext cx="4390304" cy="4360453"/>
            <a:chOff x="17867834" y="3782985"/>
            <a:chExt cx="3141075" cy="3119718"/>
          </a:xfrm>
          <a:solidFill>
            <a:schemeClr val="accent1"/>
          </a:solidFill>
        </p:grpSpPr>
        <p:sp>
          <p:nvSpPr>
            <p:cNvPr id="70" name="Freeform 1299">
              <a:extLst>
                <a:ext uri="{FF2B5EF4-FFF2-40B4-BE49-F238E27FC236}">
                  <a16:creationId xmlns="" xmlns:a16="http://schemas.microsoft.com/office/drawing/2014/main" id="{BE58668C-C28B-4ED0-879C-CFC929FA1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1" name="Freeform 1300">
              <a:extLst>
                <a:ext uri="{FF2B5EF4-FFF2-40B4-BE49-F238E27FC236}">
                  <a16:creationId xmlns="" xmlns:a16="http://schemas.microsoft.com/office/drawing/2014/main" id="{C55D8194-2E42-4A07-BEB6-F5F2D0C5E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2" name="Freeform 1302">
              <a:extLst>
                <a:ext uri="{FF2B5EF4-FFF2-40B4-BE49-F238E27FC236}">
                  <a16:creationId xmlns="" xmlns:a16="http://schemas.microsoft.com/office/drawing/2014/main" id="{261308C1-A193-406D-829C-EC465DD92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3" name="Freeform 1303">
              <a:extLst>
                <a:ext uri="{FF2B5EF4-FFF2-40B4-BE49-F238E27FC236}">
                  <a16:creationId xmlns="" xmlns:a16="http://schemas.microsoft.com/office/drawing/2014/main" id="{54CC4131-5195-42DB-A78F-032DEC223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4" name="Oval 1304">
              <a:extLst>
                <a:ext uri="{FF2B5EF4-FFF2-40B4-BE49-F238E27FC236}">
                  <a16:creationId xmlns="" xmlns:a16="http://schemas.microsoft.com/office/drawing/2014/main" id="{F0B13F6F-756C-42BA-A5BD-B6AFC916C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5" name="Oval 1305">
              <a:extLst>
                <a:ext uri="{FF2B5EF4-FFF2-40B4-BE49-F238E27FC236}">
                  <a16:creationId xmlns="" xmlns:a16="http://schemas.microsoft.com/office/drawing/2014/main" id="{70802A7A-9F42-45FB-9129-C89B127DF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6" name="Oval 1306">
              <a:extLst>
                <a:ext uri="{FF2B5EF4-FFF2-40B4-BE49-F238E27FC236}">
                  <a16:creationId xmlns="" xmlns:a16="http://schemas.microsoft.com/office/drawing/2014/main" id="{AE30F75A-5DFA-44E0-BF2C-9CD57D06D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7" name="Oval 1308">
              <a:extLst>
                <a:ext uri="{FF2B5EF4-FFF2-40B4-BE49-F238E27FC236}">
                  <a16:creationId xmlns="" xmlns:a16="http://schemas.microsoft.com/office/drawing/2014/main" id="{ABC35B66-F184-4820-85C7-893DC0950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8" name="Freeform 1319">
              <a:extLst>
                <a:ext uri="{FF2B5EF4-FFF2-40B4-BE49-F238E27FC236}">
                  <a16:creationId xmlns="" xmlns:a16="http://schemas.microsoft.com/office/drawing/2014/main" id="{B15823B4-4F15-4278-A6A1-CA9C0AC9B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79" name="Freeform 1301">
              <a:extLst>
                <a:ext uri="{FF2B5EF4-FFF2-40B4-BE49-F238E27FC236}">
                  <a16:creationId xmlns="" xmlns:a16="http://schemas.microsoft.com/office/drawing/2014/main" id="{3512FDCC-B757-4ED5-87FB-74ABE095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</p:grpSp>
    </p:spTree>
    <p:extLst>
      <p:ext uri="{BB962C8B-B14F-4D97-AF65-F5344CB8AC3E}">
        <p14:creationId xmlns:p14="http://schemas.microsoft.com/office/powerpoint/2010/main" val="11601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85588" cy="585064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15" name="Rectángulo 5"/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5588" cy="137175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="" xmlns:a16="http://schemas.microsoft.com/office/drawing/2014/main" id="{FB224F4A-E805-4E0B-A0D2-7BC3101D30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76659" y="3410795"/>
            <a:ext cx="5727197" cy="345029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="" xmlns:a16="http://schemas.microsoft.com/office/drawing/2014/main" id="{9125421A-EA40-4080-A426-69D87C662B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51991" y="3402593"/>
            <a:ext cx="5727197" cy="345540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" name="2 Marcador de posición de imagen">
            <a:extLst>
              <a:ext uri="{FF2B5EF4-FFF2-40B4-BE49-F238E27FC236}">
                <a16:creationId xmlns="" xmlns:a16="http://schemas.microsoft.com/office/drawing/2014/main" id="{4A0AD68E-AFDB-4DC6-A053-65DE4EB897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727324" y="3402593"/>
            <a:ext cx="5727600" cy="345540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9818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  <p:extLst mod="1"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>
            <a:extLst>
              <a:ext uri="{FF2B5EF4-FFF2-40B4-BE49-F238E27FC236}">
                <a16:creationId xmlns="" xmlns:a16="http://schemas.microsoft.com/office/drawing/2014/main" id="{7FF70F53-5C88-43A0-B79C-675A16D8E2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8694" y="2358294"/>
            <a:ext cx="15193974" cy="8562413"/>
          </a:xfrm>
          <a:prstGeom prst="rect">
            <a:avLst/>
          </a:prstGeom>
        </p:spPr>
      </p:pic>
      <p:sp>
        <p:nvSpPr>
          <p:cNvPr id="8" name="2 Marcador de posición de imagen">
            <a:extLst>
              <a:ext uri="{FF2B5EF4-FFF2-40B4-BE49-F238E27FC236}">
                <a16:creationId xmlns="" xmlns:a16="http://schemas.microsoft.com/office/drawing/2014/main" id="{AF8254BF-BD69-47CD-AF57-786A2FEE6F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22864" y="3393409"/>
            <a:ext cx="9496800" cy="59292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39931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492494" cy="137175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6950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ft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2 Marcador de texto">
            <a:extLst>
              <a:ext uri="{FF2B5EF4-FFF2-40B4-BE49-F238E27FC236}">
                <a16:creationId xmlns="" xmlns:a16="http://schemas.microsoft.com/office/drawing/2014/main" id="{15C9BDA4-AA29-4254-8389-81D7E90F09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662" y="507899"/>
            <a:ext cx="20981181" cy="1620000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7200" kern="1200" spc="30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24" name="235 Rectángulo">
            <a:extLst>
              <a:ext uri="{FF2B5EF4-FFF2-40B4-BE49-F238E27FC236}">
                <a16:creationId xmlns="" xmlns:a16="http://schemas.microsoft.com/office/drawing/2014/main" id="{4A5A82B6-9C6E-4261-9675-85BF9F4E03CD}"/>
              </a:ext>
            </a:extLst>
          </p:cNvPr>
          <p:cNvSpPr/>
          <p:nvPr userDrawn="1"/>
        </p:nvSpPr>
        <p:spPr bwMode="auto">
          <a:xfrm>
            <a:off x="0" y="750363"/>
            <a:ext cx="414000" cy="991871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marL="0" marR="0" lvl="0" indent="0" algn="ctr" defTabSz="2417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4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8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4 Rectángulo">
            <a:extLst>
              <a:ext uri="{FF2B5EF4-FFF2-40B4-BE49-F238E27FC236}">
                <a16:creationId xmlns="" xmlns:a16="http://schemas.microsoft.com/office/drawing/2014/main" id="{972ED3AB-65BF-4D1F-9B99-DAC944DCB4F7}"/>
              </a:ext>
            </a:extLst>
          </p:cNvPr>
          <p:cNvSpPr/>
          <p:nvPr userDrawn="1"/>
        </p:nvSpPr>
        <p:spPr bwMode="auto">
          <a:xfrm>
            <a:off x="0" y="-1"/>
            <a:ext cx="24385588" cy="8523981"/>
          </a:xfrm>
          <a:prstGeom prst="rect">
            <a:avLst/>
          </a:prstGeom>
          <a:solidFill>
            <a:srgbClr val="242A30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marL="0" marR="0" lvl="0" indent="0" algn="ctr" defTabSz="2417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2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0" descr="http://app.imcreator.com/images/editor/iphone_for_editor.png">
            <a:extLst>
              <a:ext uri="{FF2B5EF4-FFF2-40B4-BE49-F238E27FC236}">
                <a16:creationId xmlns="" xmlns:a16="http://schemas.microsoft.com/office/drawing/2014/main" id="{3173A9D5-CB01-417C-AB7A-5F5887542E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3164" y="389736"/>
            <a:ext cx="7605845" cy="1362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16660131" y="2403299"/>
            <a:ext cx="5316670" cy="878286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78299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>
            <a:extLst>
              <a:ext uri="{FF2B5EF4-FFF2-40B4-BE49-F238E27FC236}">
                <a16:creationId xmlns="" xmlns:a16="http://schemas.microsoft.com/office/drawing/2014/main" id="{1DF99CA0-F7A5-4EB5-9AB3-D15942BF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959" y="-257391"/>
            <a:ext cx="16594868" cy="9351873"/>
          </a:xfrm>
          <a:prstGeom prst="rect">
            <a:avLst/>
          </a:prstGeom>
        </p:spPr>
      </p:pic>
      <p:sp>
        <p:nvSpPr>
          <p:cNvPr id="4" name="2 Marcador de posición de imagen">
            <a:extLst>
              <a:ext uri="{FF2B5EF4-FFF2-40B4-BE49-F238E27FC236}">
                <a16:creationId xmlns="" xmlns:a16="http://schemas.microsoft.com/office/drawing/2014/main" id="{4B654295-9D6E-48D3-84B9-18D384E7E1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32433" y="889106"/>
            <a:ext cx="10337075" cy="646963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93710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7017220" y="0"/>
            <a:ext cx="17368368" cy="137175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5906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10167569" y="0"/>
            <a:ext cx="14218019" cy="748886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62967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87149" cy="137175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="" xmlns:a16="http://schemas.microsoft.com/office/drawing/2014/main" id="{3A1C5B2F-15F1-4194-85F7-C438E6C3D5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0730" y="0"/>
            <a:ext cx="6387149" cy="67513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="" xmlns:a16="http://schemas.microsoft.com/office/drawing/2014/main" id="{EEE3526C-C6AA-4B60-931F-AA723D9BDE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70730" y="6966189"/>
            <a:ext cx="6387149" cy="67513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77648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posición de imagen">
            <a:extLst>
              <a:ext uri="{FF2B5EF4-FFF2-40B4-BE49-F238E27FC236}">
                <a16:creationId xmlns="" xmlns:a16="http://schemas.microsoft.com/office/drawing/2014/main" id="{CD4595CB-ED3D-4BAC-8A4E-8E2A9B2ACF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62923" y="4211920"/>
            <a:ext cx="10216135" cy="813748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1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85588" cy="334840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15" name="Rectángulo 5"/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/>
      <p:bldP spid="15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2"/>
          <p:cNvSpPr>
            <a:spLocks noGrp="1"/>
          </p:cNvSpPr>
          <p:nvPr>
            <p:ph type="pic" sz="quarter" idx="11"/>
          </p:nvPr>
        </p:nvSpPr>
        <p:spPr>
          <a:xfrm>
            <a:off x="228600" y="2448304"/>
            <a:ext cx="5519433" cy="54726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1" name="3"/>
          <p:cNvSpPr>
            <a:spLocks noGrp="1"/>
          </p:cNvSpPr>
          <p:nvPr>
            <p:ph type="pic" sz="quarter" idx="12"/>
          </p:nvPr>
        </p:nvSpPr>
        <p:spPr>
          <a:xfrm>
            <a:off x="228600" y="8089199"/>
            <a:ext cx="5519433" cy="528054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3" name="4"/>
          <p:cNvSpPr>
            <a:spLocks noGrp="1"/>
          </p:cNvSpPr>
          <p:nvPr>
            <p:ph type="pic" sz="quarter" idx="14"/>
          </p:nvPr>
        </p:nvSpPr>
        <p:spPr>
          <a:xfrm>
            <a:off x="5912157" y="2448304"/>
            <a:ext cx="6048394" cy="54726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2" name="5"/>
          <p:cNvSpPr>
            <a:spLocks noGrp="1"/>
          </p:cNvSpPr>
          <p:nvPr>
            <p:ph type="pic" sz="quarter" idx="13"/>
          </p:nvPr>
        </p:nvSpPr>
        <p:spPr>
          <a:xfrm>
            <a:off x="5912157" y="8089199"/>
            <a:ext cx="6048394" cy="528054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8" name="6"/>
          <p:cNvSpPr>
            <a:spLocks noGrp="1"/>
          </p:cNvSpPr>
          <p:nvPr>
            <p:ph type="pic" sz="quarter" idx="16"/>
          </p:nvPr>
        </p:nvSpPr>
        <p:spPr>
          <a:xfrm>
            <a:off x="12124675" y="2448304"/>
            <a:ext cx="6048394" cy="54726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7" name="7"/>
          <p:cNvSpPr>
            <a:spLocks noGrp="1"/>
          </p:cNvSpPr>
          <p:nvPr>
            <p:ph type="pic" sz="quarter" idx="15"/>
          </p:nvPr>
        </p:nvSpPr>
        <p:spPr>
          <a:xfrm>
            <a:off x="12124675" y="8089199"/>
            <a:ext cx="6048394" cy="528054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2" name="8"/>
          <p:cNvSpPr>
            <a:spLocks noGrp="1"/>
          </p:cNvSpPr>
          <p:nvPr>
            <p:ph type="pic" sz="quarter" idx="18"/>
          </p:nvPr>
        </p:nvSpPr>
        <p:spPr>
          <a:xfrm>
            <a:off x="18337194" y="2448304"/>
            <a:ext cx="5818206" cy="54726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1" name="9"/>
          <p:cNvSpPr>
            <a:spLocks noGrp="1"/>
          </p:cNvSpPr>
          <p:nvPr>
            <p:ph type="pic" sz="quarter" idx="17"/>
          </p:nvPr>
        </p:nvSpPr>
        <p:spPr>
          <a:xfrm>
            <a:off x="18337194" y="8089199"/>
            <a:ext cx="5818206" cy="528054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0" name="12 Marcador de texto">
            <a:extLst>
              <a:ext uri="{FF2B5EF4-FFF2-40B4-BE49-F238E27FC236}">
                <a16:creationId xmlns="" xmlns:a16="http://schemas.microsoft.com/office/drawing/2014/main" id="{29CFD9D2-07EE-44AE-B85B-BD7C5CBD1C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662" y="507899"/>
            <a:ext cx="20981181" cy="1620000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7200" kern="1200" spc="30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11" name="235 Rectángulo">
            <a:extLst>
              <a:ext uri="{FF2B5EF4-FFF2-40B4-BE49-F238E27FC236}">
                <a16:creationId xmlns="" xmlns:a16="http://schemas.microsoft.com/office/drawing/2014/main" id="{2CD0E08E-B0B0-444B-A9CA-B2AB7A8E4B08}"/>
              </a:ext>
            </a:extLst>
          </p:cNvPr>
          <p:cNvSpPr/>
          <p:nvPr userDrawn="1"/>
        </p:nvSpPr>
        <p:spPr bwMode="auto">
          <a:xfrm>
            <a:off x="0" y="750363"/>
            <a:ext cx="414000" cy="991871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marL="0" marR="0" lvl="0" indent="0" algn="ctr" defTabSz="2417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4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9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2" grpId="0" animBg="1"/>
      <p:bldP spid="28" grpId="0" animBg="1"/>
      <p:bldP spid="27" grpId="0" animBg="1"/>
      <p:bldP spid="32" grpId="0" animBg="1"/>
      <p:bldP spid="31" grpId="0" animBg="1"/>
      <p:bldP spid="10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2 Marcador de texto">
            <a:extLst>
              <a:ext uri="{FF2B5EF4-FFF2-40B4-BE49-F238E27FC236}">
                <a16:creationId xmlns="" xmlns:a16="http://schemas.microsoft.com/office/drawing/2014/main" id="{15C9BDA4-AA29-4254-8389-81D7E90F09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662" y="507899"/>
            <a:ext cx="20981181" cy="1620000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7200" kern="1200" spc="30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20" name="2"/>
          <p:cNvSpPr>
            <a:spLocks noGrp="1"/>
          </p:cNvSpPr>
          <p:nvPr>
            <p:ph type="pic" sz="quarter" idx="11"/>
          </p:nvPr>
        </p:nvSpPr>
        <p:spPr>
          <a:xfrm>
            <a:off x="2886759" y="3573969"/>
            <a:ext cx="5936400" cy="4860000"/>
          </a:xfrm>
          <a:prstGeom prst="roundRect">
            <a:avLst>
              <a:gd name="adj" fmla="val 2360"/>
            </a:avLst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3" name="2">
            <a:extLst>
              <a:ext uri="{FF2B5EF4-FFF2-40B4-BE49-F238E27FC236}">
                <a16:creationId xmlns="" xmlns:a16="http://schemas.microsoft.com/office/drawing/2014/main" id="{45F51C5A-62DD-488C-805A-167D0DEC80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97102" y="3573429"/>
            <a:ext cx="5936400" cy="4860000"/>
          </a:xfrm>
          <a:prstGeom prst="roundRect">
            <a:avLst>
              <a:gd name="adj" fmla="val 2360"/>
            </a:avLst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4" name="2">
            <a:extLst>
              <a:ext uri="{FF2B5EF4-FFF2-40B4-BE49-F238E27FC236}">
                <a16:creationId xmlns="" xmlns:a16="http://schemas.microsoft.com/office/drawing/2014/main" id="{86D1A0EC-2842-477F-8380-C93DA09DDB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07443" y="3573429"/>
            <a:ext cx="5936400" cy="4860000"/>
          </a:xfrm>
          <a:prstGeom prst="roundRect">
            <a:avLst>
              <a:gd name="adj" fmla="val 2360"/>
            </a:avLst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5" name="11 Rectángulo">
            <a:extLst>
              <a:ext uri="{FF2B5EF4-FFF2-40B4-BE49-F238E27FC236}">
                <a16:creationId xmlns="" xmlns:a16="http://schemas.microsoft.com/office/drawing/2014/main" id="{A313542F-558A-4AF1-8CF7-51BCD6BEEDC5}"/>
              </a:ext>
            </a:extLst>
          </p:cNvPr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6" name="12 Rectángulo">
            <a:extLst>
              <a:ext uri="{FF2B5EF4-FFF2-40B4-BE49-F238E27FC236}">
                <a16:creationId xmlns="" xmlns:a16="http://schemas.microsoft.com/office/drawing/2014/main" id="{0EA6DBAA-1EB8-47DD-92A9-DA33C7BDA7B9}"/>
              </a:ext>
            </a:extLst>
          </p:cNvPr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7" name="5 Marcador de número de diapositiva">
            <a:extLst>
              <a:ext uri="{FF2B5EF4-FFF2-40B4-BE49-F238E27FC236}">
                <a16:creationId xmlns="" xmlns:a16="http://schemas.microsoft.com/office/drawing/2014/main" id="{66E8125D-842A-4561-A5F2-CCC9C57FE0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18" name="Rectángulo 5">
            <a:extLst>
              <a:ext uri="{FF2B5EF4-FFF2-40B4-BE49-F238E27FC236}">
                <a16:creationId xmlns="" xmlns:a16="http://schemas.microsoft.com/office/drawing/2014/main" id="{6F9AE97E-8ED4-4C65-9B31-82C28AE4BFDE}"/>
              </a:ext>
            </a:extLst>
          </p:cNvPr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235 Rectángulo">
            <a:extLst>
              <a:ext uri="{FF2B5EF4-FFF2-40B4-BE49-F238E27FC236}">
                <a16:creationId xmlns="" xmlns:a16="http://schemas.microsoft.com/office/drawing/2014/main" id="{4A5A82B6-9C6E-4261-9675-85BF9F4E03CD}"/>
              </a:ext>
            </a:extLst>
          </p:cNvPr>
          <p:cNvSpPr/>
          <p:nvPr userDrawn="1"/>
        </p:nvSpPr>
        <p:spPr bwMode="auto">
          <a:xfrm>
            <a:off x="0" y="750363"/>
            <a:ext cx="414000" cy="991871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marL="0" marR="0" lvl="0" indent="0" algn="ctr" defTabSz="2417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4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13" grpId="0" animBg="1"/>
      <p:bldP spid="14" grpId="0" animBg="1"/>
      <p:bldP spid="17" grpId="0"/>
      <p:bldP spid="18" grpId="0"/>
      <p:bldP spid="24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2 Marcador de texto">
            <a:extLst>
              <a:ext uri="{FF2B5EF4-FFF2-40B4-BE49-F238E27FC236}">
                <a16:creationId xmlns="" xmlns:a16="http://schemas.microsoft.com/office/drawing/2014/main" id="{15C9BDA4-AA29-4254-8389-81D7E90F09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662" y="507899"/>
            <a:ext cx="20981181" cy="1620000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7200" kern="1200" spc="30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20" name="2"/>
          <p:cNvSpPr>
            <a:spLocks noGrp="1"/>
          </p:cNvSpPr>
          <p:nvPr>
            <p:ph type="pic" sz="quarter" idx="11"/>
          </p:nvPr>
        </p:nvSpPr>
        <p:spPr>
          <a:xfrm>
            <a:off x="909083" y="3573969"/>
            <a:ext cx="5309922" cy="3464845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5" name="11 Rectángulo">
            <a:extLst>
              <a:ext uri="{FF2B5EF4-FFF2-40B4-BE49-F238E27FC236}">
                <a16:creationId xmlns="" xmlns:a16="http://schemas.microsoft.com/office/drawing/2014/main" id="{A313542F-558A-4AF1-8CF7-51BCD6BEEDC5}"/>
              </a:ext>
            </a:extLst>
          </p:cNvPr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6" name="12 Rectángulo">
            <a:extLst>
              <a:ext uri="{FF2B5EF4-FFF2-40B4-BE49-F238E27FC236}">
                <a16:creationId xmlns="" xmlns:a16="http://schemas.microsoft.com/office/drawing/2014/main" id="{0EA6DBAA-1EB8-47DD-92A9-DA33C7BDA7B9}"/>
              </a:ext>
            </a:extLst>
          </p:cNvPr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7" name="5 Marcador de número de diapositiva">
            <a:extLst>
              <a:ext uri="{FF2B5EF4-FFF2-40B4-BE49-F238E27FC236}">
                <a16:creationId xmlns="" xmlns:a16="http://schemas.microsoft.com/office/drawing/2014/main" id="{66E8125D-842A-4561-A5F2-CCC9C57FE0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18" name="Rectángulo 5">
            <a:extLst>
              <a:ext uri="{FF2B5EF4-FFF2-40B4-BE49-F238E27FC236}">
                <a16:creationId xmlns="" xmlns:a16="http://schemas.microsoft.com/office/drawing/2014/main" id="{6F9AE97E-8ED4-4C65-9B31-82C28AE4BFDE}"/>
              </a:ext>
            </a:extLst>
          </p:cNvPr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235 Rectángulo">
            <a:extLst>
              <a:ext uri="{FF2B5EF4-FFF2-40B4-BE49-F238E27FC236}">
                <a16:creationId xmlns="" xmlns:a16="http://schemas.microsoft.com/office/drawing/2014/main" id="{4A5A82B6-9C6E-4261-9675-85BF9F4E03CD}"/>
              </a:ext>
            </a:extLst>
          </p:cNvPr>
          <p:cNvSpPr/>
          <p:nvPr userDrawn="1"/>
        </p:nvSpPr>
        <p:spPr bwMode="auto">
          <a:xfrm>
            <a:off x="0" y="750363"/>
            <a:ext cx="414000" cy="991871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marL="0" marR="0" lvl="0" indent="0" algn="ctr" defTabSz="2417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4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2">
            <a:extLst>
              <a:ext uri="{FF2B5EF4-FFF2-40B4-BE49-F238E27FC236}">
                <a16:creationId xmlns="" xmlns:a16="http://schemas.microsoft.com/office/drawing/2014/main" id="{A24D36DA-0AE6-4BD9-B84C-3EE571A24F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65764" y="3573969"/>
            <a:ext cx="5309922" cy="3464845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2">
            <a:extLst>
              <a:ext uri="{FF2B5EF4-FFF2-40B4-BE49-F238E27FC236}">
                <a16:creationId xmlns="" xmlns:a16="http://schemas.microsoft.com/office/drawing/2014/main" id="{93BFA706-0F9F-4225-A421-3DF5CE9F3D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422445" y="3573969"/>
            <a:ext cx="5309922" cy="3464845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9" name="2">
            <a:extLst>
              <a:ext uri="{FF2B5EF4-FFF2-40B4-BE49-F238E27FC236}">
                <a16:creationId xmlns="" xmlns:a16="http://schemas.microsoft.com/office/drawing/2014/main" id="{AEB702C9-F8C5-4E9C-985A-18BE8C5BDE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179127" y="3573969"/>
            <a:ext cx="5309922" cy="3464845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1656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17" grpId="0"/>
      <p:bldP spid="18" grpId="0"/>
      <p:bldP spid="24" grpId="0" animBg="1"/>
      <p:bldP spid="11" grpId="0" animBg="1"/>
      <p:bldP spid="12" grpId="0" animBg="1"/>
      <p:bldP spid="19" grpId="0" animBg="1"/>
    </p:bldLst>
  </p:timing>
  <p:extLst mod="1"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arcador de posición de imagen 33">
            <a:extLst>
              <a:ext uri="{FF2B5EF4-FFF2-40B4-BE49-F238E27FC236}">
                <a16:creationId xmlns="" xmlns:a16="http://schemas.microsoft.com/office/drawing/2014/main" id="{BD208D24-71A8-4D47-8601-6A77E23E647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864992" y="3454172"/>
            <a:ext cx="4006329" cy="400653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5" name="Marcador de posición de imagen 34">
            <a:extLst>
              <a:ext uri="{FF2B5EF4-FFF2-40B4-BE49-F238E27FC236}">
                <a16:creationId xmlns="" xmlns:a16="http://schemas.microsoft.com/office/drawing/2014/main" id="{7FF70064-B0AF-42DC-8391-D527DF99E7F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422533" y="3454172"/>
            <a:ext cx="4006329" cy="400653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6" name="Marcador de posición de imagen 35">
            <a:extLst>
              <a:ext uri="{FF2B5EF4-FFF2-40B4-BE49-F238E27FC236}">
                <a16:creationId xmlns="" xmlns:a16="http://schemas.microsoft.com/office/drawing/2014/main" id="{61F928EE-4000-409B-B7A6-2DA2CFB19B7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2980074" y="3454172"/>
            <a:ext cx="4006329" cy="400653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7" name="Marcador de posición de imagen 36">
            <a:extLst>
              <a:ext uri="{FF2B5EF4-FFF2-40B4-BE49-F238E27FC236}">
                <a16:creationId xmlns="" xmlns:a16="http://schemas.microsoft.com/office/drawing/2014/main" id="{D5672A69-0416-4C82-82B7-6644006B40C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8537615" y="3454172"/>
            <a:ext cx="4006329" cy="400653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1" name="11 Rectángulo">
            <a:extLst>
              <a:ext uri="{FF2B5EF4-FFF2-40B4-BE49-F238E27FC236}">
                <a16:creationId xmlns="" xmlns:a16="http://schemas.microsoft.com/office/drawing/2014/main" id="{0D0F1781-7046-4D05-92C3-2B968BCE250E}"/>
              </a:ext>
            </a:extLst>
          </p:cNvPr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2" name="12 Rectángulo">
            <a:extLst>
              <a:ext uri="{FF2B5EF4-FFF2-40B4-BE49-F238E27FC236}">
                <a16:creationId xmlns="" xmlns:a16="http://schemas.microsoft.com/office/drawing/2014/main" id="{B33FB721-54F8-4353-9E55-898988ED7CAC}"/>
              </a:ext>
            </a:extLst>
          </p:cNvPr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3" name="5 Marcador de número de diapositiva">
            <a:extLst>
              <a:ext uri="{FF2B5EF4-FFF2-40B4-BE49-F238E27FC236}">
                <a16:creationId xmlns="" xmlns:a16="http://schemas.microsoft.com/office/drawing/2014/main" id="{E81B7EBF-C138-4BFF-A83C-1315C907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24" name="Rectángulo 5">
            <a:extLst>
              <a:ext uri="{FF2B5EF4-FFF2-40B4-BE49-F238E27FC236}">
                <a16:creationId xmlns="" xmlns:a16="http://schemas.microsoft.com/office/drawing/2014/main" id="{FCC22919-6F01-4BDA-8193-775C5732F45A}"/>
              </a:ext>
            </a:extLst>
          </p:cNvPr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12 Marcador de texto">
            <a:extLst>
              <a:ext uri="{FF2B5EF4-FFF2-40B4-BE49-F238E27FC236}">
                <a16:creationId xmlns="" xmlns:a16="http://schemas.microsoft.com/office/drawing/2014/main" id="{C1AB62C5-6211-45B6-A929-A3254236AC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4582" y="535752"/>
            <a:ext cx="22639452" cy="94673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6400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1" name="18 Conector recto">
            <a:extLst>
              <a:ext uri="{FF2B5EF4-FFF2-40B4-BE49-F238E27FC236}">
                <a16:creationId xmlns="" xmlns:a16="http://schemas.microsoft.com/office/drawing/2014/main" id="{CD3A2424-2A91-4E84-8423-DA5D1117F320}"/>
              </a:ext>
            </a:extLst>
          </p:cNvPr>
          <p:cNvCxnSpPr>
            <a:cxnSpLocks/>
          </p:cNvCxnSpPr>
          <p:nvPr userDrawn="1"/>
        </p:nvCxnSpPr>
        <p:spPr>
          <a:xfrm>
            <a:off x="714582" y="1754537"/>
            <a:ext cx="22639452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20 Rectángulo">
            <a:extLst>
              <a:ext uri="{FF2B5EF4-FFF2-40B4-BE49-F238E27FC236}">
                <a16:creationId xmlns="" xmlns:a16="http://schemas.microsoft.com/office/drawing/2014/main" id="{922F55B5-BCE4-4558-ACC8-2F95DB4D2985}"/>
              </a:ext>
            </a:extLst>
          </p:cNvPr>
          <p:cNvSpPr/>
          <p:nvPr userDrawn="1"/>
        </p:nvSpPr>
        <p:spPr bwMode="auto">
          <a:xfrm>
            <a:off x="714582" y="1722137"/>
            <a:ext cx="2060704" cy="64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13" name="7 Rectángulo">
            <a:extLst>
              <a:ext uri="{FF2B5EF4-FFF2-40B4-BE49-F238E27FC236}">
                <a16:creationId xmlns="" xmlns:a16="http://schemas.microsoft.com/office/drawing/2014/main" id="{3774F678-52C6-45D1-BBBF-9C2B19CD4B28}"/>
              </a:ext>
            </a:extLst>
          </p:cNvPr>
          <p:cNvSpPr/>
          <p:nvPr userDrawn="1"/>
        </p:nvSpPr>
        <p:spPr bwMode="auto">
          <a:xfrm>
            <a:off x="714582" y="1"/>
            <a:ext cx="496992" cy="11251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023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23" grpId="0"/>
      <p:bldP spid="24" grpId="0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animBg="1"/>
    </p:bldLst>
  </p:timing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arcador de posición de imagen 33">
            <a:extLst>
              <a:ext uri="{FF2B5EF4-FFF2-40B4-BE49-F238E27FC236}">
                <a16:creationId xmlns="" xmlns:a16="http://schemas.microsoft.com/office/drawing/2014/main" id="{BD208D24-71A8-4D47-8601-6A77E23E647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71514" y="693109"/>
            <a:ext cx="7550210" cy="603067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1" name="11 Rectángulo">
            <a:extLst>
              <a:ext uri="{FF2B5EF4-FFF2-40B4-BE49-F238E27FC236}">
                <a16:creationId xmlns="" xmlns:a16="http://schemas.microsoft.com/office/drawing/2014/main" id="{0D0F1781-7046-4D05-92C3-2B968BCE250E}"/>
              </a:ext>
            </a:extLst>
          </p:cNvPr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2" name="12 Rectángulo">
            <a:extLst>
              <a:ext uri="{FF2B5EF4-FFF2-40B4-BE49-F238E27FC236}">
                <a16:creationId xmlns="" xmlns:a16="http://schemas.microsoft.com/office/drawing/2014/main" id="{B33FB721-54F8-4353-9E55-898988ED7CAC}"/>
              </a:ext>
            </a:extLst>
          </p:cNvPr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3" name="5 Marcador de número de diapositiva">
            <a:extLst>
              <a:ext uri="{FF2B5EF4-FFF2-40B4-BE49-F238E27FC236}">
                <a16:creationId xmlns="" xmlns:a16="http://schemas.microsoft.com/office/drawing/2014/main" id="{E81B7EBF-C138-4BFF-A83C-1315C907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24" name="Rectángulo 5">
            <a:extLst>
              <a:ext uri="{FF2B5EF4-FFF2-40B4-BE49-F238E27FC236}">
                <a16:creationId xmlns="" xmlns:a16="http://schemas.microsoft.com/office/drawing/2014/main" id="{FCC22919-6F01-4BDA-8193-775C5732F45A}"/>
              </a:ext>
            </a:extLst>
          </p:cNvPr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1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3" grpId="0"/>
      <p:bldP spid="24" grpId="0"/>
    </p:bldLst>
  </p:timing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="" xmlns:a16="http://schemas.microsoft.com/office/drawing/2014/main" id="{A4053BB6-8D3F-4CB4-871F-9F6BDF4372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7222" y="0"/>
            <a:ext cx="17368367" cy="13717588"/>
          </a:xfrm>
          <a:custGeom>
            <a:avLst/>
            <a:gdLst>
              <a:gd name="connsiteX0" fmla="*/ 9920777 w 17368367"/>
              <a:gd name="connsiteY0" fmla="*/ 0 h 13717588"/>
              <a:gd name="connsiteX1" fmla="*/ 17368367 w 17368367"/>
              <a:gd name="connsiteY1" fmla="*/ 0 h 13717588"/>
              <a:gd name="connsiteX2" fmla="*/ 17368367 w 17368367"/>
              <a:gd name="connsiteY2" fmla="*/ 13717588 h 13717588"/>
              <a:gd name="connsiteX3" fmla="*/ 13468841 w 17368367"/>
              <a:gd name="connsiteY3" fmla="*/ 13717588 h 13717588"/>
              <a:gd name="connsiteX4" fmla="*/ 0 w 17368367"/>
              <a:gd name="connsiteY4" fmla="*/ 7539099 h 13717588"/>
              <a:gd name="connsiteX5" fmla="*/ 0 w 17368367"/>
              <a:gd name="connsiteY5" fmla="*/ 7472075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68367" h="13717588">
                <a:moveTo>
                  <a:pt x="9920777" y="0"/>
                </a:moveTo>
                <a:lnTo>
                  <a:pt x="17368367" y="0"/>
                </a:lnTo>
                <a:lnTo>
                  <a:pt x="17368367" y="13717588"/>
                </a:lnTo>
                <a:lnTo>
                  <a:pt x="13468841" y="13717588"/>
                </a:lnTo>
                <a:lnTo>
                  <a:pt x="0" y="7539099"/>
                </a:lnTo>
                <a:lnTo>
                  <a:pt x="0" y="7472075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0875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posición de imagen">
            <a:extLst>
              <a:ext uri="{FF2B5EF4-FFF2-40B4-BE49-F238E27FC236}">
                <a16:creationId xmlns="" xmlns:a16="http://schemas.microsoft.com/office/drawing/2014/main" id="{2B51BF43-792C-4476-A768-EBD2FAE625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934841" y="6935659"/>
            <a:ext cx="11450747" cy="797482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" name="2 Marcador de posición de imagen">
            <a:extLst>
              <a:ext uri="{FF2B5EF4-FFF2-40B4-BE49-F238E27FC236}">
                <a16:creationId xmlns="" xmlns:a16="http://schemas.microsoft.com/office/drawing/2014/main" id="{14F09B18-422B-4A61-87C5-13273ADCBF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6935659"/>
            <a:ext cx="11450747" cy="797482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7" name="2 Marcador de posición de imagen">
            <a:extLst>
              <a:ext uri="{FF2B5EF4-FFF2-40B4-BE49-F238E27FC236}">
                <a16:creationId xmlns="" xmlns:a16="http://schemas.microsoft.com/office/drawing/2014/main" id="{26103845-7E42-4A3F-9D8A-B74F6112B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08860" y="5742767"/>
            <a:ext cx="12567869" cy="797482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0490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5588" cy="802892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6 Rectángulo">
            <a:extLst>
              <a:ext uri="{FF2B5EF4-FFF2-40B4-BE49-F238E27FC236}">
                <a16:creationId xmlns="" xmlns:a16="http://schemas.microsoft.com/office/drawing/2014/main" id="{95140381-4C50-4167-879E-5620A458EB4D}"/>
              </a:ext>
            </a:extLst>
          </p:cNvPr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79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4 Grupo">
            <a:extLst>
              <a:ext uri="{FF2B5EF4-FFF2-40B4-BE49-F238E27FC236}">
                <a16:creationId xmlns="" xmlns:a16="http://schemas.microsoft.com/office/drawing/2014/main" id="{136A931C-F274-4A47-A5F9-3B295D7B1F8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5776874" y="934188"/>
            <a:ext cx="21710610" cy="11978721"/>
            <a:chOff x="-5854210" y="2216455"/>
            <a:chExt cx="20117235" cy="11350954"/>
          </a:xfrm>
        </p:grpSpPr>
        <p:sp>
          <p:nvSpPr>
            <p:cNvPr id="4" name="Rectángulo redondeado 34">
              <a:extLst>
                <a:ext uri="{FF2B5EF4-FFF2-40B4-BE49-F238E27FC236}">
                  <a16:creationId xmlns="" xmlns:a16="http://schemas.microsoft.com/office/drawing/2014/main" id="{50E4D8C2-FEBD-428E-A5BF-6F423250B44F}"/>
                </a:ext>
              </a:extLst>
            </p:cNvPr>
            <p:cNvSpPr/>
            <p:nvPr/>
          </p:nvSpPr>
          <p:spPr>
            <a:xfrm>
              <a:off x="-3927982" y="2216455"/>
              <a:ext cx="16313946" cy="11105489"/>
            </a:xfrm>
            <a:prstGeom prst="roundRect">
              <a:avLst>
                <a:gd name="adj" fmla="val 5106"/>
              </a:avLst>
            </a:prstGeom>
            <a:solidFill>
              <a:schemeClr val="tx1"/>
            </a:solidFill>
            <a:ln w="38100">
              <a:solidFill>
                <a:schemeClr val="bg1">
                  <a:lumMod val="75000"/>
                </a:schemeClr>
              </a:solidFill>
            </a:ln>
            <a:effectLst>
              <a:innerShdw blurRad="254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Elipse 7">
              <a:extLst>
                <a:ext uri="{FF2B5EF4-FFF2-40B4-BE49-F238E27FC236}">
                  <a16:creationId xmlns="" xmlns:a16="http://schemas.microsoft.com/office/drawing/2014/main" id="{179050F6-93BC-4E62-A89B-3DDC3F154B87}"/>
                </a:ext>
              </a:extLst>
            </p:cNvPr>
            <p:cNvSpPr/>
            <p:nvPr/>
          </p:nvSpPr>
          <p:spPr>
            <a:xfrm>
              <a:off x="4129747" y="2442101"/>
              <a:ext cx="136298" cy="1320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Elipse 5">
              <a:extLst>
                <a:ext uri="{FF2B5EF4-FFF2-40B4-BE49-F238E27FC236}">
                  <a16:creationId xmlns="" xmlns:a16="http://schemas.microsoft.com/office/drawing/2014/main" id="{32E3E80B-A0B4-45CF-BEC2-CD5B55991BA3}"/>
                </a:ext>
              </a:extLst>
            </p:cNvPr>
            <p:cNvSpPr/>
            <p:nvPr/>
          </p:nvSpPr>
          <p:spPr>
            <a:xfrm>
              <a:off x="4087643" y="2437652"/>
              <a:ext cx="109313" cy="1085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7" name="374 Grupo">
              <a:extLst>
                <a:ext uri="{FF2B5EF4-FFF2-40B4-BE49-F238E27FC236}">
                  <a16:creationId xmlns="" xmlns:a16="http://schemas.microsoft.com/office/drawing/2014/main" id="{EAC35194-7B3F-47CB-9147-701BE92D1235}"/>
                </a:ext>
              </a:extLst>
            </p:cNvPr>
            <p:cNvGrpSpPr/>
            <p:nvPr/>
          </p:nvGrpSpPr>
          <p:grpSpPr>
            <a:xfrm>
              <a:off x="-5854210" y="12964442"/>
              <a:ext cx="20117235" cy="602967"/>
              <a:chOff x="-5715543" y="3770615"/>
              <a:chExt cx="6625214" cy="199884"/>
            </a:xfrm>
            <a:effectLst>
              <a:reflection blurRad="6350" stA="50000" endA="300" endPos="90000" dist="50800" dir="5400000" sy="-100000" algn="bl" rotWithShape="0"/>
            </a:effectLst>
          </p:grpSpPr>
          <p:sp>
            <p:nvSpPr>
              <p:cNvPr id="10" name="20 Rectángulo redondeado">
                <a:extLst>
                  <a:ext uri="{FF2B5EF4-FFF2-40B4-BE49-F238E27FC236}">
                    <a16:creationId xmlns="" xmlns:a16="http://schemas.microsoft.com/office/drawing/2014/main" id="{03F1D52E-B964-4060-83E7-517ADD5D2289}"/>
                  </a:ext>
                </a:extLst>
              </p:cNvPr>
              <p:cNvSpPr/>
              <p:nvPr/>
            </p:nvSpPr>
            <p:spPr>
              <a:xfrm>
                <a:off x="-5706018" y="3849586"/>
                <a:ext cx="6599368" cy="120913"/>
              </a:xfrm>
              <a:custGeom>
                <a:avLst/>
                <a:gdLst>
                  <a:gd name="connsiteX0" fmla="*/ 0 w 6581775"/>
                  <a:gd name="connsiteY0" fmla="*/ 12303 h 73819"/>
                  <a:gd name="connsiteX1" fmla="*/ 12303 w 6581775"/>
                  <a:gd name="connsiteY1" fmla="*/ 0 h 73819"/>
                  <a:gd name="connsiteX2" fmla="*/ 6569472 w 6581775"/>
                  <a:gd name="connsiteY2" fmla="*/ 0 h 73819"/>
                  <a:gd name="connsiteX3" fmla="*/ 6581775 w 6581775"/>
                  <a:gd name="connsiteY3" fmla="*/ 12303 h 73819"/>
                  <a:gd name="connsiteX4" fmla="*/ 6581775 w 6581775"/>
                  <a:gd name="connsiteY4" fmla="*/ 61516 h 73819"/>
                  <a:gd name="connsiteX5" fmla="*/ 6569472 w 6581775"/>
                  <a:gd name="connsiteY5" fmla="*/ 73819 h 73819"/>
                  <a:gd name="connsiteX6" fmla="*/ 12303 w 6581775"/>
                  <a:gd name="connsiteY6" fmla="*/ 73819 h 73819"/>
                  <a:gd name="connsiteX7" fmla="*/ 0 w 6581775"/>
                  <a:gd name="connsiteY7" fmla="*/ 61516 h 73819"/>
                  <a:gd name="connsiteX8" fmla="*/ 0 w 6581775"/>
                  <a:gd name="connsiteY8" fmla="*/ 12303 h 73819"/>
                  <a:gd name="connsiteX0" fmla="*/ 0 w 6581775"/>
                  <a:gd name="connsiteY0" fmla="*/ 12303 h 76200"/>
                  <a:gd name="connsiteX1" fmla="*/ 12303 w 6581775"/>
                  <a:gd name="connsiteY1" fmla="*/ 0 h 76200"/>
                  <a:gd name="connsiteX2" fmla="*/ 6569472 w 6581775"/>
                  <a:gd name="connsiteY2" fmla="*/ 0 h 76200"/>
                  <a:gd name="connsiteX3" fmla="*/ 6581775 w 6581775"/>
                  <a:gd name="connsiteY3" fmla="*/ 12303 h 76200"/>
                  <a:gd name="connsiteX4" fmla="*/ 6581775 w 6581775"/>
                  <a:gd name="connsiteY4" fmla="*/ 61516 h 76200"/>
                  <a:gd name="connsiteX5" fmla="*/ 6569472 w 6581775"/>
                  <a:gd name="connsiteY5" fmla="*/ 73819 h 76200"/>
                  <a:gd name="connsiteX6" fmla="*/ 202803 w 6581775"/>
                  <a:gd name="connsiteY6" fmla="*/ 76200 h 76200"/>
                  <a:gd name="connsiteX7" fmla="*/ 0 w 6581775"/>
                  <a:gd name="connsiteY7" fmla="*/ 61516 h 76200"/>
                  <a:gd name="connsiteX8" fmla="*/ 0 w 6581775"/>
                  <a:gd name="connsiteY8" fmla="*/ 12303 h 76200"/>
                  <a:gd name="connsiteX0" fmla="*/ 334156 w 6915931"/>
                  <a:gd name="connsiteY0" fmla="*/ 12303 h 76200"/>
                  <a:gd name="connsiteX1" fmla="*/ 346459 w 6915931"/>
                  <a:gd name="connsiteY1" fmla="*/ 0 h 76200"/>
                  <a:gd name="connsiteX2" fmla="*/ 6903628 w 6915931"/>
                  <a:gd name="connsiteY2" fmla="*/ 0 h 76200"/>
                  <a:gd name="connsiteX3" fmla="*/ 6915931 w 6915931"/>
                  <a:gd name="connsiteY3" fmla="*/ 12303 h 76200"/>
                  <a:gd name="connsiteX4" fmla="*/ 6915931 w 6915931"/>
                  <a:gd name="connsiteY4" fmla="*/ 61516 h 76200"/>
                  <a:gd name="connsiteX5" fmla="*/ 6903628 w 6915931"/>
                  <a:gd name="connsiteY5" fmla="*/ 73819 h 76200"/>
                  <a:gd name="connsiteX6" fmla="*/ 536959 w 6915931"/>
                  <a:gd name="connsiteY6" fmla="*/ 76200 h 76200"/>
                  <a:gd name="connsiteX7" fmla="*/ 334156 w 6915931"/>
                  <a:gd name="connsiteY7" fmla="*/ 12303 h 76200"/>
                  <a:gd name="connsiteX0" fmla="*/ 908279 w 7287251"/>
                  <a:gd name="connsiteY0" fmla="*/ 76200 h 76200"/>
                  <a:gd name="connsiteX1" fmla="*/ 717779 w 7287251"/>
                  <a:gd name="connsiteY1" fmla="*/ 0 h 76200"/>
                  <a:gd name="connsiteX2" fmla="*/ 7274948 w 7287251"/>
                  <a:gd name="connsiteY2" fmla="*/ 0 h 76200"/>
                  <a:gd name="connsiteX3" fmla="*/ 7287251 w 7287251"/>
                  <a:gd name="connsiteY3" fmla="*/ 12303 h 76200"/>
                  <a:gd name="connsiteX4" fmla="*/ 7287251 w 7287251"/>
                  <a:gd name="connsiteY4" fmla="*/ 61516 h 76200"/>
                  <a:gd name="connsiteX5" fmla="*/ 7274948 w 7287251"/>
                  <a:gd name="connsiteY5" fmla="*/ 73819 h 76200"/>
                  <a:gd name="connsiteX6" fmla="*/ 908279 w 7287251"/>
                  <a:gd name="connsiteY6" fmla="*/ 76200 h 76200"/>
                  <a:gd name="connsiteX0" fmla="*/ 556434 w 6935406"/>
                  <a:gd name="connsiteY0" fmla="*/ 76200 h 76200"/>
                  <a:gd name="connsiteX1" fmla="*/ 365934 w 6935406"/>
                  <a:gd name="connsiteY1" fmla="*/ 0 h 76200"/>
                  <a:gd name="connsiteX2" fmla="*/ 6923103 w 6935406"/>
                  <a:gd name="connsiteY2" fmla="*/ 0 h 76200"/>
                  <a:gd name="connsiteX3" fmla="*/ 6935406 w 6935406"/>
                  <a:gd name="connsiteY3" fmla="*/ 12303 h 76200"/>
                  <a:gd name="connsiteX4" fmla="*/ 6935406 w 6935406"/>
                  <a:gd name="connsiteY4" fmla="*/ 61516 h 76200"/>
                  <a:gd name="connsiteX5" fmla="*/ 6923103 w 6935406"/>
                  <a:gd name="connsiteY5" fmla="*/ 73819 h 76200"/>
                  <a:gd name="connsiteX6" fmla="*/ 556434 w 6935406"/>
                  <a:gd name="connsiteY6" fmla="*/ 76200 h 76200"/>
                  <a:gd name="connsiteX0" fmla="*/ 203303 w 6582275"/>
                  <a:gd name="connsiteY0" fmla="*/ 76200 h 76200"/>
                  <a:gd name="connsiteX1" fmla="*/ 12803 w 6582275"/>
                  <a:gd name="connsiteY1" fmla="*/ 0 h 76200"/>
                  <a:gd name="connsiteX2" fmla="*/ 6569972 w 6582275"/>
                  <a:gd name="connsiteY2" fmla="*/ 0 h 76200"/>
                  <a:gd name="connsiteX3" fmla="*/ 6582275 w 6582275"/>
                  <a:gd name="connsiteY3" fmla="*/ 12303 h 76200"/>
                  <a:gd name="connsiteX4" fmla="*/ 6582275 w 6582275"/>
                  <a:gd name="connsiteY4" fmla="*/ 61516 h 76200"/>
                  <a:gd name="connsiteX5" fmla="*/ 6569972 w 6582275"/>
                  <a:gd name="connsiteY5" fmla="*/ 73819 h 76200"/>
                  <a:gd name="connsiteX6" fmla="*/ 203303 w 6582275"/>
                  <a:gd name="connsiteY6" fmla="*/ 76200 h 76200"/>
                  <a:gd name="connsiteX0" fmla="*/ 202643 w 6581615"/>
                  <a:gd name="connsiteY0" fmla="*/ 76200 h 76200"/>
                  <a:gd name="connsiteX1" fmla="*/ 12143 w 6581615"/>
                  <a:gd name="connsiteY1" fmla="*/ 0 h 76200"/>
                  <a:gd name="connsiteX2" fmla="*/ 6569312 w 6581615"/>
                  <a:gd name="connsiteY2" fmla="*/ 0 h 76200"/>
                  <a:gd name="connsiteX3" fmla="*/ 6581615 w 6581615"/>
                  <a:gd name="connsiteY3" fmla="*/ 12303 h 76200"/>
                  <a:gd name="connsiteX4" fmla="*/ 6581615 w 6581615"/>
                  <a:gd name="connsiteY4" fmla="*/ 61516 h 76200"/>
                  <a:gd name="connsiteX5" fmla="*/ 6569312 w 6581615"/>
                  <a:gd name="connsiteY5" fmla="*/ 73819 h 76200"/>
                  <a:gd name="connsiteX6" fmla="*/ 202643 w 6581615"/>
                  <a:gd name="connsiteY6" fmla="*/ 76200 h 76200"/>
                  <a:gd name="connsiteX0" fmla="*/ 202643 w 6581615"/>
                  <a:gd name="connsiteY0" fmla="*/ 76200 h 76200"/>
                  <a:gd name="connsiteX1" fmla="*/ 12143 w 6581615"/>
                  <a:gd name="connsiteY1" fmla="*/ 0 h 76200"/>
                  <a:gd name="connsiteX2" fmla="*/ 6569312 w 6581615"/>
                  <a:gd name="connsiteY2" fmla="*/ 0 h 76200"/>
                  <a:gd name="connsiteX3" fmla="*/ 6581615 w 6581615"/>
                  <a:gd name="connsiteY3" fmla="*/ 12303 h 76200"/>
                  <a:gd name="connsiteX4" fmla="*/ 6569312 w 6581615"/>
                  <a:gd name="connsiteY4" fmla="*/ 73819 h 76200"/>
                  <a:gd name="connsiteX5" fmla="*/ 202643 w 6581615"/>
                  <a:gd name="connsiteY5" fmla="*/ 76200 h 76200"/>
                  <a:gd name="connsiteX0" fmla="*/ 202643 w 7377095"/>
                  <a:gd name="connsiteY0" fmla="*/ 76200 h 76200"/>
                  <a:gd name="connsiteX1" fmla="*/ 12143 w 7377095"/>
                  <a:gd name="connsiteY1" fmla="*/ 0 h 76200"/>
                  <a:gd name="connsiteX2" fmla="*/ 6569312 w 7377095"/>
                  <a:gd name="connsiteY2" fmla="*/ 0 h 76200"/>
                  <a:gd name="connsiteX3" fmla="*/ 6569312 w 7377095"/>
                  <a:gd name="connsiteY3" fmla="*/ 73819 h 76200"/>
                  <a:gd name="connsiteX4" fmla="*/ 202643 w 7377095"/>
                  <a:gd name="connsiteY4" fmla="*/ 76200 h 76200"/>
                  <a:gd name="connsiteX0" fmla="*/ 202643 w 7276041"/>
                  <a:gd name="connsiteY0" fmla="*/ 76200 h 76200"/>
                  <a:gd name="connsiteX1" fmla="*/ 12143 w 7276041"/>
                  <a:gd name="connsiteY1" fmla="*/ 0 h 76200"/>
                  <a:gd name="connsiteX2" fmla="*/ 6569312 w 7276041"/>
                  <a:gd name="connsiteY2" fmla="*/ 0 h 76200"/>
                  <a:gd name="connsiteX3" fmla="*/ 6347855 w 7276041"/>
                  <a:gd name="connsiteY3" fmla="*/ 73819 h 76200"/>
                  <a:gd name="connsiteX4" fmla="*/ 202643 w 7276041"/>
                  <a:gd name="connsiteY4" fmla="*/ 76200 h 76200"/>
                  <a:gd name="connsiteX0" fmla="*/ 202643 w 7034172"/>
                  <a:gd name="connsiteY0" fmla="*/ 76200 h 76200"/>
                  <a:gd name="connsiteX1" fmla="*/ 12143 w 7034172"/>
                  <a:gd name="connsiteY1" fmla="*/ 0 h 76200"/>
                  <a:gd name="connsiteX2" fmla="*/ 6569312 w 7034172"/>
                  <a:gd name="connsiteY2" fmla="*/ 0 h 76200"/>
                  <a:gd name="connsiteX3" fmla="*/ 6347855 w 7034172"/>
                  <a:gd name="connsiteY3" fmla="*/ 73819 h 76200"/>
                  <a:gd name="connsiteX4" fmla="*/ 202643 w 7034172"/>
                  <a:gd name="connsiteY4" fmla="*/ 76200 h 76200"/>
                  <a:gd name="connsiteX0" fmla="*/ 202643 w 6569312"/>
                  <a:gd name="connsiteY0" fmla="*/ 76200 h 76200"/>
                  <a:gd name="connsiteX1" fmla="*/ 12143 w 6569312"/>
                  <a:gd name="connsiteY1" fmla="*/ 0 h 76200"/>
                  <a:gd name="connsiteX2" fmla="*/ 6569312 w 6569312"/>
                  <a:gd name="connsiteY2" fmla="*/ 0 h 76200"/>
                  <a:gd name="connsiteX3" fmla="*/ 6347855 w 6569312"/>
                  <a:gd name="connsiteY3" fmla="*/ 73819 h 76200"/>
                  <a:gd name="connsiteX4" fmla="*/ 202643 w 6569312"/>
                  <a:gd name="connsiteY4" fmla="*/ 76200 h 76200"/>
                  <a:gd name="connsiteX0" fmla="*/ 202643 w 6570965"/>
                  <a:gd name="connsiteY0" fmla="*/ 76200 h 76200"/>
                  <a:gd name="connsiteX1" fmla="*/ 12143 w 6570965"/>
                  <a:gd name="connsiteY1" fmla="*/ 0 h 76200"/>
                  <a:gd name="connsiteX2" fmla="*/ 6569312 w 6570965"/>
                  <a:gd name="connsiteY2" fmla="*/ 0 h 76200"/>
                  <a:gd name="connsiteX3" fmla="*/ 6347855 w 6570965"/>
                  <a:gd name="connsiteY3" fmla="*/ 73819 h 76200"/>
                  <a:gd name="connsiteX4" fmla="*/ 202643 w 6570965"/>
                  <a:gd name="connsiteY4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0965" h="76200">
                    <a:moveTo>
                      <a:pt x="202643" y="76200"/>
                    </a:moveTo>
                    <a:cubicBezTo>
                      <a:pt x="121814" y="61516"/>
                      <a:pt x="-46461" y="17462"/>
                      <a:pt x="12143" y="0"/>
                    </a:cubicBezTo>
                    <a:lnTo>
                      <a:pt x="6569312" y="0"/>
                    </a:lnTo>
                    <a:cubicBezTo>
                      <a:pt x="6583467" y="17065"/>
                      <a:pt x="6506472" y="53975"/>
                      <a:pt x="6347855" y="73819"/>
                    </a:cubicBezTo>
                    <a:lnTo>
                      <a:pt x="202643" y="76200"/>
                    </a:lnTo>
                    <a:close/>
                  </a:path>
                </a:pathLst>
              </a:custGeom>
              <a:gradFill flip="none" rotWithShape="1">
                <a:gsLst>
                  <a:gs pos="95000">
                    <a:srgbClr val="A5A9AD"/>
                  </a:gs>
                  <a:gs pos="50000">
                    <a:srgbClr val="868B90"/>
                  </a:gs>
                  <a:gs pos="8000">
                    <a:srgbClr val="868B90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2700" dist="25400" dir="5400000" algn="t" rotWithShape="0">
                  <a:schemeClr val="tx1">
                    <a:lumMod val="85000"/>
                    <a:lumOff val="15000"/>
                  </a:schemeClr>
                </a:outerShdw>
              </a:effectLst>
              <a:scene3d>
                <a:camera prst="orthographicFront"/>
                <a:lightRig rig="harsh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Rectángulo redondeado 3">
                <a:extLst>
                  <a:ext uri="{FF2B5EF4-FFF2-40B4-BE49-F238E27FC236}">
                    <a16:creationId xmlns="" xmlns:a16="http://schemas.microsoft.com/office/drawing/2014/main" id="{E1306B43-AD1B-4C80-A121-80E1D592ACE1}"/>
                  </a:ext>
                </a:extLst>
              </p:cNvPr>
              <p:cNvSpPr/>
              <p:nvPr/>
            </p:nvSpPr>
            <p:spPr>
              <a:xfrm>
                <a:off x="-5715543" y="3770615"/>
                <a:ext cx="6625214" cy="129600"/>
              </a:xfrm>
              <a:prstGeom prst="roundRect">
                <a:avLst>
                  <a:gd name="adj" fmla="val 23977"/>
                </a:avLst>
              </a:prstGeom>
              <a:gradFill flip="none" rotWithShape="1">
                <a:gsLst>
                  <a:gs pos="100000">
                    <a:srgbClr val="868B90"/>
                  </a:gs>
                  <a:gs pos="95000">
                    <a:srgbClr val="868B90"/>
                  </a:gs>
                  <a:gs pos="0">
                    <a:srgbClr val="868B90"/>
                  </a:gs>
                  <a:gs pos="98000">
                    <a:srgbClr val="FFFFFF"/>
                  </a:gs>
                  <a:gs pos="2000">
                    <a:srgbClr val="FBF9FA"/>
                  </a:gs>
                  <a:gs pos="5000">
                    <a:srgbClr val="868B90"/>
                  </a:gs>
                  <a:gs pos="90000">
                    <a:srgbClr val="FAF9FB"/>
                  </a:gs>
                  <a:gs pos="10000">
                    <a:srgbClr val="FBF9FA"/>
                  </a:gs>
                  <a:gs pos="39000">
                    <a:srgbClr val="FBF9FA"/>
                  </a:gs>
                  <a:gs pos="63000">
                    <a:srgbClr val="FBF9FA"/>
                  </a:gs>
                </a:gsLst>
                <a:lin ang="21594000" scaled="0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8" name="23 Rectángulo redondeado">
              <a:extLst>
                <a:ext uri="{FF2B5EF4-FFF2-40B4-BE49-F238E27FC236}">
                  <a16:creationId xmlns="" xmlns:a16="http://schemas.microsoft.com/office/drawing/2014/main" id="{F39A3D81-2448-40B8-BD01-9CA11C2B794F}"/>
                </a:ext>
              </a:extLst>
            </p:cNvPr>
            <p:cNvSpPr/>
            <p:nvPr/>
          </p:nvSpPr>
          <p:spPr>
            <a:xfrm>
              <a:off x="2823939" y="12968008"/>
              <a:ext cx="2804149" cy="249019"/>
            </a:xfrm>
            <a:custGeom>
              <a:avLst/>
              <a:gdLst/>
              <a:ahLst/>
              <a:cxnLst/>
              <a:rect l="l" t="t" r="r" b="b"/>
              <a:pathLst>
                <a:path w="923491" h="82550">
                  <a:moveTo>
                    <a:pt x="0" y="0"/>
                  </a:moveTo>
                  <a:lnTo>
                    <a:pt x="923491" y="0"/>
                  </a:lnTo>
                  <a:cubicBezTo>
                    <a:pt x="920296" y="46402"/>
                    <a:pt x="881273" y="82550"/>
                    <a:pt x="833807" y="82550"/>
                  </a:cubicBezTo>
                  <a:lnTo>
                    <a:pt x="89683" y="82550"/>
                  </a:lnTo>
                  <a:cubicBezTo>
                    <a:pt x="42218" y="82550"/>
                    <a:pt x="3194" y="46402"/>
                    <a:pt x="0" y="0"/>
                  </a:cubicBezTo>
                  <a:close/>
                </a:path>
              </a:pathLst>
            </a:custGeom>
            <a:solidFill>
              <a:srgbClr val="F7F5F9"/>
            </a:solidFill>
            <a:ln w="3175">
              <a:noFill/>
            </a:ln>
            <a:effectLst>
              <a:innerShdw blurRad="12700" dist="12700" dir="5400000">
                <a:prstClr val="black">
                  <a:alpha val="7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Rectángulo redondeado 3">
              <a:extLst>
                <a:ext uri="{FF2B5EF4-FFF2-40B4-BE49-F238E27FC236}">
                  <a16:creationId xmlns="" xmlns:a16="http://schemas.microsoft.com/office/drawing/2014/main" id="{8DB9F20C-D006-41B8-B73E-60675E1DBA4C}"/>
                </a:ext>
              </a:extLst>
            </p:cNvPr>
            <p:cNvSpPr/>
            <p:nvPr/>
          </p:nvSpPr>
          <p:spPr>
            <a:xfrm>
              <a:off x="-3925253" y="2216455"/>
              <a:ext cx="6286434" cy="9112288"/>
            </a:xfrm>
            <a:custGeom>
              <a:avLst/>
              <a:gdLst/>
              <a:ahLst/>
              <a:cxnLst/>
              <a:rect l="l" t="t" r="r" b="b"/>
              <a:pathLst>
                <a:path w="2070313" h="3020732">
                  <a:moveTo>
                    <a:pt x="187976" y="0"/>
                  </a:moveTo>
                  <a:lnTo>
                    <a:pt x="2070313" y="0"/>
                  </a:lnTo>
                  <a:lnTo>
                    <a:pt x="1928420" y="207031"/>
                  </a:lnTo>
                  <a:lnTo>
                    <a:pt x="183453" y="207031"/>
                  </a:lnTo>
                  <a:lnTo>
                    <a:pt x="183453" y="2753062"/>
                  </a:lnTo>
                  <a:lnTo>
                    <a:pt x="0" y="3020732"/>
                  </a:lnTo>
                  <a:lnTo>
                    <a:pt x="0" y="187976"/>
                  </a:lnTo>
                  <a:cubicBezTo>
                    <a:pt x="0" y="84160"/>
                    <a:pt x="84160" y="0"/>
                    <a:pt x="18797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6000">
                  <a:schemeClr val="bg1">
                    <a:alpha val="41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3" name="Marcador de posición de imagen 33">
            <a:extLst>
              <a:ext uri="{FF2B5EF4-FFF2-40B4-BE49-F238E27FC236}">
                <a16:creationId xmlns="" xmlns:a16="http://schemas.microsoft.com/office/drawing/2014/main" id="{485353D9-C3EB-4CFC-971A-12E643E5D1F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3060127" y="1638706"/>
            <a:ext cx="16354095" cy="101124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6335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4 Grupo">
            <a:extLst>
              <a:ext uri="{FF2B5EF4-FFF2-40B4-BE49-F238E27FC236}">
                <a16:creationId xmlns="" xmlns:a16="http://schemas.microsoft.com/office/drawing/2014/main" id="{BEFFADAE-0035-4509-9BC5-BC34F8FED4B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1727" y="3485495"/>
            <a:ext cx="11334442" cy="6253723"/>
            <a:chOff x="-5854210" y="2216455"/>
            <a:chExt cx="20117235" cy="11350954"/>
          </a:xfrm>
        </p:grpSpPr>
        <p:sp>
          <p:nvSpPr>
            <p:cNvPr id="14" name="Rectángulo redondeado 34">
              <a:extLst>
                <a:ext uri="{FF2B5EF4-FFF2-40B4-BE49-F238E27FC236}">
                  <a16:creationId xmlns="" xmlns:a16="http://schemas.microsoft.com/office/drawing/2014/main" id="{79EB2350-154A-4BC8-90B8-DAB22B2EC3C1}"/>
                </a:ext>
              </a:extLst>
            </p:cNvPr>
            <p:cNvSpPr/>
            <p:nvPr/>
          </p:nvSpPr>
          <p:spPr>
            <a:xfrm>
              <a:off x="-3927982" y="2216455"/>
              <a:ext cx="16313946" cy="11105489"/>
            </a:xfrm>
            <a:prstGeom prst="roundRect">
              <a:avLst>
                <a:gd name="adj" fmla="val 5106"/>
              </a:avLst>
            </a:prstGeom>
            <a:solidFill>
              <a:schemeClr val="tx1"/>
            </a:solidFill>
            <a:ln w="38100">
              <a:solidFill>
                <a:schemeClr val="bg1">
                  <a:lumMod val="75000"/>
                </a:schemeClr>
              </a:solidFill>
            </a:ln>
            <a:effectLst>
              <a:innerShdw blurRad="254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Elipse 7">
              <a:extLst>
                <a:ext uri="{FF2B5EF4-FFF2-40B4-BE49-F238E27FC236}">
                  <a16:creationId xmlns="" xmlns:a16="http://schemas.microsoft.com/office/drawing/2014/main" id="{FC2B3056-3AFE-4BAD-8311-1FD3EB59CF7F}"/>
                </a:ext>
              </a:extLst>
            </p:cNvPr>
            <p:cNvSpPr/>
            <p:nvPr/>
          </p:nvSpPr>
          <p:spPr>
            <a:xfrm>
              <a:off x="4129747" y="2442101"/>
              <a:ext cx="136298" cy="1320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="" xmlns:a16="http://schemas.microsoft.com/office/drawing/2014/main" id="{8E9ED9B4-E1A0-442D-92A9-13A59DFFB53B}"/>
                </a:ext>
              </a:extLst>
            </p:cNvPr>
            <p:cNvSpPr/>
            <p:nvPr/>
          </p:nvSpPr>
          <p:spPr>
            <a:xfrm>
              <a:off x="4087643" y="2437652"/>
              <a:ext cx="109313" cy="1085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7" name="374 Grupo">
              <a:extLst>
                <a:ext uri="{FF2B5EF4-FFF2-40B4-BE49-F238E27FC236}">
                  <a16:creationId xmlns="" xmlns:a16="http://schemas.microsoft.com/office/drawing/2014/main" id="{01AFDC6C-C25C-4200-B9DE-F5FF3A29E095}"/>
                </a:ext>
              </a:extLst>
            </p:cNvPr>
            <p:cNvGrpSpPr/>
            <p:nvPr/>
          </p:nvGrpSpPr>
          <p:grpSpPr>
            <a:xfrm>
              <a:off x="-5854210" y="12964442"/>
              <a:ext cx="20117235" cy="602967"/>
              <a:chOff x="-5715543" y="3770615"/>
              <a:chExt cx="6625214" cy="199884"/>
            </a:xfrm>
            <a:effectLst>
              <a:reflection blurRad="6350" stA="50000" endA="300" endPos="90000" dist="50800" dir="5400000" sy="-100000" algn="bl" rotWithShape="0"/>
            </a:effectLst>
          </p:grpSpPr>
          <p:sp>
            <p:nvSpPr>
              <p:cNvPr id="20" name="20 Rectángulo redondeado">
                <a:extLst>
                  <a:ext uri="{FF2B5EF4-FFF2-40B4-BE49-F238E27FC236}">
                    <a16:creationId xmlns="" xmlns:a16="http://schemas.microsoft.com/office/drawing/2014/main" id="{FD4CDC1B-9B09-42AA-A58A-2548CAAF8957}"/>
                  </a:ext>
                </a:extLst>
              </p:cNvPr>
              <p:cNvSpPr/>
              <p:nvPr/>
            </p:nvSpPr>
            <p:spPr>
              <a:xfrm>
                <a:off x="-5706018" y="3849586"/>
                <a:ext cx="6599368" cy="120913"/>
              </a:xfrm>
              <a:custGeom>
                <a:avLst/>
                <a:gdLst>
                  <a:gd name="connsiteX0" fmla="*/ 0 w 6581775"/>
                  <a:gd name="connsiteY0" fmla="*/ 12303 h 73819"/>
                  <a:gd name="connsiteX1" fmla="*/ 12303 w 6581775"/>
                  <a:gd name="connsiteY1" fmla="*/ 0 h 73819"/>
                  <a:gd name="connsiteX2" fmla="*/ 6569472 w 6581775"/>
                  <a:gd name="connsiteY2" fmla="*/ 0 h 73819"/>
                  <a:gd name="connsiteX3" fmla="*/ 6581775 w 6581775"/>
                  <a:gd name="connsiteY3" fmla="*/ 12303 h 73819"/>
                  <a:gd name="connsiteX4" fmla="*/ 6581775 w 6581775"/>
                  <a:gd name="connsiteY4" fmla="*/ 61516 h 73819"/>
                  <a:gd name="connsiteX5" fmla="*/ 6569472 w 6581775"/>
                  <a:gd name="connsiteY5" fmla="*/ 73819 h 73819"/>
                  <a:gd name="connsiteX6" fmla="*/ 12303 w 6581775"/>
                  <a:gd name="connsiteY6" fmla="*/ 73819 h 73819"/>
                  <a:gd name="connsiteX7" fmla="*/ 0 w 6581775"/>
                  <a:gd name="connsiteY7" fmla="*/ 61516 h 73819"/>
                  <a:gd name="connsiteX8" fmla="*/ 0 w 6581775"/>
                  <a:gd name="connsiteY8" fmla="*/ 12303 h 73819"/>
                  <a:gd name="connsiteX0" fmla="*/ 0 w 6581775"/>
                  <a:gd name="connsiteY0" fmla="*/ 12303 h 76200"/>
                  <a:gd name="connsiteX1" fmla="*/ 12303 w 6581775"/>
                  <a:gd name="connsiteY1" fmla="*/ 0 h 76200"/>
                  <a:gd name="connsiteX2" fmla="*/ 6569472 w 6581775"/>
                  <a:gd name="connsiteY2" fmla="*/ 0 h 76200"/>
                  <a:gd name="connsiteX3" fmla="*/ 6581775 w 6581775"/>
                  <a:gd name="connsiteY3" fmla="*/ 12303 h 76200"/>
                  <a:gd name="connsiteX4" fmla="*/ 6581775 w 6581775"/>
                  <a:gd name="connsiteY4" fmla="*/ 61516 h 76200"/>
                  <a:gd name="connsiteX5" fmla="*/ 6569472 w 6581775"/>
                  <a:gd name="connsiteY5" fmla="*/ 73819 h 76200"/>
                  <a:gd name="connsiteX6" fmla="*/ 202803 w 6581775"/>
                  <a:gd name="connsiteY6" fmla="*/ 76200 h 76200"/>
                  <a:gd name="connsiteX7" fmla="*/ 0 w 6581775"/>
                  <a:gd name="connsiteY7" fmla="*/ 61516 h 76200"/>
                  <a:gd name="connsiteX8" fmla="*/ 0 w 6581775"/>
                  <a:gd name="connsiteY8" fmla="*/ 12303 h 76200"/>
                  <a:gd name="connsiteX0" fmla="*/ 334156 w 6915931"/>
                  <a:gd name="connsiteY0" fmla="*/ 12303 h 76200"/>
                  <a:gd name="connsiteX1" fmla="*/ 346459 w 6915931"/>
                  <a:gd name="connsiteY1" fmla="*/ 0 h 76200"/>
                  <a:gd name="connsiteX2" fmla="*/ 6903628 w 6915931"/>
                  <a:gd name="connsiteY2" fmla="*/ 0 h 76200"/>
                  <a:gd name="connsiteX3" fmla="*/ 6915931 w 6915931"/>
                  <a:gd name="connsiteY3" fmla="*/ 12303 h 76200"/>
                  <a:gd name="connsiteX4" fmla="*/ 6915931 w 6915931"/>
                  <a:gd name="connsiteY4" fmla="*/ 61516 h 76200"/>
                  <a:gd name="connsiteX5" fmla="*/ 6903628 w 6915931"/>
                  <a:gd name="connsiteY5" fmla="*/ 73819 h 76200"/>
                  <a:gd name="connsiteX6" fmla="*/ 536959 w 6915931"/>
                  <a:gd name="connsiteY6" fmla="*/ 76200 h 76200"/>
                  <a:gd name="connsiteX7" fmla="*/ 334156 w 6915931"/>
                  <a:gd name="connsiteY7" fmla="*/ 12303 h 76200"/>
                  <a:gd name="connsiteX0" fmla="*/ 908279 w 7287251"/>
                  <a:gd name="connsiteY0" fmla="*/ 76200 h 76200"/>
                  <a:gd name="connsiteX1" fmla="*/ 717779 w 7287251"/>
                  <a:gd name="connsiteY1" fmla="*/ 0 h 76200"/>
                  <a:gd name="connsiteX2" fmla="*/ 7274948 w 7287251"/>
                  <a:gd name="connsiteY2" fmla="*/ 0 h 76200"/>
                  <a:gd name="connsiteX3" fmla="*/ 7287251 w 7287251"/>
                  <a:gd name="connsiteY3" fmla="*/ 12303 h 76200"/>
                  <a:gd name="connsiteX4" fmla="*/ 7287251 w 7287251"/>
                  <a:gd name="connsiteY4" fmla="*/ 61516 h 76200"/>
                  <a:gd name="connsiteX5" fmla="*/ 7274948 w 7287251"/>
                  <a:gd name="connsiteY5" fmla="*/ 73819 h 76200"/>
                  <a:gd name="connsiteX6" fmla="*/ 908279 w 7287251"/>
                  <a:gd name="connsiteY6" fmla="*/ 76200 h 76200"/>
                  <a:gd name="connsiteX0" fmla="*/ 556434 w 6935406"/>
                  <a:gd name="connsiteY0" fmla="*/ 76200 h 76200"/>
                  <a:gd name="connsiteX1" fmla="*/ 365934 w 6935406"/>
                  <a:gd name="connsiteY1" fmla="*/ 0 h 76200"/>
                  <a:gd name="connsiteX2" fmla="*/ 6923103 w 6935406"/>
                  <a:gd name="connsiteY2" fmla="*/ 0 h 76200"/>
                  <a:gd name="connsiteX3" fmla="*/ 6935406 w 6935406"/>
                  <a:gd name="connsiteY3" fmla="*/ 12303 h 76200"/>
                  <a:gd name="connsiteX4" fmla="*/ 6935406 w 6935406"/>
                  <a:gd name="connsiteY4" fmla="*/ 61516 h 76200"/>
                  <a:gd name="connsiteX5" fmla="*/ 6923103 w 6935406"/>
                  <a:gd name="connsiteY5" fmla="*/ 73819 h 76200"/>
                  <a:gd name="connsiteX6" fmla="*/ 556434 w 6935406"/>
                  <a:gd name="connsiteY6" fmla="*/ 76200 h 76200"/>
                  <a:gd name="connsiteX0" fmla="*/ 203303 w 6582275"/>
                  <a:gd name="connsiteY0" fmla="*/ 76200 h 76200"/>
                  <a:gd name="connsiteX1" fmla="*/ 12803 w 6582275"/>
                  <a:gd name="connsiteY1" fmla="*/ 0 h 76200"/>
                  <a:gd name="connsiteX2" fmla="*/ 6569972 w 6582275"/>
                  <a:gd name="connsiteY2" fmla="*/ 0 h 76200"/>
                  <a:gd name="connsiteX3" fmla="*/ 6582275 w 6582275"/>
                  <a:gd name="connsiteY3" fmla="*/ 12303 h 76200"/>
                  <a:gd name="connsiteX4" fmla="*/ 6582275 w 6582275"/>
                  <a:gd name="connsiteY4" fmla="*/ 61516 h 76200"/>
                  <a:gd name="connsiteX5" fmla="*/ 6569972 w 6582275"/>
                  <a:gd name="connsiteY5" fmla="*/ 73819 h 76200"/>
                  <a:gd name="connsiteX6" fmla="*/ 203303 w 6582275"/>
                  <a:gd name="connsiteY6" fmla="*/ 76200 h 76200"/>
                  <a:gd name="connsiteX0" fmla="*/ 202643 w 6581615"/>
                  <a:gd name="connsiteY0" fmla="*/ 76200 h 76200"/>
                  <a:gd name="connsiteX1" fmla="*/ 12143 w 6581615"/>
                  <a:gd name="connsiteY1" fmla="*/ 0 h 76200"/>
                  <a:gd name="connsiteX2" fmla="*/ 6569312 w 6581615"/>
                  <a:gd name="connsiteY2" fmla="*/ 0 h 76200"/>
                  <a:gd name="connsiteX3" fmla="*/ 6581615 w 6581615"/>
                  <a:gd name="connsiteY3" fmla="*/ 12303 h 76200"/>
                  <a:gd name="connsiteX4" fmla="*/ 6581615 w 6581615"/>
                  <a:gd name="connsiteY4" fmla="*/ 61516 h 76200"/>
                  <a:gd name="connsiteX5" fmla="*/ 6569312 w 6581615"/>
                  <a:gd name="connsiteY5" fmla="*/ 73819 h 76200"/>
                  <a:gd name="connsiteX6" fmla="*/ 202643 w 6581615"/>
                  <a:gd name="connsiteY6" fmla="*/ 76200 h 76200"/>
                  <a:gd name="connsiteX0" fmla="*/ 202643 w 6581615"/>
                  <a:gd name="connsiteY0" fmla="*/ 76200 h 76200"/>
                  <a:gd name="connsiteX1" fmla="*/ 12143 w 6581615"/>
                  <a:gd name="connsiteY1" fmla="*/ 0 h 76200"/>
                  <a:gd name="connsiteX2" fmla="*/ 6569312 w 6581615"/>
                  <a:gd name="connsiteY2" fmla="*/ 0 h 76200"/>
                  <a:gd name="connsiteX3" fmla="*/ 6581615 w 6581615"/>
                  <a:gd name="connsiteY3" fmla="*/ 12303 h 76200"/>
                  <a:gd name="connsiteX4" fmla="*/ 6569312 w 6581615"/>
                  <a:gd name="connsiteY4" fmla="*/ 73819 h 76200"/>
                  <a:gd name="connsiteX5" fmla="*/ 202643 w 6581615"/>
                  <a:gd name="connsiteY5" fmla="*/ 76200 h 76200"/>
                  <a:gd name="connsiteX0" fmla="*/ 202643 w 7377095"/>
                  <a:gd name="connsiteY0" fmla="*/ 76200 h 76200"/>
                  <a:gd name="connsiteX1" fmla="*/ 12143 w 7377095"/>
                  <a:gd name="connsiteY1" fmla="*/ 0 h 76200"/>
                  <a:gd name="connsiteX2" fmla="*/ 6569312 w 7377095"/>
                  <a:gd name="connsiteY2" fmla="*/ 0 h 76200"/>
                  <a:gd name="connsiteX3" fmla="*/ 6569312 w 7377095"/>
                  <a:gd name="connsiteY3" fmla="*/ 73819 h 76200"/>
                  <a:gd name="connsiteX4" fmla="*/ 202643 w 7377095"/>
                  <a:gd name="connsiteY4" fmla="*/ 76200 h 76200"/>
                  <a:gd name="connsiteX0" fmla="*/ 202643 w 7276041"/>
                  <a:gd name="connsiteY0" fmla="*/ 76200 h 76200"/>
                  <a:gd name="connsiteX1" fmla="*/ 12143 w 7276041"/>
                  <a:gd name="connsiteY1" fmla="*/ 0 h 76200"/>
                  <a:gd name="connsiteX2" fmla="*/ 6569312 w 7276041"/>
                  <a:gd name="connsiteY2" fmla="*/ 0 h 76200"/>
                  <a:gd name="connsiteX3" fmla="*/ 6347855 w 7276041"/>
                  <a:gd name="connsiteY3" fmla="*/ 73819 h 76200"/>
                  <a:gd name="connsiteX4" fmla="*/ 202643 w 7276041"/>
                  <a:gd name="connsiteY4" fmla="*/ 76200 h 76200"/>
                  <a:gd name="connsiteX0" fmla="*/ 202643 w 7034172"/>
                  <a:gd name="connsiteY0" fmla="*/ 76200 h 76200"/>
                  <a:gd name="connsiteX1" fmla="*/ 12143 w 7034172"/>
                  <a:gd name="connsiteY1" fmla="*/ 0 h 76200"/>
                  <a:gd name="connsiteX2" fmla="*/ 6569312 w 7034172"/>
                  <a:gd name="connsiteY2" fmla="*/ 0 h 76200"/>
                  <a:gd name="connsiteX3" fmla="*/ 6347855 w 7034172"/>
                  <a:gd name="connsiteY3" fmla="*/ 73819 h 76200"/>
                  <a:gd name="connsiteX4" fmla="*/ 202643 w 7034172"/>
                  <a:gd name="connsiteY4" fmla="*/ 76200 h 76200"/>
                  <a:gd name="connsiteX0" fmla="*/ 202643 w 6569312"/>
                  <a:gd name="connsiteY0" fmla="*/ 76200 h 76200"/>
                  <a:gd name="connsiteX1" fmla="*/ 12143 w 6569312"/>
                  <a:gd name="connsiteY1" fmla="*/ 0 h 76200"/>
                  <a:gd name="connsiteX2" fmla="*/ 6569312 w 6569312"/>
                  <a:gd name="connsiteY2" fmla="*/ 0 h 76200"/>
                  <a:gd name="connsiteX3" fmla="*/ 6347855 w 6569312"/>
                  <a:gd name="connsiteY3" fmla="*/ 73819 h 76200"/>
                  <a:gd name="connsiteX4" fmla="*/ 202643 w 6569312"/>
                  <a:gd name="connsiteY4" fmla="*/ 76200 h 76200"/>
                  <a:gd name="connsiteX0" fmla="*/ 202643 w 6570965"/>
                  <a:gd name="connsiteY0" fmla="*/ 76200 h 76200"/>
                  <a:gd name="connsiteX1" fmla="*/ 12143 w 6570965"/>
                  <a:gd name="connsiteY1" fmla="*/ 0 h 76200"/>
                  <a:gd name="connsiteX2" fmla="*/ 6569312 w 6570965"/>
                  <a:gd name="connsiteY2" fmla="*/ 0 h 76200"/>
                  <a:gd name="connsiteX3" fmla="*/ 6347855 w 6570965"/>
                  <a:gd name="connsiteY3" fmla="*/ 73819 h 76200"/>
                  <a:gd name="connsiteX4" fmla="*/ 202643 w 6570965"/>
                  <a:gd name="connsiteY4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0965" h="76200">
                    <a:moveTo>
                      <a:pt x="202643" y="76200"/>
                    </a:moveTo>
                    <a:cubicBezTo>
                      <a:pt x="121814" y="61516"/>
                      <a:pt x="-46461" y="17462"/>
                      <a:pt x="12143" y="0"/>
                    </a:cubicBezTo>
                    <a:lnTo>
                      <a:pt x="6569312" y="0"/>
                    </a:lnTo>
                    <a:cubicBezTo>
                      <a:pt x="6583467" y="17065"/>
                      <a:pt x="6506472" y="53975"/>
                      <a:pt x="6347855" y="73819"/>
                    </a:cubicBezTo>
                    <a:lnTo>
                      <a:pt x="202643" y="76200"/>
                    </a:lnTo>
                    <a:close/>
                  </a:path>
                </a:pathLst>
              </a:custGeom>
              <a:gradFill flip="none" rotWithShape="1">
                <a:gsLst>
                  <a:gs pos="95000">
                    <a:srgbClr val="A5A9AD"/>
                  </a:gs>
                  <a:gs pos="50000">
                    <a:srgbClr val="868B90"/>
                  </a:gs>
                  <a:gs pos="8000">
                    <a:srgbClr val="868B90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2700" dist="25400" dir="5400000" algn="t" rotWithShape="0">
                  <a:schemeClr val="tx1">
                    <a:lumMod val="85000"/>
                    <a:lumOff val="15000"/>
                  </a:schemeClr>
                </a:outerShdw>
              </a:effectLst>
              <a:scene3d>
                <a:camera prst="orthographicFront"/>
                <a:lightRig rig="harsh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Rectángulo redondeado 3">
                <a:extLst>
                  <a:ext uri="{FF2B5EF4-FFF2-40B4-BE49-F238E27FC236}">
                    <a16:creationId xmlns="" xmlns:a16="http://schemas.microsoft.com/office/drawing/2014/main" id="{3995D5CF-1BA7-481D-A02F-9D1B38CC6504}"/>
                  </a:ext>
                </a:extLst>
              </p:cNvPr>
              <p:cNvSpPr/>
              <p:nvPr/>
            </p:nvSpPr>
            <p:spPr>
              <a:xfrm>
                <a:off x="-5715543" y="3770615"/>
                <a:ext cx="6625214" cy="129600"/>
              </a:xfrm>
              <a:prstGeom prst="roundRect">
                <a:avLst>
                  <a:gd name="adj" fmla="val 23977"/>
                </a:avLst>
              </a:prstGeom>
              <a:gradFill flip="none" rotWithShape="1">
                <a:gsLst>
                  <a:gs pos="100000">
                    <a:srgbClr val="868B90"/>
                  </a:gs>
                  <a:gs pos="95000">
                    <a:srgbClr val="868B90"/>
                  </a:gs>
                  <a:gs pos="0">
                    <a:srgbClr val="868B90"/>
                  </a:gs>
                  <a:gs pos="98000">
                    <a:srgbClr val="FFFFFF"/>
                  </a:gs>
                  <a:gs pos="2000">
                    <a:srgbClr val="FBF9FA"/>
                  </a:gs>
                  <a:gs pos="5000">
                    <a:srgbClr val="868B90"/>
                  </a:gs>
                  <a:gs pos="90000">
                    <a:srgbClr val="FAF9FB"/>
                  </a:gs>
                  <a:gs pos="10000">
                    <a:srgbClr val="FBF9FA"/>
                  </a:gs>
                  <a:gs pos="39000">
                    <a:srgbClr val="FBF9FA"/>
                  </a:gs>
                  <a:gs pos="63000">
                    <a:srgbClr val="FBF9FA"/>
                  </a:gs>
                </a:gsLst>
                <a:lin ang="21594000" scaled="0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8" name="23 Rectángulo redondeado">
              <a:extLst>
                <a:ext uri="{FF2B5EF4-FFF2-40B4-BE49-F238E27FC236}">
                  <a16:creationId xmlns="" xmlns:a16="http://schemas.microsoft.com/office/drawing/2014/main" id="{81D40655-88EB-45AF-BFD7-6D925DED7392}"/>
                </a:ext>
              </a:extLst>
            </p:cNvPr>
            <p:cNvSpPr/>
            <p:nvPr/>
          </p:nvSpPr>
          <p:spPr>
            <a:xfrm>
              <a:off x="2823939" y="12968008"/>
              <a:ext cx="2804149" cy="249019"/>
            </a:xfrm>
            <a:custGeom>
              <a:avLst/>
              <a:gdLst/>
              <a:ahLst/>
              <a:cxnLst/>
              <a:rect l="l" t="t" r="r" b="b"/>
              <a:pathLst>
                <a:path w="923491" h="82550">
                  <a:moveTo>
                    <a:pt x="0" y="0"/>
                  </a:moveTo>
                  <a:lnTo>
                    <a:pt x="923491" y="0"/>
                  </a:lnTo>
                  <a:cubicBezTo>
                    <a:pt x="920296" y="46402"/>
                    <a:pt x="881273" y="82550"/>
                    <a:pt x="833807" y="82550"/>
                  </a:cubicBezTo>
                  <a:lnTo>
                    <a:pt x="89683" y="82550"/>
                  </a:lnTo>
                  <a:cubicBezTo>
                    <a:pt x="42218" y="82550"/>
                    <a:pt x="3194" y="46402"/>
                    <a:pt x="0" y="0"/>
                  </a:cubicBezTo>
                  <a:close/>
                </a:path>
              </a:pathLst>
            </a:custGeom>
            <a:solidFill>
              <a:srgbClr val="F7F5F9"/>
            </a:solidFill>
            <a:ln w="3175">
              <a:noFill/>
            </a:ln>
            <a:effectLst>
              <a:innerShdw blurRad="12700" dist="12700" dir="5400000">
                <a:prstClr val="black">
                  <a:alpha val="7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Rectángulo redondeado 3">
              <a:extLst>
                <a:ext uri="{FF2B5EF4-FFF2-40B4-BE49-F238E27FC236}">
                  <a16:creationId xmlns="" xmlns:a16="http://schemas.microsoft.com/office/drawing/2014/main" id="{59B2B1C1-54BE-4524-AD90-6EFD5CD93DCB}"/>
                </a:ext>
              </a:extLst>
            </p:cNvPr>
            <p:cNvSpPr/>
            <p:nvPr/>
          </p:nvSpPr>
          <p:spPr>
            <a:xfrm>
              <a:off x="-3925253" y="2216455"/>
              <a:ext cx="6286434" cy="9112288"/>
            </a:xfrm>
            <a:custGeom>
              <a:avLst/>
              <a:gdLst/>
              <a:ahLst/>
              <a:cxnLst/>
              <a:rect l="l" t="t" r="r" b="b"/>
              <a:pathLst>
                <a:path w="2070313" h="3020732">
                  <a:moveTo>
                    <a:pt x="187976" y="0"/>
                  </a:moveTo>
                  <a:lnTo>
                    <a:pt x="2070313" y="0"/>
                  </a:lnTo>
                  <a:lnTo>
                    <a:pt x="1928420" y="207031"/>
                  </a:lnTo>
                  <a:lnTo>
                    <a:pt x="183453" y="207031"/>
                  </a:lnTo>
                  <a:lnTo>
                    <a:pt x="183453" y="2753062"/>
                  </a:lnTo>
                  <a:lnTo>
                    <a:pt x="0" y="3020732"/>
                  </a:lnTo>
                  <a:lnTo>
                    <a:pt x="0" y="187976"/>
                  </a:lnTo>
                  <a:cubicBezTo>
                    <a:pt x="0" y="84160"/>
                    <a:pt x="84160" y="0"/>
                    <a:pt x="18797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6000">
                  <a:schemeClr val="bg1">
                    <a:alpha val="41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5" name="Marcador de posición de imagen 24">
            <a:extLst>
              <a:ext uri="{FF2B5EF4-FFF2-40B4-BE49-F238E27FC236}">
                <a16:creationId xmlns="" xmlns:a16="http://schemas.microsoft.com/office/drawing/2014/main" id="{AC24730D-F4CC-45E5-8294-5057225BCEA6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273772" y="3823524"/>
            <a:ext cx="8590353" cy="5398286"/>
          </a:xfrm>
          <a:custGeom>
            <a:avLst/>
            <a:gdLst>
              <a:gd name="connsiteX0" fmla="*/ 0 w 8590353"/>
              <a:gd name="connsiteY0" fmla="*/ 0 h 5398286"/>
              <a:gd name="connsiteX1" fmla="*/ 8590353 w 8590353"/>
              <a:gd name="connsiteY1" fmla="*/ 0 h 5398286"/>
              <a:gd name="connsiteX2" fmla="*/ 8590353 w 8590353"/>
              <a:gd name="connsiteY2" fmla="*/ 5398286 h 5398286"/>
              <a:gd name="connsiteX3" fmla="*/ 0 w 8590353"/>
              <a:gd name="connsiteY3" fmla="*/ 5398286 h 53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0353" h="5398286">
                <a:moveTo>
                  <a:pt x="0" y="0"/>
                </a:moveTo>
                <a:lnTo>
                  <a:pt x="8590353" y="0"/>
                </a:lnTo>
                <a:lnTo>
                  <a:pt x="8590353" y="5398286"/>
                </a:lnTo>
                <a:lnTo>
                  <a:pt x="0" y="5398286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00446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F27162DB-BD97-40B1-9477-0131F5A66998}"/>
              </a:ext>
            </a:extLst>
          </p:cNvPr>
          <p:cNvSpPr/>
          <p:nvPr userDrawn="1"/>
        </p:nvSpPr>
        <p:spPr bwMode="auto">
          <a:xfrm>
            <a:off x="-1" y="-1"/>
            <a:ext cx="24385589" cy="7803899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8" name="Picture 6" descr="http://www.pngall.com/wp-content/uploads/2016/04/Monitor-Free-PNG-Image.png">
            <a:extLst>
              <a:ext uri="{FF2B5EF4-FFF2-40B4-BE49-F238E27FC236}">
                <a16:creationId xmlns="" xmlns:a16="http://schemas.microsoft.com/office/drawing/2014/main" id="{FC73FFF4-B8DE-4277-BD8A-6C6980B788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5090" y="3474107"/>
            <a:ext cx="10361998" cy="8056847"/>
          </a:xfrm>
          <a:prstGeom prst="rect">
            <a:avLst/>
          </a:prstGeom>
          <a:noFill/>
          <a:effectLst>
            <a:reflection blurRad="304800" stA="320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posición de imagen 9">
            <a:extLst>
              <a:ext uri="{FF2B5EF4-FFF2-40B4-BE49-F238E27FC236}">
                <a16:creationId xmlns="" xmlns:a16="http://schemas.microsoft.com/office/drawing/2014/main" id="{E7A6A4CA-F8C5-4D14-8034-72CF142F8AF1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338629" y="3888464"/>
            <a:ext cx="9672973" cy="4722977"/>
          </a:xfrm>
          <a:custGeom>
            <a:avLst/>
            <a:gdLst>
              <a:gd name="connsiteX0" fmla="*/ 0 w 8590353"/>
              <a:gd name="connsiteY0" fmla="*/ 0 h 5398286"/>
              <a:gd name="connsiteX1" fmla="*/ 8590353 w 8590353"/>
              <a:gd name="connsiteY1" fmla="*/ 0 h 5398286"/>
              <a:gd name="connsiteX2" fmla="*/ 8590353 w 8590353"/>
              <a:gd name="connsiteY2" fmla="*/ 5398286 h 5398286"/>
              <a:gd name="connsiteX3" fmla="*/ 0 w 8590353"/>
              <a:gd name="connsiteY3" fmla="*/ 5398286 h 53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0353" h="5398286">
                <a:moveTo>
                  <a:pt x="0" y="0"/>
                </a:moveTo>
                <a:lnTo>
                  <a:pt x="8590353" y="0"/>
                </a:lnTo>
                <a:lnTo>
                  <a:pt x="8590353" y="5398286"/>
                </a:lnTo>
                <a:lnTo>
                  <a:pt x="0" y="5398286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7" name="6 Rectángulo"/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25" name="Rectángulo 5"/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4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25" grpId="0"/>
    </p:bldLst>
  </p:timing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8E575065-8E42-42D6-B7A8-AA320BAF36E8}"/>
              </a:ext>
            </a:extLst>
          </p:cNvPr>
          <p:cNvGrpSpPr/>
          <p:nvPr userDrawn="1"/>
        </p:nvGrpSpPr>
        <p:grpSpPr>
          <a:xfrm>
            <a:off x="6522164" y="4893469"/>
            <a:ext cx="3104436" cy="6621831"/>
            <a:chOff x="6522164" y="4833568"/>
            <a:chExt cx="3104436" cy="6621831"/>
          </a:xfrm>
        </p:grpSpPr>
        <p:sp>
          <p:nvSpPr>
            <p:cNvPr id="4" name="Rectángulo redondeado 2">
              <a:extLst>
                <a:ext uri="{FF2B5EF4-FFF2-40B4-BE49-F238E27FC236}">
                  <a16:creationId xmlns="" xmlns:a16="http://schemas.microsoft.com/office/drawing/2014/main" id="{DB36465C-E6F9-4D22-9E3B-41F65C5AC951}"/>
                </a:ext>
              </a:extLst>
            </p:cNvPr>
            <p:cNvSpPr/>
            <p:nvPr/>
          </p:nvSpPr>
          <p:spPr bwMode="auto">
            <a:xfrm>
              <a:off x="6522164" y="4833568"/>
              <a:ext cx="3104436" cy="6621831"/>
            </a:xfrm>
            <a:prstGeom prst="roundRect">
              <a:avLst>
                <a:gd name="adj" fmla="val 12167"/>
              </a:avLst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5" name="Rectángulo redondeado 3">
              <a:extLst>
                <a:ext uri="{FF2B5EF4-FFF2-40B4-BE49-F238E27FC236}">
                  <a16:creationId xmlns="" xmlns:a16="http://schemas.microsoft.com/office/drawing/2014/main" id="{00D64186-C70B-423E-A1D0-3787946862FA}"/>
                </a:ext>
              </a:extLst>
            </p:cNvPr>
            <p:cNvSpPr/>
            <p:nvPr/>
          </p:nvSpPr>
          <p:spPr bwMode="auto">
            <a:xfrm>
              <a:off x="7768184" y="5328623"/>
              <a:ext cx="612396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6" name="Rectángulo redondeado 4">
              <a:extLst>
                <a:ext uri="{FF2B5EF4-FFF2-40B4-BE49-F238E27FC236}">
                  <a16:creationId xmlns="" xmlns:a16="http://schemas.microsoft.com/office/drawing/2014/main" id="{C09F4445-3B0A-4C46-AFD3-64823CEA6C18}"/>
                </a:ext>
              </a:extLst>
            </p:cNvPr>
            <p:cNvSpPr/>
            <p:nvPr/>
          </p:nvSpPr>
          <p:spPr bwMode="auto">
            <a:xfrm>
              <a:off x="7996982" y="5103599"/>
              <a:ext cx="154800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7" name="Rectángulo redondeado 5">
              <a:extLst>
                <a:ext uri="{FF2B5EF4-FFF2-40B4-BE49-F238E27FC236}">
                  <a16:creationId xmlns="" xmlns:a16="http://schemas.microsoft.com/office/drawing/2014/main" id="{7CC73465-4AF5-4AC5-AE90-1CE6678E8D3B}"/>
                </a:ext>
              </a:extLst>
            </p:cNvPr>
            <p:cNvSpPr/>
            <p:nvPr/>
          </p:nvSpPr>
          <p:spPr bwMode="auto">
            <a:xfrm>
              <a:off x="7963257" y="10870477"/>
              <a:ext cx="222250" cy="234950"/>
            </a:xfrm>
            <a:prstGeom prst="roundRect">
              <a:avLst>
                <a:gd name="adj" fmla="val 1623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8" name="Rectángulo redondeado 6">
              <a:extLst>
                <a:ext uri="{FF2B5EF4-FFF2-40B4-BE49-F238E27FC236}">
                  <a16:creationId xmlns="" xmlns:a16="http://schemas.microsoft.com/office/drawing/2014/main" id="{2697C601-1CDA-49AA-B455-68C57C17D3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70649" y="10684219"/>
              <a:ext cx="607466" cy="607466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15119BD1-1C72-4D27-9CDA-696CB064C4FE}"/>
              </a:ext>
            </a:extLst>
          </p:cNvPr>
          <p:cNvGrpSpPr/>
          <p:nvPr userDrawn="1"/>
        </p:nvGrpSpPr>
        <p:grpSpPr>
          <a:xfrm>
            <a:off x="14758079" y="4893469"/>
            <a:ext cx="3104436" cy="6621831"/>
            <a:chOff x="14758079" y="4833568"/>
            <a:chExt cx="3104436" cy="6621831"/>
          </a:xfrm>
        </p:grpSpPr>
        <p:sp>
          <p:nvSpPr>
            <p:cNvPr id="11" name="Rectángulo redondeado 18">
              <a:extLst>
                <a:ext uri="{FF2B5EF4-FFF2-40B4-BE49-F238E27FC236}">
                  <a16:creationId xmlns="" xmlns:a16="http://schemas.microsoft.com/office/drawing/2014/main" id="{22BF84DF-527D-48BD-8800-E427621CB3A0}"/>
                </a:ext>
              </a:extLst>
            </p:cNvPr>
            <p:cNvSpPr/>
            <p:nvPr/>
          </p:nvSpPr>
          <p:spPr bwMode="auto">
            <a:xfrm>
              <a:off x="14758079" y="4833568"/>
              <a:ext cx="3104436" cy="6621831"/>
            </a:xfrm>
            <a:prstGeom prst="roundRect">
              <a:avLst>
                <a:gd name="adj" fmla="val 12167"/>
              </a:avLst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12" name="Rectángulo redondeado 19">
              <a:extLst>
                <a:ext uri="{FF2B5EF4-FFF2-40B4-BE49-F238E27FC236}">
                  <a16:creationId xmlns="" xmlns:a16="http://schemas.microsoft.com/office/drawing/2014/main" id="{7B448A96-DBBD-4634-AA33-4832B37C7467}"/>
                </a:ext>
              </a:extLst>
            </p:cNvPr>
            <p:cNvSpPr/>
            <p:nvPr/>
          </p:nvSpPr>
          <p:spPr bwMode="auto">
            <a:xfrm>
              <a:off x="16004099" y="5328623"/>
              <a:ext cx="612396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13" name="Rectángulo redondeado 20">
              <a:extLst>
                <a:ext uri="{FF2B5EF4-FFF2-40B4-BE49-F238E27FC236}">
                  <a16:creationId xmlns="" xmlns:a16="http://schemas.microsoft.com/office/drawing/2014/main" id="{5AE843E2-788A-4B09-B5E4-6D8608A0D397}"/>
                </a:ext>
              </a:extLst>
            </p:cNvPr>
            <p:cNvSpPr/>
            <p:nvPr/>
          </p:nvSpPr>
          <p:spPr bwMode="auto">
            <a:xfrm>
              <a:off x="16232897" y="5103599"/>
              <a:ext cx="154800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14" name="Rectángulo redondeado 21">
              <a:extLst>
                <a:ext uri="{FF2B5EF4-FFF2-40B4-BE49-F238E27FC236}">
                  <a16:creationId xmlns="" xmlns:a16="http://schemas.microsoft.com/office/drawing/2014/main" id="{1E681A38-E460-4B51-9C14-673FE5F8379C}"/>
                </a:ext>
              </a:extLst>
            </p:cNvPr>
            <p:cNvSpPr/>
            <p:nvPr/>
          </p:nvSpPr>
          <p:spPr bwMode="auto">
            <a:xfrm>
              <a:off x="16199172" y="10870477"/>
              <a:ext cx="222250" cy="234950"/>
            </a:xfrm>
            <a:prstGeom prst="roundRect">
              <a:avLst>
                <a:gd name="adj" fmla="val 1623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15" name="Rectángulo redondeado 22">
              <a:extLst>
                <a:ext uri="{FF2B5EF4-FFF2-40B4-BE49-F238E27FC236}">
                  <a16:creationId xmlns="" xmlns:a16="http://schemas.microsoft.com/office/drawing/2014/main" id="{1CB22096-5332-46F9-85FA-5E7B473E0E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006564" y="10684219"/>
              <a:ext cx="607466" cy="607466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="" xmlns:a16="http://schemas.microsoft.com/office/drawing/2014/main" id="{4DF5EB67-2BB6-48F9-B347-1A856CC6387B}"/>
              </a:ext>
            </a:extLst>
          </p:cNvPr>
          <p:cNvGrpSpPr/>
          <p:nvPr userDrawn="1"/>
        </p:nvGrpSpPr>
        <p:grpSpPr>
          <a:xfrm>
            <a:off x="10436136" y="4467035"/>
            <a:ext cx="3526606" cy="7522329"/>
            <a:chOff x="10436136" y="4407134"/>
            <a:chExt cx="3526606" cy="7522329"/>
          </a:xfrm>
        </p:grpSpPr>
        <p:sp>
          <p:nvSpPr>
            <p:cNvPr id="18" name="Rectángulo redondeado 25">
              <a:extLst>
                <a:ext uri="{FF2B5EF4-FFF2-40B4-BE49-F238E27FC236}">
                  <a16:creationId xmlns="" xmlns:a16="http://schemas.microsoft.com/office/drawing/2014/main" id="{3D83DFCA-36CD-4978-99FD-450E4E870DE1}"/>
                </a:ext>
              </a:extLst>
            </p:cNvPr>
            <p:cNvSpPr/>
            <p:nvPr/>
          </p:nvSpPr>
          <p:spPr bwMode="auto">
            <a:xfrm>
              <a:off x="10436136" y="4407134"/>
              <a:ext cx="3526606" cy="7522329"/>
            </a:xfrm>
            <a:prstGeom prst="roundRect">
              <a:avLst>
                <a:gd name="adj" fmla="val 12167"/>
              </a:avLst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19" name="Rectángulo redondeado 26">
              <a:extLst>
                <a:ext uri="{FF2B5EF4-FFF2-40B4-BE49-F238E27FC236}">
                  <a16:creationId xmlns="" xmlns:a16="http://schemas.microsoft.com/office/drawing/2014/main" id="{24D826B1-AD89-4E0B-8C67-633FB05FB436}"/>
                </a:ext>
              </a:extLst>
            </p:cNvPr>
            <p:cNvSpPr/>
            <p:nvPr/>
          </p:nvSpPr>
          <p:spPr bwMode="auto">
            <a:xfrm>
              <a:off x="11851601" y="4969511"/>
              <a:ext cx="695675" cy="17562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20" name="Rectángulo redondeado 27">
              <a:extLst>
                <a:ext uri="{FF2B5EF4-FFF2-40B4-BE49-F238E27FC236}">
                  <a16:creationId xmlns="" xmlns:a16="http://schemas.microsoft.com/office/drawing/2014/main" id="{208BBA42-A5AE-4BE9-8E28-748F4D8A2B7A}"/>
                </a:ext>
              </a:extLst>
            </p:cNvPr>
            <p:cNvSpPr/>
            <p:nvPr/>
          </p:nvSpPr>
          <p:spPr bwMode="auto">
            <a:xfrm>
              <a:off x="12111513" y="4713886"/>
              <a:ext cx="175851" cy="17562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21" name="Rectángulo redondeado 28">
              <a:extLst>
                <a:ext uri="{FF2B5EF4-FFF2-40B4-BE49-F238E27FC236}">
                  <a16:creationId xmlns="" xmlns:a16="http://schemas.microsoft.com/office/drawing/2014/main" id="{5E57332E-DE38-4EA8-8434-60359E9E6991}"/>
                </a:ext>
              </a:extLst>
            </p:cNvPr>
            <p:cNvSpPr/>
            <p:nvPr/>
          </p:nvSpPr>
          <p:spPr bwMode="auto">
            <a:xfrm>
              <a:off x="12073202" y="11264998"/>
              <a:ext cx="252474" cy="266901"/>
            </a:xfrm>
            <a:prstGeom prst="roundRect">
              <a:avLst>
                <a:gd name="adj" fmla="val 1623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22" name="Rectángulo redondeado 29">
              <a:extLst>
                <a:ext uri="{FF2B5EF4-FFF2-40B4-BE49-F238E27FC236}">
                  <a16:creationId xmlns="" xmlns:a16="http://schemas.microsoft.com/office/drawing/2014/main" id="{5AD595B8-B49C-427B-A6E8-8F083F8B18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854402" y="11053411"/>
              <a:ext cx="690075" cy="69007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="" xmlns:a16="http://schemas.microsoft.com/office/drawing/2014/main" id="{FFB5169D-C9AB-4989-9617-22FCED291057}"/>
              </a:ext>
            </a:extLst>
          </p:cNvPr>
          <p:cNvGrpSpPr/>
          <p:nvPr userDrawn="1"/>
        </p:nvGrpSpPr>
        <p:grpSpPr>
          <a:xfrm>
            <a:off x="1963076" y="4893469"/>
            <a:ext cx="3104436" cy="6621831"/>
            <a:chOff x="6522164" y="4833568"/>
            <a:chExt cx="3104436" cy="6621831"/>
          </a:xfrm>
        </p:grpSpPr>
        <p:sp>
          <p:nvSpPr>
            <p:cNvPr id="25" name="Rectángulo redondeado 40">
              <a:extLst>
                <a:ext uri="{FF2B5EF4-FFF2-40B4-BE49-F238E27FC236}">
                  <a16:creationId xmlns="" xmlns:a16="http://schemas.microsoft.com/office/drawing/2014/main" id="{B981FD96-030D-46B9-8C48-9E162AF4ABE7}"/>
                </a:ext>
              </a:extLst>
            </p:cNvPr>
            <p:cNvSpPr/>
            <p:nvPr/>
          </p:nvSpPr>
          <p:spPr bwMode="auto">
            <a:xfrm>
              <a:off x="6522164" y="4833568"/>
              <a:ext cx="3104436" cy="6621831"/>
            </a:xfrm>
            <a:prstGeom prst="roundRect">
              <a:avLst>
                <a:gd name="adj" fmla="val 12167"/>
              </a:avLst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26" name="Rectángulo redondeado 41">
              <a:extLst>
                <a:ext uri="{FF2B5EF4-FFF2-40B4-BE49-F238E27FC236}">
                  <a16:creationId xmlns="" xmlns:a16="http://schemas.microsoft.com/office/drawing/2014/main" id="{DA47F0BC-489E-485B-AF65-5E6B21699B49}"/>
                </a:ext>
              </a:extLst>
            </p:cNvPr>
            <p:cNvSpPr/>
            <p:nvPr/>
          </p:nvSpPr>
          <p:spPr bwMode="auto">
            <a:xfrm>
              <a:off x="7768184" y="5328623"/>
              <a:ext cx="612396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27" name="Rectángulo redondeado 42">
              <a:extLst>
                <a:ext uri="{FF2B5EF4-FFF2-40B4-BE49-F238E27FC236}">
                  <a16:creationId xmlns="" xmlns:a16="http://schemas.microsoft.com/office/drawing/2014/main" id="{B1D337FF-A4C9-4D5F-B622-E7E3ABA59434}"/>
                </a:ext>
              </a:extLst>
            </p:cNvPr>
            <p:cNvSpPr/>
            <p:nvPr/>
          </p:nvSpPr>
          <p:spPr bwMode="auto">
            <a:xfrm>
              <a:off x="7996982" y="5103599"/>
              <a:ext cx="154800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28" name="Rectángulo redondeado 43">
              <a:extLst>
                <a:ext uri="{FF2B5EF4-FFF2-40B4-BE49-F238E27FC236}">
                  <a16:creationId xmlns="" xmlns:a16="http://schemas.microsoft.com/office/drawing/2014/main" id="{D39EA220-FF74-4031-BC7C-2F3D4088B2B0}"/>
                </a:ext>
              </a:extLst>
            </p:cNvPr>
            <p:cNvSpPr/>
            <p:nvPr/>
          </p:nvSpPr>
          <p:spPr bwMode="auto">
            <a:xfrm>
              <a:off x="7963257" y="10870477"/>
              <a:ext cx="222250" cy="234950"/>
            </a:xfrm>
            <a:prstGeom prst="roundRect">
              <a:avLst>
                <a:gd name="adj" fmla="val 1623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29" name="Rectángulo redondeado 44">
              <a:extLst>
                <a:ext uri="{FF2B5EF4-FFF2-40B4-BE49-F238E27FC236}">
                  <a16:creationId xmlns="" xmlns:a16="http://schemas.microsoft.com/office/drawing/2014/main" id="{4378B4FF-1C66-4C4B-95B4-D141931879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70649" y="10684219"/>
              <a:ext cx="607466" cy="607466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="" xmlns:a16="http://schemas.microsoft.com/office/drawing/2014/main" id="{7592F838-70B2-4EC7-8D3B-3E5FF7738D39}"/>
              </a:ext>
            </a:extLst>
          </p:cNvPr>
          <p:cNvGrpSpPr/>
          <p:nvPr userDrawn="1"/>
        </p:nvGrpSpPr>
        <p:grpSpPr>
          <a:xfrm>
            <a:off x="19329624" y="4893469"/>
            <a:ext cx="3104436" cy="6621831"/>
            <a:chOff x="14758079" y="4833568"/>
            <a:chExt cx="3104436" cy="6621831"/>
          </a:xfrm>
        </p:grpSpPr>
        <p:sp>
          <p:nvSpPr>
            <p:cNvPr id="32" name="Rectángulo redondeado 47">
              <a:extLst>
                <a:ext uri="{FF2B5EF4-FFF2-40B4-BE49-F238E27FC236}">
                  <a16:creationId xmlns="" xmlns:a16="http://schemas.microsoft.com/office/drawing/2014/main" id="{F663A8A6-872F-40DA-AD81-5252F8053797}"/>
                </a:ext>
              </a:extLst>
            </p:cNvPr>
            <p:cNvSpPr/>
            <p:nvPr/>
          </p:nvSpPr>
          <p:spPr bwMode="auto">
            <a:xfrm>
              <a:off x="14758079" y="4833568"/>
              <a:ext cx="3104436" cy="6621831"/>
            </a:xfrm>
            <a:prstGeom prst="roundRect">
              <a:avLst>
                <a:gd name="adj" fmla="val 12167"/>
              </a:avLst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33" name="Rectángulo redondeado 48">
              <a:extLst>
                <a:ext uri="{FF2B5EF4-FFF2-40B4-BE49-F238E27FC236}">
                  <a16:creationId xmlns="" xmlns:a16="http://schemas.microsoft.com/office/drawing/2014/main" id="{B504B3CB-F590-4FB4-9466-FDB3FD268F03}"/>
                </a:ext>
              </a:extLst>
            </p:cNvPr>
            <p:cNvSpPr/>
            <p:nvPr/>
          </p:nvSpPr>
          <p:spPr bwMode="auto">
            <a:xfrm>
              <a:off x="16004099" y="5328623"/>
              <a:ext cx="612396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34" name="Rectángulo redondeado 49">
              <a:extLst>
                <a:ext uri="{FF2B5EF4-FFF2-40B4-BE49-F238E27FC236}">
                  <a16:creationId xmlns="" xmlns:a16="http://schemas.microsoft.com/office/drawing/2014/main" id="{25175E07-9884-48C9-A175-41F465524197}"/>
                </a:ext>
              </a:extLst>
            </p:cNvPr>
            <p:cNvSpPr/>
            <p:nvPr/>
          </p:nvSpPr>
          <p:spPr bwMode="auto">
            <a:xfrm>
              <a:off x="16232897" y="5103599"/>
              <a:ext cx="154800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35" name="Rectángulo redondeado 50">
              <a:extLst>
                <a:ext uri="{FF2B5EF4-FFF2-40B4-BE49-F238E27FC236}">
                  <a16:creationId xmlns="" xmlns:a16="http://schemas.microsoft.com/office/drawing/2014/main" id="{3848B6BE-5D43-4A3E-975C-11EA713789D4}"/>
                </a:ext>
              </a:extLst>
            </p:cNvPr>
            <p:cNvSpPr/>
            <p:nvPr/>
          </p:nvSpPr>
          <p:spPr bwMode="auto">
            <a:xfrm>
              <a:off x="16199172" y="10870477"/>
              <a:ext cx="222250" cy="234950"/>
            </a:xfrm>
            <a:prstGeom prst="roundRect">
              <a:avLst>
                <a:gd name="adj" fmla="val 1623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36" name="Rectángulo redondeado 51">
              <a:extLst>
                <a:ext uri="{FF2B5EF4-FFF2-40B4-BE49-F238E27FC236}">
                  <a16:creationId xmlns="" xmlns:a16="http://schemas.microsoft.com/office/drawing/2014/main" id="{BE3D62CE-9E3D-47A8-B0CB-43CB38326AC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006564" y="10684219"/>
              <a:ext cx="607466" cy="607466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</p:grpSp>
      <p:sp>
        <p:nvSpPr>
          <p:cNvPr id="65" name="Marcador de posición de imagen 64">
            <a:extLst>
              <a:ext uri="{FF2B5EF4-FFF2-40B4-BE49-F238E27FC236}">
                <a16:creationId xmlns="" xmlns:a16="http://schemas.microsoft.com/office/drawing/2014/main" id="{75BA7C79-7075-4B26-9637-D048B6EA7A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88102" y="5838575"/>
            <a:ext cx="2672583" cy="4758697"/>
          </a:xfrm>
          <a:custGeom>
            <a:avLst/>
            <a:gdLst>
              <a:gd name="connsiteX0" fmla="*/ 0 w 2672583"/>
              <a:gd name="connsiteY0" fmla="*/ 0 h 4758697"/>
              <a:gd name="connsiteX1" fmla="*/ 2672583 w 2672583"/>
              <a:gd name="connsiteY1" fmla="*/ 0 h 4758697"/>
              <a:gd name="connsiteX2" fmla="*/ 2672583 w 2672583"/>
              <a:gd name="connsiteY2" fmla="*/ 4758697 h 4758697"/>
              <a:gd name="connsiteX3" fmla="*/ 0 w 2672583"/>
              <a:gd name="connsiteY3" fmla="*/ 4758697 h 47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83" h="4758697">
                <a:moveTo>
                  <a:pt x="0" y="0"/>
                </a:moveTo>
                <a:lnTo>
                  <a:pt x="2672583" y="0"/>
                </a:lnTo>
                <a:lnTo>
                  <a:pt x="2672583" y="4758697"/>
                </a:lnTo>
                <a:lnTo>
                  <a:pt x="0" y="475869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6" name="Marcador de posición de imagen 65">
            <a:extLst>
              <a:ext uri="{FF2B5EF4-FFF2-40B4-BE49-F238E27FC236}">
                <a16:creationId xmlns="" xmlns:a16="http://schemas.microsoft.com/office/drawing/2014/main" id="{0E4D28AF-EF34-450E-8172-088810FDAF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7191" y="5838575"/>
            <a:ext cx="2672581" cy="4758697"/>
          </a:xfrm>
          <a:custGeom>
            <a:avLst/>
            <a:gdLst>
              <a:gd name="connsiteX0" fmla="*/ 0 w 2672581"/>
              <a:gd name="connsiteY0" fmla="*/ 0 h 4758697"/>
              <a:gd name="connsiteX1" fmla="*/ 2672581 w 2672581"/>
              <a:gd name="connsiteY1" fmla="*/ 0 h 4758697"/>
              <a:gd name="connsiteX2" fmla="*/ 2672581 w 2672581"/>
              <a:gd name="connsiteY2" fmla="*/ 4758697 h 4758697"/>
              <a:gd name="connsiteX3" fmla="*/ 0 w 2672581"/>
              <a:gd name="connsiteY3" fmla="*/ 4758697 h 47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81" h="4758697">
                <a:moveTo>
                  <a:pt x="0" y="0"/>
                </a:moveTo>
                <a:lnTo>
                  <a:pt x="2672581" y="0"/>
                </a:lnTo>
                <a:lnTo>
                  <a:pt x="2672581" y="4758697"/>
                </a:lnTo>
                <a:lnTo>
                  <a:pt x="0" y="475869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7" name="Marcador de posición de imagen 66">
            <a:extLst>
              <a:ext uri="{FF2B5EF4-FFF2-40B4-BE49-F238E27FC236}">
                <a16:creationId xmlns="" xmlns:a16="http://schemas.microsoft.com/office/drawing/2014/main" id="{0447B62B-D5E0-45A8-9AE9-AA05F50F1F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691762" y="5540665"/>
            <a:ext cx="3036024" cy="5405829"/>
          </a:xfrm>
          <a:custGeom>
            <a:avLst/>
            <a:gdLst>
              <a:gd name="connsiteX0" fmla="*/ 0 w 3036024"/>
              <a:gd name="connsiteY0" fmla="*/ 0 h 5405829"/>
              <a:gd name="connsiteX1" fmla="*/ 3036024 w 3036024"/>
              <a:gd name="connsiteY1" fmla="*/ 0 h 5405829"/>
              <a:gd name="connsiteX2" fmla="*/ 3036024 w 3036024"/>
              <a:gd name="connsiteY2" fmla="*/ 5405829 h 5405829"/>
              <a:gd name="connsiteX3" fmla="*/ 0 w 3036024"/>
              <a:gd name="connsiteY3" fmla="*/ 5405829 h 540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024" h="5405829">
                <a:moveTo>
                  <a:pt x="0" y="0"/>
                </a:moveTo>
                <a:lnTo>
                  <a:pt x="3036024" y="0"/>
                </a:lnTo>
                <a:lnTo>
                  <a:pt x="3036024" y="5405829"/>
                </a:lnTo>
                <a:lnTo>
                  <a:pt x="0" y="5405829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8" name="Marcador de posición de imagen 67">
            <a:extLst>
              <a:ext uri="{FF2B5EF4-FFF2-40B4-BE49-F238E27FC236}">
                <a16:creationId xmlns="" xmlns:a16="http://schemas.microsoft.com/office/drawing/2014/main" id="{E6F52850-6F5A-419C-A345-040F2BA767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83104" y="5838575"/>
            <a:ext cx="2672582" cy="4758697"/>
          </a:xfrm>
          <a:custGeom>
            <a:avLst/>
            <a:gdLst>
              <a:gd name="connsiteX0" fmla="*/ 0 w 2672582"/>
              <a:gd name="connsiteY0" fmla="*/ 0 h 4758697"/>
              <a:gd name="connsiteX1" fmla="*/ 2672582 w 2672582"/>
              <a:gd name="connsiteY1" fmla="*/ 0 h 4758697"/>
              <a:gd name="connsiteX2" fmla="*/ 2672582 w 2672582"/>
              <a:gd name="connsiteY2" fmla="*/ 4758697 h 4758697"/>
              <a:gd name="connsiteX3" fmla="*/ 0 w 2672582"/>
              <a:gd name="connsiteY3" fmla="*/ 4758697 h 47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82" h="4758697">
                <a:moveTo>
                  <a:pt x="0" y="0"/>
                </a:moveTo>
                <a:lnTo>
                  <a:pt x="2672582" y="0"/>
                </a:lnTo>
                <a:lnTo>
                  <a:pt x="2672582" y="4758697"/>
                </a:lnTo>
                <a:lnTo>
                  <a:pt x="0" y="475869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9" name="Marcador de posición de imagen 68">
            <a:extLst>
              <a:ext uri="{FF2B5EF4-FFF2-40B4-BE49-F238E27FC236}">
                <a16:creationId xmlns="" xmlns:a16="http://schemas.microsoft.com/office/drawing/2014/main" id="{0C7CD847-2F7C-4B93-A63C-BFF94325CD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554648" y="5838575"/>
            <a:ext cx="2672584" cy="4758697"/>
          </a:xfrm>
          <a:custGeom>
            <a:avLst/>
            <a:gdLst>
              <a:gd name="connsiteX0" fmla="*/ 0 w 2672584"/>
              <a:gd name="connsiteY0" fmla="*/ 0 h 4758697"/>
              <a:gd name="connsiteX1" fmla="*/ 2672584 w 2672584"/>
              <a:gd name="connsiteY1" fmla="*/ 0 h 4758697"/>
              <a:gd name="connsiteX2" fmla="*/ 2672584 w 2672584"/>
              <a:gd name="connsiteY2" fmla="*/ 4758697 h 4758697"/>
              <a:gd name="connsiteX3" fmla="*/ 0 w 2672584"/>
              <a:gd name="connsiteY3" fmla="*/ 4758697 h 47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84" h="4758697">
                <a:moveTo>
                  <a:pt x="0" y="0"/>
                </a:moveTo>
                <a:lnTo>
                  <a:pt x="2672584" y="0"/>
                </a:lnTo>
                <a:lnTo>
                  <a:pt x="2672584" y="4758697"/>
                </a:lnTo>
                <a:lnTo>
                  <a:pt x="0" y="475869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8949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0" descr="http://app.imcreator.com/images/editor/iphone_for_editor.png">
            <a:extLst>
              <a:ext uri="{FF2B5EF4-FFF2-40B4-BE49-F238E27FC236}">
                <a16:creationId xmlns="" xmlns:a16="http://schemas.microsoft.com/office/drawing/2014/main" id="{5FB1CEFF-7614-446E-9999-1B359E6D3A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4308" y="2268942"/>
            <a:ext cx="5750445" cy="1030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Marcador de posición de imagen 68">
            <a:extLst>
              <a:ext uri="{FF2B5EF4-FFF2-40B4-BE49-F238E27FC236}">
                <a16:creationId xmlns="" xmlns:a16="http://schemas.microsoft.com/office/drawing/2014/main" id="{0C7CD847-2F7C-4B93-A63C-BFF94325CD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99460" y="3762375"/>
            <a:ext cx="4038042" cy="6667499"/>
          </a:xfrm>
          <a:custGeom>
            <a:avLst/>
            <a:gdLst>
              <a:gd name="connsiteX0" fmla="*/ 0 w 2672584"/>
              <a:gd name="connsiteY0" fmla="*/ 0 h 4758697"/>
              <a:gd name="connsiteX1" fmla="*/ 2672584 w 2672584"/>
              <a:gd name="connsiteY1" fmla="*/ 0 h 4758697"/>
              <a:gd name="connsiteX2" fmla="*/ 2672584 w 2672584"/>
              <a:gd name="connsiteY2" fmla="*/ 4758697 h 4758697"/>
              <a:gd name="connsiteX3" fmla="*/ 0 w 2672584"/>
              <a:gd name="connsiteY3" fmla="*/ 4758697 h 47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84" h="4758697">
                <a:moveTo>
                  <a:pt x="0" y="0"/>
                </a:moveTo>
                <a:lnTo>
                  <a:pt x="2672584" y="0"/>
                </a:lnTo>
                <a:lnTo>
                  <a:pt x="2672584" y="4758697"/>
                </a:lnTo>
                <a:lnTo>
                  <a:pt x="0" y="475869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90992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33">
            <a:extLst>
              <a:ext uri="{FF2B5EF4-FFF2-40B4-BE49-F238E27FC236}">
                <a16:creationId xmlns="" xmlns:a16="http://schemas.microsoft.com/office/drawing/2014/main" id="{F58681CA-8435-40AA-A673-8F3BDE1D3987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558941" y="4518527"/>
            <a:ext cx="3707803" cy="370799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8" name="Marcador de posición de imagen 33">
            <a:extLst>
              <a:ext uri="{FF2B5EF4-FFF2-40B4-BE49-F238E27FC236}">
                <a16:creationId xmlns="" xmlns:a16="http://schemas.microsoft.com/office/drawing/2014/main" id="{34E1CA2C-7465-4796-BDAC-1EA4070D7BE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0446226" y="4518527"/>
            <a:ext cx="3707803" cy="370799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1" name="Marcador de posición de imagen 33">
            <a:extLst>
              <a:ext uri="{FF2B5EF4-FFF2-40B4-BE49-F238E27FC236}">
                <a16:creationId xmlns="" xmlns:a16="http://schemas.microsoft.com/office/drawing/2014/main" id="{D9313389-1CE1-45D9-BF58-2BE9A3AC3F7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689043" y="4518527"/>
            <a:ext cx="3707803" cy="370799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24416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25" name="Rectángulo 5"/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74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</p:bldLst>
  </p:timing>
  <p:hf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33">
            <a:extLst>
              <a:ext uri="{FF2B5EF4-FFF2-40B4-BE49-F238E27FC236}">
                <a16:creationId xmlns="" xmlns:a16="http://schemas.microsoft.com/office/drawing/2014/main" id="{F58681CA-8435-40AA-A673-8F3BDE1D39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49150" y="5753215"/>
            <a:ext cx="3304800" cy="55008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8" name="Marcador de posición de imagen 33">
            <a:extLst>
              <a:ext uri="{FF2B5EF4-FFF2-40B4-BE49-F238E27FC236}">
                <a16:creationId xmlns="" xmlns:a16="http://schemas.microsoft.com/office/drawing/2014/main" id="{34E1CA2C-7465-4796-BDAC-1EA4070D7B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106151" y="5940900"/>
            <a:ext cx="3614400" cy="53748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38254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="" xmlns:a16="http://schemas.microsoft.com/office/drawing/2014/main" id="{A4053BB6-8D3F-4CB4-871F-9F6BDF4372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2574" y="0"/>
            <a:ext cx="14173015" cy="13728035"/>
          </a:xfrm>
          <a:custGeom>
            <a:avLst/>
            <a:gdLst>
              <a:gd name="connsiteX0" fmla="*/ 0 w 14173015"/>
              <a:gd name="connsiteY0" fmla="*/ 0 h 13717588"/>
              <a:gd name="connsiteX1" fmla="*/ 14173015 w 14173015"/>
              <a:gd name="connsiteY1" fmla="*/ 0 h 13717588"/>
              <a:gd name="connsiteX2" fmla="*/ 14173015 w 14173015"/>
              <a:gd name="connsiteY2" fmla="*/ 13717588 h 13717588"/>
              <a:gd name="connsiteX3" fmla="*/ 0 w 14173015"/>
              <a:gd name="connsiteY3" fmla="*/ 13717588 h 13717588"/>
              <a:gd name="connsiteX4" fmla="*/ 0 w 14173015"/>
              <a:gd name="connsiteY4" fmla="*/ 0 h 13717588"/>
              <a:gd name="connsiteX0" fmla="*/ 0 w 14173015"/>
              <a:gd name="connsiteY0" fmla="*/ 0 h 13747085"/>
              <a:gd name="connsiteX1" fmla="*/ 14173015 w 14173015"/>
              <a:gd name="connsiteY1" fmla="*/ 0 h 13747085"/>
              <a:gd name="connsiteX2" fmla="*/ 14173015 w 14173015"/>
              <a:gd name="connsiteY2" fmla="*/ 13717588 h 13747085"/>
              <a:gd name="connsiteX3" fmla="*/ 5309419 w 14173015"/>
              <a:gd name="connsiteY3" fmla="*/ 13747085 h 13747085"/>
              <a:gd name="connsiteX4" fmla="*/ 0 w 14173015"/>
              <a:gd name="connsiteY4" fmla="*/ 0 h 13747085"/>
              <a:gd name="connsiteX0" fmla="*/ 0 w 14173015"/>
              <a:gd name="connsiteY0" fmla="*/ 0 h 13728035"/>
              <a:gd name="connsiteX1" fmla="*/ 14173015 w 14173015"/>
              <a:gd name="connsiteY1" fmla="*/ 0 h 13728035"/>
              <a:gd name="connsiteX2" fmla="*/ 14173015 w 14173015"/>
              <a:gd name="connsiteY2" fmla="*/ 13717588 h 13728035"/>
              <a:gd name="connsiteX3" fmla="*/ 5309419 w 14173015"/>
              <a:gd name="connsiteY3" fmla="*/ 13728035 h 13728035"/>
              <a:gd name="connsiteX4" fmla="*/ 0 w 14173015"/>
              <a:gd name="connsiteY4" fmla="*/ 0 h 137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73015" h="13728035">
                <a:moveTo>
                  <a:pt x="0" y="0"/>
                </a:moveTo>
                <a:lnTo>
                  <a:pt x="14173015" y="0"/>
                </a:lnTo>
                <a:lnTo>
                  <a:pt x="14173015" y="13717588"/>
                </a:lnTo>
                <a:lnTo>
                  <a:pt x="5309419" y="1372803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1138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="" xmlns:a16="http://schemas.microsoft.com/office/drawing/2014/main" id="{A4053BB6-8D3F-4CB4-871F-9F6BDF4372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14173015" cy="13728035"/>
          </a:xfrm>
          <a:custGeom>
            <a:avLst/>
            <a:gdLst>
              <a:gd name="connsiteX0" fmla="*/ 0 w 14173015"/>
              <a:gd name="connsiteY0" fmla="*/ 0 h 13717588"/>
              <a:gd name="connsiteX1" fmla="*/ 14173015 w 14173015"/>
              <a:gd name="connsiteY1" fmla="*/ 0 h 13717588"/>
              <a:gd name="connsiteX2" fmla="*/ 14173015 w 14173015"/>
              <a:gd name="connsiteY2" fmla="*/ 13717588 h 13717588"/>
              <a:gd name="connsiteX3" fmla="*/ 0 w 14173015"/>
              <a:gd name="connsiteY3" fmla="*/ 13717588 h 13717588"/>
              <a:gd name="connsiteX4" fmla="*/ 0 w 14173015"/>
              <a:gd name="connsiteY4" fmla="*/ 0 h 13717588"/>
              <a:gd name="connsiteX0" fmla="*/ 0 w 14173015"/>
              <a:gd name="connsiteY0" fmla="*/ 0 h 13747085"/>
              <a:gd name="connsiteX1" fmla="*/ 14173015 w 14173015"/>
              <a:gd name="connsiteY1" fmla="*/ 0 h 13747085"/>
              <a:gd name="connsiteX2" fmla="*/ 14173015 w 14173015"/>
              <a:gd name="connsiteY2" fmla="*/ 13717588 h 13747085"/>
              <a:gd name="connsiteX3" fmla="*/ 5309419 w 14173015"/>
              <a:gd name="connsiteY3" fmla="*/ 13747085 h 13747085"/>
              <a:gd name="connsiteX4" fmla="*/ 0 w 14173015"/>
              <a:gd name="connsiteY4" fmla="*/ 0 h 13747085"/>
              <a:gd name="connsiteX0" fmla="*/ 0 w 14173015"/>
              <a:gd name="connsiteY0" fmla="*/ 0 h 13728035"/>
              <a:gd name="connsiteX1" fmla="*/ 14173015 w 14173015"/>
              <a:gd name="connsiteY1" fmla="*/ 0 h 13728035"/>
              <a:gd name="connsiteX2" fmla="*/ 14173015 w 14173015"/>
              <a:gd name="connsiteY2" fmla="*/ 13717588 h 13728035"/>
              <a:gd name="connsiteX3" fmla="*/ 5309419 w 14173015"/>
              <a:gd name="connsiteY3" fmla="*/ 13728035 h 13728035"/>
              <a:gd name="connsiteX4" fmla="*/ 0 w 14173015"/>
              <a:gd name="connsiteY4" fmla="*/ 0 h 137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73015" h="13728035">
                <a:moveTo>
                  <a:pt x="0" y="0"/>
                </a:moveTo>
                <a:lnTo>
                  <a:pt x="14173015" y="0"/>
                </a:lnTo>
                <a:lnTo>
                  <a:pt x="14173015" y="13717588"/>
                </a:lnTo>
                <a:lnTo>
                  <a:pt x="5309419" y="1372803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6017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>
            <a:extLst>
              <a:ext uri="{FF2B5EF4-FFF2-40B4-BE49-F238E27FC236}">
                <a16:creationId xmlns="" xmlns:a16="http://schemas.microsoft.com/office/drawing/2014/main" id="{ECE52E05-EAA6-4928-BBF3-1063C81533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3019" y="1016346"/>
            <a:ext cx="5727197" cy="443697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="" xmlns:a16="http://schemas.microsoft.com/office/drawing/2014/main" id="{F88101BA-8725-4242-9DA8-B88C1F5DE8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427709" y="1008144"/>
            <a:ext cx="5727197" cy="444354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="" xmlns:a16="http://schemas.microsoft.com/office/drawing/2014/main" id="{6C70755B-F557-46AA-9F1B-7DFF9B70A5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402399" y="1008144"/>
            <a:ext cx="5727600" cy="444354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1889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>
            <a:extLst>
              <a:ext uri="{FF2B5EF4-FFF2-40B4-BE49-F238E27FC236}">
                <a16:creationId xmlns="" xmlns:a16="http://schemas.microsoft.com/office/drawing/2014/main" id="{ECE52E05-EAA6-4928-BBF3-1063C81533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1504" y="7363171"/>
            <a:ext cx="7672260" cy="519273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="" xmlns:a16="http://schemas.microsoft.com/office/drawing/2014/main" id="{F88101BA-8725-4242-9DA8-B88C1F5DE8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44867" y="7353849"/>
            <a:ext cx="7672260" cy="520043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="" xmlns:a16="http://schemas.microsoft.com/office/drawing/2014/main" id="{6C70755B-F557-46AA-9F1B-7DFF9B70A5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08229" y="7353849"/>
            <a:ext cx="7672800" cy="520043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6649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7803899"/>
            <a:ext cx="24385588" cy="59136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8458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5588" cy="137175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4018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5588" cy="137175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51692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posición de imagen">
            <a:extLst>
              <a:ext uri="{FF2B5EF4-FFF2-40B4-BE49-F238E27FC236}">
                <a16:creationId xmlns="" xmlns:a16="http://schemas.microsoft.com/office/drawing/2014/main" id="{8B040A85-7553-4B59-B2BA-402B2B3366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7228" y="2950436"/>
            <a:ext cx="17278360" cy="369041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7" name="6 Rectángulo"/>
          <p:cNvSpPr/>
          <p:nvPr userDrawn="1"/>
        </p:nvSpPr>
        <p:spPr bwMode="auto">
          <a:xfrm>
            <a:off x="0" y="13258800"/>
            <a:ext cx="24385588" cy="45878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714582" y="535752"/>
            <a:ext cx="22639452" cy="94673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2417470" rtl="0" eaLnBrk="1" latinLnBrk="0" hangingPunct="1">
              <a:defRPr lang="en-US" sz="6400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9" name="18 Conector recto"/>
          <p:cNvCxnSpPr>
            <a:cxnSpLocks/>
          </p:cNvCxnSpPr>
          <p:nvPr userDrawn="1"/>
        </p:nvCxnSpPr>
        <p:spPr>
          <a:xfrm>
            <a:off x="714582" y="1754537"/>
            <a:ext cx="22639452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 userDrawn="1"/>
        </p:nvSpPr>
        <p:spPr bwMode="auto">
          <a:xfrm>
            <a:off x="714582" y="1722137"/>
            <a:ext cx="2060704" cy="64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22318919" y="13215938"/>
            <a:ext cx="1035115" cy="500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2364036" y="13264304"/>
            <a:ext cx="944880" cy="44486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2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1811963"/>
            <a:fld id="{597BFFA6-61B1-4984-983B-9D1AEC0ED12D}" type="slidenum">
              <a:rPr lang="es-SV" smtClean="0"/>
              <a:pPr defTabSz="1811963"/>
              <a:t>‹nº›</a:t>
            </a:fld>
            <a:endParaRPr lang="es-SV" dirty="0"/>
          </a:p>
        </p:txBody>
      </p:sp>
      <p:sp>
        <p:nvSpPr>
          <p:cNvPr id="8" name="7 Rectángulo"/>
          <p:cNvSpPr/>
          <p:nvPr userDrawn="1"/>
        </p:nvSpPr>
        <p:spPr bwMode="auto">
          <a:xfrm>
            <a:off x="714582" y="1"/>
            <a:ext cx="496992" cy="11251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25" name="Rectángulo 5"/>
          <p:cNvSpPr/>
          <p:nvPr userDrawn="1"/>
        </p:nvSpPr>
        <p:spPr>
          <a:xfrm>
            <a:off x="10289775" y="13227844"/>
            <a:ext cx="38060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22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53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6" grpId="0"/>
      <p:bldP spid="8" grpId="0" animBg="1"/>
      <p:bldP spid="25" grpId="0"/>
    </p:bldLst>
  </p:timing>
  <p:hf hdr="0" dt="0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2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906" r:id="rId2"/>
    <p:sldLayoutId id="2147483908" r:id="rId3"/>
    <p:sldLayoutId id="2147483914" r:id="rId4"/>
    <p:sldLayoutId id="2147483779" r:id="rId5"/>
    <p:sldLayoutId id="2147483781" r:id="rId6"/>
    <p:sldLayoutId id="2147483780" r:id="rId7"/>
    <p:sldLayoutId id="2147483876" r:id="rId8"/>
    <p:sldLayoutId id="2147483866" r:id="rId9"/>
    <p:sldLayoutId id="2147483867" r:id="rId10"/>
    <p:sldLayoutId id="2147483783" r:id="rId11"/>
    <p:sldLayoutId id="2147483784" r:id="rId12"/>
    <p:sldLayoutId id="2147483782" r:id="rId13"/>
    <p:sldLayoutId id="2147483798" r:id="rId14"/>
    <p:sldLayoutId id="2147483868" r:id="rId15"/>
    <p:sldLayoutId id="2147483872" r:id="rId16"/>
    <p:sldLayoutId id="2147483874" r:id="rId17"/>
    <p:sldLayoutId id="2147483870" r:id="rId18"/>
    <p:sldLayoutId id="2147483873" r:id="rId19"/>
    <p:sldLayoutId id="2147483891" r:id="rId20"/>
    <p:sldLayoutId id="2147483877" r:id="rId21"/>
    <p:sldLayoutId id="2147483878" r:id="rId22"/>
    <p:sldLayoutId id="2147483879" r:id="rId23"/>
    <p:sldLayoutId id="2147483880" r:id="rId24"/>
    <p:sldLayoutId id="2147483881" r:id="rId25"/>
    <p:sldLayoutId id="2147483882" r:id="rId26"/>
    <p:sldLayoutId id="2147483883" r:id="rId27"/>
    <p:sldLayoutId id="2147483884" r:id="rId28"/>
    <p:sldLayoutId id="2147483885" r:id="rId29"/>
    <p:sldLayoutId id="2147483886" r:id="rId30"/>
    <p:sldLayoutId id="2147483887" r:id="rId31"/>
    <p:sldLayoutId id="2147483888" r:id="rId32"/>
    <p:sldLayoutId id="2147483889" r:id="rId33"/>
    <p:sldLayoutId id="2147483890" r:id="rId34"/>
    <p:sldLayoutId id="2147483892" r:id="rId35"/>
    <p:sldLayoutId id="2147483893" r:id="rId36"/>
    <p:sldLayoutId id="2147483894" r:id="rId37"/>
    <p:sldLayoutId id="2147483895" r:id="rId38"/>
    <p:sldLayoutId id="2147483896" r:id="rId39"/>
    <p:sldLayoutId id="2147483898" r:id="rId40"/>
    <p:sldLayoutId id="2147483899" r:id="rId41"/>
    <p:sldLayoutId id="2147483900" r:id="rId42"/>
    <p:sldLayoutId id="2147483901" r:id="rId43"/>
    <p:sldLayoutId id="2147483902" r:id="rId44"/>
    <p:sldLayoutId id="2147483903" r:id="rId45"/>
    <p:sldLayoutId id="2147483904" r:id="rId46"/>
    <p:sldLayoutId id="2147483905" r:id="rId47"/>
    <p:sldLayoutId id="2147483907" r:id="rId48"/>
    <p:sldLayoutId id="2147483909" r:id="rId49"/>
    <p:sldLayoutId id="2147483910" r:id="rId50"/>
    <p:sldLayoutId id="2147483911" r:id="rId51"/>
    <p:sldLayoutId id="2147483912" r:id="rId52"/>
    <p:sldLayoutId id="2147483913" r:id="rId53"/>
    <p:sldLayoutId id="2147483915" r:id="rId54"/>
    <p:sldLayoutId id="2147483916" r:id="rId55"/>
    <p:sldLayoutId id="2147483917" r:id="rId56"/>
    <p:sldLayoutId id="2147483918" r:id="rId57"/>
    <p:sldLayoutId id="2147483919" r:id="rId58"/>
    <p:sldLayoutId id="2147483920" r:id="rId59"/>
    <p:sldLayoutId id="2147483921" r:id="rId60"/>
    <p:sldLayoutId id="2147483922" r:id="rId61"/>
    <p:sldLayoutId id="2147483923" r:id="rId62"/>
    <p:sldLayoutId id="2147483924" r:id="rId63"/>
    <p:sldLayoutId id="2147483925" r:id="rId64"/>
    <p:sldLayoutId id="2147483926" r:id="rId6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811963" rtl="0" eaLnBrk="1" latinLnBrk="0" hangingPunct="1">
        <a:spcBef>
          <a:spcPct val="0"/>
        </a:spcBef>
        <a:buNone/>
        <a:defRPr sz="7200" kern="1200" cap="all" spc="-12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11963" rtl="0" eaLnBrk="1" latinLnBrk="0" hangingPunct="1">
        <a:spcBef>
          <a:spcPct val="20000"/>
        </a:spcBef>
        <a:spcAft>
          <a:spcPts val="1200"/>
        </a:spcAft>
        <a:buFont typeface="Arial" pitchFamily="34" charset="0"/>
        <a:buNone/>
        <a:defRPr sz="4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905971" indent="-362349" algn="l" defTabSz="1811963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264943" indent="-452983" algn="l" defTabSz="1811963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3170913" indent="-452983" algn="l" defTabSz="1811963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4076892" indent="-452983" algn="l" defTabSz="1811963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37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4982870" indent="-452983" algn="l" defTabSz="1811963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888838" indent="-452983" algn="l" defTabSz="1811963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794822" indent="-452983" algn="l" defTabSz="1811963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7700793" indent="-452983" algn="l" defTabSz="1811963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11963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5971" algn="l" defTabSz="1811963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11963" algn="l" defTabSz="1811963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717928" algn="l" defTabSz="1811963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3623899" algn="l" defTabSz="1811963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4529885" algn="l" defTabSz="1811963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35861" algn="l" defTabSz="1811963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41824" algn="l" defTabSz="1811963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247813" algn="l" defTabSz="1811963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microsoft.com/office/2007/relationships/hdphoto" Target="../media/hdphoto3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5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24385588" cy="1371758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 bwMode="auto">
          <a:xfrm>
            <a:off x="0" y="0"/>
            <a:ext cx="24385587" cy="1371758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1"/>
          <p:cNvSpPr/>
          <p:nvPr/>
        </p:nvSpPr>
        <p:spPr>
          <a:xfrm>
            <a:off x="8142344" y="11944758"/>
            <a:ext cx="18703521" cy="1259741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W-SMART</a:t>
            </a:r>
            <a:endParaRPr lang="en-US" sz="6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sp>
        <p:nvSpPr>
          <p:cNvPr id="28" name="Textbox 1"/>
          <p:cNvSpPr/>
          <p:nvPr/>
        </p:nvSpPr>
        <p:spPr>
          <a:xfrm>
            <a:off x="7062224" y="11830920"/>
            <a:ext cx="17006552" cy="1475185"/>
          </a:xfrm>
          <a:prstGeom prst="rect">
            <a:avLst/>
          </a:prstGeom>
          <a:noFill/>
        </p:spPr>
        <p:txBody>
          <a:bodyPr wrap="square" lIns="241719" tIns="120859" rIns="241719" bIns="120859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UNESCO METROPOLITAN “ECO – RISE” </a:t>
            </a:r>
            <a:endParaRPr lang="en-US" sz="32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en-US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R2020 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COLLOQUIUM</a:t>
            </a:r>
            <a:endParaRPr lang="en-US" sz="32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sp>
        <p:nvSpPr>
          <p:cNvPr id="32" name="Textbox 1"/>
          <p:cNvSpPr/>
          <p:nvPr/>
        </p:nvSpPr>
        <p:spPr>
          <a:xfrm>
            <a:off x="761524" y="423079"/>
            <a:ext cx="22457495" cy="3568065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>
              <a:lnSpc>
                <a:spcPct val="150000"/>
              </a:lnSpc>
            </a:pPr>
            <a:r>
              <a:rPr lang="pt-PT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EXTREME </a:t>
            </a:r>
            <a:r>
              <a:rPr lang="pt-P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EVENTS – </a:t>
            </a:r>
          </a:p>
          <a:p>
            <a:pPr>
              <a:lnSpc>
                <a:spcPct val="150000"/>
              </a:lnSpc>
            </a:pPr>
            <a:r>
              <a:rPr lang="pt-PT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Key</a:t>
            </a:r>
            <a:r>
              <a:rPr lang="pt-P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PT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Lessons</a:t>
            </a:r>
            <a:r>
              <a:rPr lang="pt-P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PT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pt-P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PT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Recent</a:t>
            </a:r>
            <a:r>
              <a:rPr lang="pt-P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PT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Events</a:t>
            </a:r>
            <a:r>
              <a:rPr lang="pt-P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</a:t>
            </a:r>
            <a:r>
              <a:rPr lang="pt-PT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Recovery</a:t>
            </a:r>
            <a:r>
              <a:rPr lang="pt-P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PT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Challenges</a:t>
            </a:r>
            <a:endParaRPr lang="en-US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1751634" y="9244059"/>
            <a:ext cx="1881035" cy="54006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sz="2200" dirty="0">
              <a:solidFill>
                <a:schemeClr val="bg1"/>
              </a:solidFill>
              <a:latin typeface="PT Sans" panose="020B0604020202020204" charset="0"/>
              <a:ea typeface="Roboto Regular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32" y="11378580"/>
            <a:ext cx="6218572" cy="16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8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75000"/>
              </a:schemeClr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"/>
          <p:cNvSpPr/>
          <p:nvPr/>
        </p:nvSpPr>
        <p:spPr>
          <a:xfrm>
            <a:off x="18899179" y="581714"/>
            <a:ext cx="5018058" cy="3106401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5B9BD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EXTREME DROUGHT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 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 panose="05040102010807070707" pitchFamily="18" charset="2"/>
              </a:rPr>
              <a:t>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JAN 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 rotWithShape="1">
          <a:blip r:embed="rId3"/>
          <a:srcRect l="16153" t="21519" r="31141" b="8053"/>
          <a:stretch/>
        </p:blipFill>
        <p:spPr>
          <a:xfrm>
            <a:off x="0" y="-1"/>
            <a:ext cx="18448489" cy="13812713"/>
          </a:xfrm>
          <a:prstGeom prst="rect">
            <a:avLst/>
          </a:prstGeom>
        </p:spPr>
      </p:pic>
      <p:grpSp>
        <p:nvGrpSpPr>
          <p:cNvPr id="7" name="Group 5"/>
          <p:cNvGrpSpPr/>
          <p:nvPr/>
        </p:nvGrpSpPr>
        <p:grpSpPr>
          <a:xfrm>
            <a:off x="16783304" y="333069"/>
            <a:ext cx="7382619" cy="10216135"/>
            <a:chOff x="10217454" y="-72201"/>
            <a:chExt cx="7382619" cy="10216135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7" t="3845" r="10885" b="4282"/>
            <a:stretch/>
          </p:blipFill>
          <p:spPr>
            <a:xfrm>
              <a:off x="10217454" y="-72201"/>
              <a:ext cx="7382619" cy="10216135"/>
            </a:xfrm>
            <a:prstGeom prst="rect">
              <a:avLst/>
            </a:prstGeom>
          </p:spPr>
        </p:pic>
        <p:sp>
          <p:nvSpPr>
            <p:cNvPr id="9" name="Rectangle 2"/>
            <p:cNvSpPr/>
            <p:nvPr/>
          </p:nvSpPr>
          <p:spPr>
            <a:xfrm>
              <a:off x="10757044" y="455948"/>
              <a:ext cx="6165685" cy="4647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en-GB" sz="40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dams weren’t used to produce energy </a:t>
              </a:r>
            </a:p>
            <a:p>
              <a:pPr algn="ctr"/>
              <a:r>
                <a:rPr lang="en-GB" sz="40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GB" sz="4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 the country's </a:t>
              </a:r>
              <a:r>
                <a:rPr lang="en-GB" b="1" dirty="0" smtClean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Carbon </a:t>
              </a:r>
              <a:r>
                <a:rPr lang="en-GB" b="1" dirty="0" err="1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FootPrint</a:t>
              </a:r>
              <a:r>
                <a:rPr lang="en-GB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GB" sz="4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</a:t>
              </a:r>
              <a:endParaRPr lang="en-GB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657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434E-6 2.44648E-6 L -0.00136 0.702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" y="3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a Imagem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633" b="1363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="" xmlns:a16="http://schemas.microsoft.com/office/drawing/2014/main" id="{1C64D018-F0FE-4FD8-B415-49ECD58CDA6B}"/>
              </a:ext>
            </a:extLst>
          </p:cNvPr>
          <p:cNvSpPr/>
          <p:nvPr/>
        </p:nvSpPr>
        <p:spPr>
          <a:xfrm>
            <a:off x="16436132" y="6626386"/>
            <a:ext cx="7986972" cy="763290"/>
          </a:xfrm>
          <a:prstGeom prst="rect">
            <a:avLst/>
          </a:prstGeom>
        </p:spPr>
        <p:txBody>
          <a:bodyPr wrap="square" lIns="71953" tIns="120779" rIns="71953" bIns="120779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7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DEACREASE IN WATER AVAILABILITY</a:t>
            </a:r>
            <a:endParaRPr lang="en-US" sz="27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="" xmlns:a16="http://schemas.microsoft.com/office/drawing/2014/main" id="{86D0CB13-4746-4619-9AE8-F7D55BC3571B}"/>
              </a:ext>
            </a:extLst>
          </p:cNvPr>
          <p:cNvSpPr/>
          <p:nvPr/>
        </p:nvSpPr>
        <p:spPr>
          <a:xfrm>
            <a:off x="16458009" y="8686134"/>
            <a:ext cx="7221999" cy="763290"/>
          </a:xfrm>
          <a:prstGeom prst="rect">
            <a:avLst/>
          </a:prstGeom>
        </p:spPr>
        <p:txBody>
          <a:bodyPr wrap="square" lIns="71953" tIns="120779" rIns="71953" bIns="120779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7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WATER QUALITY DETERIORATION</a:t>
            </a:r>
          </a:p>
        </p:txBody>
      </p:sp>
      <p:sp>
        <p:nvSpPr>
          <p:cNvPr id="9" name="Elipse 21">
            <a:extLst>
              <a:ext uri="{FF2B5EF4-FFF2-40B4-BE49-F238E27FC236}">
                <a16:creationId xmlns="" xmlns:a16="http://schemas.microsoft.com/office/drawing/2014/main" id="{06621C21-1A1E-4A2E-8270-2CFDA98071CC}"/>
              </a:ext>
            </a:extLst>
          </p:cNvPr>
          <p:cNvSpPr>
            <a:spLocks noChangeAspect="1"/>
          </p:cNvSpPr>
          <p:nvPr/>
        </p:nvSpPr>
        <p:spPr bwMode="auto">
          <a:xfrm>
            <a:off x="14740938" y="6332689"/>
            <a:ext cx="1324800" cy="1324800"/>
          </a:xfrm>
          <a:prstGeom prst="ellipse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 defTabSz="1828891"/>
            <a:r>
              <a:rPr lang="es-SV" altLang="es-SV" sz="4000" dirty="0">
                <a:solidFill>
                  <a:schemeClr val="bg1"/>
                </a:solidFill>
                <a:latin typeface="FontAwesome" pitchFamily="2" charset="0"/>
              </a:rPr>
              <a:t> </a:t>
            </a:r>
            <a:endParaRPr lang="es-SV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0" name="Elipse 22">
            <a:extLst>
              <a:ext uri="{FF2B5EF4-FFF2-40B4-BE49-F238E27FC236}">
                <a16:creationId xmlns="" xmlns:a16="http://schemas.microsoft.com/office/drawing/2014/main" id="{0D02E5ED-B6F4-4EF9-B756-F2E8806C2625}"/>
              </a:ext>
            </a:extLst>
          </p:cNvPr>
          <p:cNvSpPr>
            <a:spLocks noChangeAspect="1"/>
          </p:cNvSpPr>
          <p:nvPr/>
        </p:nvSpPr>
        <p:spPr bwMode="auto">
          <a:xfrm>
            <a:off x="14740938" y="8461088"/>
            <a:ext cx="1324800" cy="1324800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 defTabSz="1828891"/>
            <a:endParaRPr lang="es-SV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0C80D79A-C232-42D8-AA56-7EED1231AD93}"/>
              </a:ext>
            </a:extLst>
          </p:cNvPr>
          <p:cNvSpPr/>
          <p:nvPr/>
        </p:nvSpPr>
        <p:spPr>
          <a:xfrm>
            <a:off x="16436132" y="10719724"/>
            <a:ext cx="7986972" cy="1224635"/>
          </a:xfrm>
          <a:prstGeom prst="rect">
            <a:avLst/>
          </a:prstGeom>
        </p:spPr>
        <p:txBody>
          <a:bodyPr wrap="square" lIns="71953" tIns="120779" rIns="71953" bIns="120779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700" b="1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DECREASE IN WATER AVAILABLE TO AGRICULTURE</a:t>
            </a:r>
            <a:endParaRPr lang="en-US" sz="27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Elipse 24">
            <a:extLst>
              <a:ext uri="{FF2B5EF4-FFF2-40B4-BE49-F238E27FC236}">
                <a16:creationId xmlns="" xmlns:a16="http://schemas.microsoft.com/office/drawing/2014/main" id="{946F0382-8FD5-49FE-BE9F-392397006428}"/>
              </a:ext>
            </a:extLst>
          </p:cNvPr>
          <p:cNvSpPr>
            <a:spLocks noChangeAspect="1"/>
          </p:cNvSpPr>
          <p:nvPr/>
        </p:nvSpPr>
        <p:spPr bwMode="auto">
          <a:xfrm>
            <a:off x="14740938" y="10589487"/>
            <a:ext cx="1324800" cy="132480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 defTabSz="1828891"/>
            <a:endParaRPr lang="es-SV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grpSp>
        <p:nvGrpSpPr>
          <p:cNvPr id="13" name="Grupo 528">
            <a:extLst>
              <a:ext uri="{FF2B5EF4-FFF2-40B4-BE49-F238E27FC236}">
                <a16:creationId xmlns="" xmlns:a16="http://schemas.microsoft.com/office/drawing/2014/main" id="{3CAD162B-ED3F-4DE2-B372-C2D8BE343967}"/>
              </a:ext>
            </a:extLst>
          </p:cNvPr>
          <p:cNvGrpSpPr>
            <a:grpSpLocks noChangeAspect="1"/>
          </p:cNvGrpSpPr>
          <p:nvPr/>
        </p:nvGrpSpPr>
        <p:grpSpPr>
          <a:xfrm>
            <a:off x="14512020" y="1013264"/>
            <a:ext cx="3212074" cy="3190235"/>
            <a:chOff x="-45695886" y="10375726"/>
            <a:chExt cx="4867275" cy="4833937"/>
          </a:xfrm>
          <a:solidFill>
            <a:srgbClr val="F4F6F3"/>
          </a:solidFill>
        </p:grpSpPr>
        <p:sp>
          <p:nvSpPr>
            <p:cNvPr id="14" name="Freeform 1299">
              <a:extLst>
                <a:ext uri="{FF2B5EF4-FFF2-40B4-BE49-F238E27FC236}">
                  <a16:creationId xmlns="" xmlns:a16="http://schemas.microsoft.com/office/drawing/2014/main" id="{2D6C2E37-5190-4740-B130-5FCC02FF06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5546661" y="10421764"/>
              <a:ext cx="4718050" cy="4713287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5" name="Freeform 1300">
              <a:extLst>
                <a:ext uri="{FF2B5EF4-FFF2-40B4-BE49-F238E27FC236}">
                  <a16:creationId xmlns="" xmlns:a16="http://schemas.microsoft.com/office/drawing/2014/main" id="{B83E611F-DF89-4642-A52E-0A9D1DFA1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765611" y="10375726"/>
              <a:ext cx="3937000" cy="4710112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6" name="Freeform 1302">
              <a:extLst>
                <a:ext uri="{FF2B5EF4-FFF2-40B4-BE49-F238E27FC236}">
                  <a16:creationId xmlns="" xmlns:a16="http://schemas.microsoft.com/office/drawing/2014/main" id="{2852C2A9-A6C6-40FA-88DD-7F216475B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091049" y="14823901"/>
              <a:ext cx="209550" cy="214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7" name="Freeform 1303">
              <a:extLst>
                <a:ext uri="{FF2B5EF4-FFF2-40B4-BE49-F238E27FC236}">
                  <a16:creationId xmlns="" xmlns:a16="http://schemas.microsoft.com/office/drawing/2014/main" id="{FA5C6F6A-F911-421A-9CDF-8678AD326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286311" y="14947726"/>
              <a:ext cx="134938" cy="131762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8" name="Oval 1304">
              <a:extLst>
                <a:ext uri="{FF2B5EF4-FFF2-40B4-BE49-F238E27FC236}">
                  <a16:creationId xmlns="" xmlns:a16="http://schemas.microsoft.com/office/drawing/2014/main" id="{FD0A659C-51AF-40A0-91A2-69A2B1BD3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1073086" y="11356801"/>
              <a:ext cx="244475" cy="242887"/>
            </a:xfrm>
            <a:prstGeom prst="ellipse">
              <a:avLst/>
            </a:pr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9" name="Oval 1305">
              <a:extLst>
                <a:ext uri="{FF2B5EF4-FFF2-40B4-BE49-F238E27FC236}">
                  <a16:creationId xmlns="" xmlns:a16="http://schemas.microsoft.com/office/drawing/2014/main" id="{A53415D0-94D4-4B8E-A1B5-38BAF4FFC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1230249" y="11153601"/>
              <a:ext cx="150813" cy="153987"/>
            </a:xfrm>
            <a:prstGeom prst="ellipse">
              <a:avLst/>
            </a:pr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20" name="Oval 1306">
              <a:extLst>
                <a:ext uri="{FF2B5EF4-FFF2-40B4-BE49-F238E27FC236}">
                  <a16:creationId xmlns="" xmlns:a16="http://schemas.microsoft.com/office/drawing/2014/main" id="{DC863DCF-CD34-4E9C-866C-9A4CFE3A7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2338324" y="15055676"/>
              <a:ext cx="153988" cy="153987"/>
            </a:xfrm>
            <a:prstGeom prst="ellipse">
              <a:avLst/>
            </a:pr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21" name="Oval 1308">
              <a:extLst>
                <a:ext uri="{FF2B5EF4-FFF2-40B4-BE49-F238E27FC236}">
                  <a16:creationId xmlns="" xmlns:a16="http://schemas.microsoft.com/office/drawing/2014/main" id="{F250324A-9431-4225-B25E-CA6EDD49F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1598549" y="10664651"/>
              <a:ext cx="417513" cy="417512"/>
            </a:xfrm>
            <a:prstGeom prst="ellipse">
              <a:avLst/>
            </a:pr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22" name="Freeform 1319">
              <a:extLst>
                <a:ext uri="{FF2B5EF4-FFF2-40B4-BE49-F238E27FC236}">
                  <a16:creationId xmlns="" xmlns:a16="http://schemas.microsoft.com/office/drawing/2014/main" id="{8F7C7FC4-CC03-43EA-B7FE-EA89D26E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458849" y="14552439"/>
              <a:ext cx="0" cy="11112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23" name="Freeform 1301">
              <a:extLst>
                <a:ext uri="{FF2B5EF4-FFF2-40B4-BE49-F238E27FC236}">
                  <a16:creationId xmlns="" xmlns:a16="http://schemas.microsoft.com/office/drawing/2014/main" id="{544C6DBC-FF35-4AD2-A2A5-02FF0F331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695886" y="10867851"/>
              <a:ext cx="3594100" cy="4305300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24" name="Oval 1308">
              <a:extLst>
                <a:ext uri="{FF2B5EF4-FFF2-40B4-BE49-F238E27FC236}">
                  <a16:creationId xmlns="" xmlns:a16="http://schemas.microsoft.com/office/drawing/2014/main" id="{752B60A3-7006-4CA8-ABDF-0A217626A0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-45266816" y="10563807"/>
              <a:ext cx="4282851" cy="4282844"/>
            </a:xfrm>
            <a:prstGeom prst="ellipse">
              <a:avLst/>
            </a:pr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</p:grpSp>
      <p:sp>
        <p:nvSpPr>
          <p:cNvPr id="25" name="Textbox 1">
            <a:extLst>
              <a:ext uri="{FF2B5EF4-FFF2-40B4-BE49-F238E27FC236}">
                <a16:creationId xmlns="" xmlns:a16="http://schemas.microsoft.com/office/drawing/2014/main" id="{6DD710C0-AB70-4E1F-A9A9-763874D2D32A}"/>
              </a:ext>
            </a:extLst>
          </p:cNvPr>
          <p:cNvSpPr/>
          <p:nvPr/>
        </p:nvSpPr>
        <p:spPr>
          <a:xfrm>
            <a:off x="15455657" y="1847439"/>
            <a:ext cx="8618457" cy="1259741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r>
              <a:rPr lang="en-US" sz="6600" b="1" spc="3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CONSEQUENCES</a:t>
            </a:r>
            <a:endParaRPr lang="en-US" sz="6600" b="1" spc="3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029" y="5596728"/>
            <a:ext cx="9766085" cy="459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8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/>
      <p:bldP spid="12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528">
            <a:extLst>
              <a:ext uri="{FF2B5EF4-FFF2-40B4-BE49-F238E27FC236}">
                <a16:creationId xmlns="" xmlns:a16="http://schemas.microsoft.com/office/drawing/2014/main" id="{3CAD162B-ED3F-4DE2-B372-C2D8BE343967}"/>
              </a:ext>
            </a:extLst>
          </p:cNvPr>
          <p:cNvGrpSpPr>
            <a:grpSpLocks noChangeAspect="1"/>
          </p:cNvGrpSpPr>
          <p:nvPr/>
        </p:nvGrpSpPr>
        <p:grpSpPr>
          <a:xfrm>
            <a:off x="14893094" y="1013264"/>
            <a:ext cx="3212074" cy="3190235"/>
            <a:chOff x="-45695886" y="10375726"/>
            <a:chExt cx="4867275" cy="4833937"/>
          </a:xfrm>
          <a:solidFill>
            <a:srgbClr val="F4F6F3"/>
          </a:solidFill>
        </p:grpSpPr>
        <p:sp>
          <p:nvSpPr>
            <p:cNvPr id="14" name="Freeform 1299">
              <a:extLst>
                <a:ext uri="{FF2B5EF4-FFF2-40B4-BE49-F238E27FC236}">
                  <a16:creationId xmlns="" xmlns:a16="http://schemas.microsoft.com/office/drawing/2014/main" id="{2D6C2E37-5190-4740-B130-5FCC02FF06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5546661" y="10421764"/>
              <a:ext cx="4718050" cy="4713287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5" name="Freeform 1300">
              <a:extLst>
                <a:ext uri="{FF2B5EF4-FFF2-40B4-BE49-F238E27FC236}">
                  <a16:creationId xmlns="" xmlns:a16="http://schemas.microsoft.com/office/drawing/2014/main" id="{B83E611F-DF89-4642-A52E-0A9D1DFA1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765611" y="10375726"/>
              <a:ext cx="3937000" cy="4710112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6" name="Freeform 1302">
              <a:extLst>
                <a:ext uri="{FF2B5EF4-FFF2-40B4-BE49-F238E27FC236}">
                  <a16:creationId xmlns="" xmlns:a16="http://schemas.microsoft.com/office/drawing/2014/main" id="{2852C2A9-A6C6-40FA-88DD-7F216475B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091049" y="14823901"/>
              <a:ext cx="209550" cy="214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7" name="Freeform 1303">
              <a:extLst>
                <a:ext uri="{FF2B5EF4-FFF2-40B4-BE49-F238E27FC236}">
                  <a16:creationId xmlns="" xmlns:a16="http://schemas.microsoft.com/office/drawing/2014/main" id="{FA5C6F6A-F911-421A-9CDF-8678AD326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286311" y="14947726"/>
              <a:ext cx="134938" cy="131762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8" name="Oval 1304">
              <a:extLst>
                <a:ext uri="{FF2B5EF4-FFF2-40B4-BE49-F238E27FC236}">
                  <a16:creationId xmlns="" xmlns:a16="http://schemas.microsoft.com/office/drawing/2014/main" id="{FD0A659C-51AF-40A0-91A2-69A2B1BD3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1073086" y="11356801"/>
              <a:ext cx="244475" cy="242887"/>
            </a:xfrm>
            <a:prstGeom prst="ellipse">
              <a:avLst/>
            </a:pr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9" name="Oval 1305">
              <a:extLst>
                <a:ext uri="{FF2B5EF4-FFF2-40B4-BE49-F238E27FC236}">
                  <a16:creationId xmlns="" xmlns:a16="http://schemas.microsoft.com/office/drawing/2014/main" id="{A53415D0-94D4-4B8E-A1B5-38BAF4FFC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1230249" y="11153601"/>
              <a:ext cx="150813" cy="153987"/>
            </a:xfrm>
            <a:prstGeom prst="ellipse">
              <a:avLst/>
            </a:pr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20" name="Oval 1306">
              <a:extLst>
                <a:ext uri="{FF2B5EF4-FFF2-40B4-BE49-F238E27FC236}">
                  <a16:creationId xmlns="" xmlns:a16="http://schemas.microsoft.com/office/drawing/2014/main" id="{DC863DCF-CD34-4E9C-866C-9A4CFE3A7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2338324" y="15055676"/>
              <a:ext cx="153988" cy="153987"/>
            </a:xfrm>
            <a:prstGeom prst="ellipse">
              <a:avLst/>
            </a:pr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21" name="Oval 1308">
              <a:extLst>
                <a:ext uri="{FF2B5EF4-FFF2-40B4-BE49-F238E27FC236}">
                  <a16:creationId xmlns="" xmlns:a16="http://schemas.microsoft.com/office/drawing/2014/main" id="{F250324A-9431-4225-B25E-CA6EDD49F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1598549" y="10664651"/>
              <a:ext cx="417513" cy="417512"/>
            </a:xfrm>
            <a:prstGeom prst="ellipse">
              <a:avLst/>
            </a:pr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22" name="Freeform 1319">
              <a:extLst>
                <a:ext uri="{FF2B5EF4-FFF2-40B4-BE49-F238E27FC236}">
                  <a16:creationId xmlns="" xmlns:a16="http://schemas.microsoft.com/office/drawing/2014/main" id="{8F7C7FC4-CC03-43EA-B7FE-EA89D26E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458849" y="14552439"/>
              <a:ext cx="0" cy="11112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23" name="Freeform 1301">
              <a:extLst>
                <a:ext uri="{FF2B5EF4-FFF2-40B4-BE49-F238E27FC236}">
                  <a16:creationId xmlns="" xmlns:a16="http://schemas.microsoft.com/office/drawing/2014/main" id="{544C6DBC-FF35-4AD2-A2A5-02FF0F331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695886" y="10867851"/>
              <a:ext cx="3594100" cy="4305300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24" name="Oval 1308">
              <a:extLst>
                <a:ext uri="{FF2B5EF4-FFF2-40B4-BE49-F238E27FC236}">
                  <a16:creationId xmlns="" xmlns:a16="http://schemas.microsoft.com/office/drawing/2014/main" id="{752B60A3-7006-4CA8-ABDF-0A217626A0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-45266816" y="10563807"/>
              <a:ext cx="4282851" cy="4282844"/>
            </a:xfrm>
            <a:prstGeom prst="ellipse">
              <a:avLst/>
            </a:prstGeom>
            <a:solidFill>
              <a:schemeClr val="accent1">
                <a:alpha val="7059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</p:grpSp>
      <p:sp>
        <p:nvSpPr>
          <p:cNvPr id="25" name="Textbox 1">
            <a:extLst>
              <a:ext uri="{FF2B5EF4-FFF2-40B4-BE49-F238E27FC236}">
                <a16:creationId xmlns="" xmlns:a16="http://schemas.microsoft.com/office/drawing/2014/main" id="{6DD710C0-AB70-4E1F-A9A9-763874D2D32A}"/>
              </a:ext>
            </a:extLst>
          </p:cNvPr>
          <p:cNvSpPr/>
          <p:nvPr/>
        </p:nvSpPr>
        <p:spPr>
          <a:xfrm>
            <a:off x="15836731" y="1847439"/>
            <a:ext cx="7922348" cy="1259741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r>
              <a:rPr lang="en-US" sz="6600" b="1" spc="3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October 2019</a:t>
            </a:r>
            <a:endParaRPr lang="en-US" sz="6600" b="1" spc="3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2"/>
          <a:srcRect t="27546"/>
          <a:stretch/>
        </p:blipFill>
        <p:spPr>
          <a:xfrm>
            <a:off x="11292554" y="7047089"/>
            <a:ext cx="12701741" cy="6137769"/>
          </a:xfrm>
          <a:prstGeom prst="rect">
            <a:avLst/>
          </a:prstGeom>
        </p:spPr>
      </p:pic>
      <p:pic>
        <p:nvPicPr>
          <p:cNvPr id="29" name="Marcador de Posição da Imagem 28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31" y="0"/>
            <a:ext cx="14173015" cy="9453401"/>
          </a:xfrm>
        </p:spPr>
      </p:pic>
      <p:sp>
        <p:nvSpPr>
          <p:cNvPr id="30" name="CaixaDeTexto 29"/>
          <p:cNvSpPr txBox="1"/>
          <p:nvPr/>
        </p:nvSpPr>
        <p:spPr>
          <a:xfrm>
            <a:off x="446489" y="9891843"/>
            <a:ext cx="8550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Ponsul </a:t>
            </a:r>
            <a:r>
              <a:rPr lang="pt-PT" sz="40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River</a:t>
            </a:r>
            <a:r>
              <a:rPr lang="pt-PT" sz="4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, Portugal</a:t>
            </a:r>
            <a:endParaRPr lang="pt-PT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08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>
            <a:extLst>
              <a:ext uri="{FF2B5EF4-FFF2-40B4-BE49-F238E27FC236}">
                <a16:creationId xmlns="" xmlns:a16="http://schemas.microsoft.com/office/drawing/2014/main" id="{AD2AAD0A-C51B-4EC9-8068-3E04B83B86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73" y="3753450"/>
            <a:ext cx="15402884" cy="4943473"/>
          </a:xfrm>
        </p:spPr>
      </p:pic>
      <p:sp>
        <p:nvSpPr>
          <p:cNvPr id="7" name="6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6000" b="1" spc="3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CONSEQUENCES</a:t>
            </a:r>
          </a:p>
        </p:txBody>
      </p:sp>
      <p:sp>
        <p:nvSpPr>
          <p:cNvPr id="28" name="27 Rectángulo"/>
          <p:cNvSpPr/>
          <p:nvPr/>
        </p:nvSpPr>
        <p:spPr bwMode="auto">
          <a:xfrm>
            <a:off x="17270207" y="3753449"/>
            <a:ext cx="7115381" cy="747083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3" tIns="45688" rIns="91383" bIns="456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415902"/>
            <a:endParaRPr lang="es-SV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="" xmlns:a16="http://schemas.microsoft.com/office/drawing/2014/main" id="{A5EFD450-73B0-4D55-B529-C8A0CE1BFD13}"/>
              </a:ext>
            </a:extLst>
          </p:cNvPr>
          <p:cNvSpPr/>
          <p:nvPr/>
        </p:nvSpPr>
        <p:spPr>
          <a:xfrm>
            <a:off x="17745054" y="3753449"/>
            <a:ext cx="6165685" cy="7138274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GB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some municipalities, during fall and winter time, water was being transported, in 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112 daily loads</a:t>
            </a:r>
            <a:r>
              <a:rPr lang="en-GB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algn="r">
              <a:lnSpc>
                <a:spcPct val="200000"/>
              </a:lnSpc>
            </a:pPr>
            <a:r>
              <a:rPr lang="en-GB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 a </a:t>
            </a:r>
            <a:r>
              <a:rPr lang="en-GB" sz="2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87 km 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distance</a:t>
            </a:r>
            <a:r>
              <a:rPr lang="en-GB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by </a:t>
            </a:r>
          </a:p>
          <a:p>
            <a:pPr algn="r">
              <a:lnSpc>
                <a:spcPct val="200000"/>
              </a:lnSpc>
            </a:pP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 tankers - 25 m</a:t>
            </a:r>
            <a:r>
              <a:rPr lang="en-GB" sz="28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each</a:t>
            </a:r>
            <a:endParaRPr lang="en-GB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tângulo 7"/>
          <p:cNvSpPr/>
          <p:nvPr/>
        </p:nvSpPr>
        <p:spPr bwMode="auto">
          <a:xfrm>
            <a:off x="0" y="13205165"/>
            <a:ext cx="24385588" cy="512423"/>
          </a:xfrm>
          <a:prstGeom prst="rect">
            <a:avLst/>
          </a:prstGeom>
          <a:solidFill>
            <a:srgbClr val="05889A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5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75000"/>
              </a:schemeClr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/>
          <p:nvPr/>
        </p:nvSpPr>
        <p:spPr>
          <a:xfrm>
            <a:off x="5143886" y="6479706"/>
            <a:ext cx="13979678" cy="1167408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/>
            <a:r>
              <a:rPr lang="en-US" sz="6000" b="1" spc="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A YEAR OF EXTREME EVENTS</a:t>
            </a:r>
            <a:endParaRPr lang="en-US" sz="6000" b="1" spc="3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sp>
        <p:nvSpPr>
          <p:cNvPr id="7" name="Textbox 1"/>
          <p:cNvSpPr>
            <a:spLocks noChangeAspect="1"/>
          </p:cNvSpPr>
          <p:nvPr/>
        </p:nvSpPr>
        <p:spPr>
          <a:xfrm>
            <a:off x="4699462" y="8425678"/>
            <a:ext cx="14986665" cy="2090738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rgbClr val="5B9BD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DROUGHT</a:t>
            </a:r>
            <a:endParaRPr lang="en-US" sz="4400" b="1" dirty="0">
              <a:solidFill>
                <a:srgbClr val="5B9BD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 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 panose="05040102010807070707" pitchFamily="18" charset="2"/>
              </a:rPr>
              <a:t>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JAN 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</p:txBody>
      </p:sp>
      <p:cxnSp>
        <p:nvCxnSpPr>
          <p:cNvPr id="3" name="2 Conector recto"/>
          <p:cNvCxnSpPr/>
          <p:nvPr/>
        </p:nvCxnSpPr>
        <p:spPr>
          <a:xfrm>
            <a:off x="6629051" y="8128729"/>
            <a:ext cx="111274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528"/>
          <p:cNvGrpSpPr>
            <a:grpSpLocks noChangeAspect="1"/>
          </p:cNvGrpSpPr>
          <p:nvPr/>
        </p:nvGrpSpPr>
        <p:grpSpPr>
          <a:xfrm>
            <a:off x="10701061" y="2720340"/>
            <a:ext cx="2983473" cy="2963191"/>
            <a:chOff x="-45695886" y="10375727"/>
            <a:chExt cx="4867271" cy="4833936"/>
          </a:xfrm>
          <a:solidFill>
            <a:schemeClr val="bg1"/>
          </a:solidFill>
        </p:grpSpPr>
        <p:sp>
          <p:nvSpPr>
            <p:cNvPr id="15" name="Freeform 1299"/>
            <p:cNvSpPr>
              <a:spLocks noEditPoints="1"/>
            </p:cNvSpPr>
            <p:nvPr/>
          </p:nvSpPr>
          <p:spPr bwMode="auto">
            <a:xfrm>
              <a:off x="-45546671" y="10421765"/>
              <a:ext cx="4718051" cy="4713288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solidFill>
              <a:srgbClr val="FFFFFF">
                <a:alpha val="2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16" name="Freeform 1300"/>
            <p:cNvSpPr>
              <a:spLocks/>
            </p:cNvSpPr>
            <p:nvPr/>
          </p:nvSpPr>
          <p:spPr bwMode="auto">
            <a:xfrm>
              <a:off x="-44765616" y="10375727"/>
              <a:ext cx="3937001" cy="4710113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17" name="Freeform 1302"/>
            <p:cNvSpPr>
              <a:spLocks/>
            </p:cNvSpPr>
            <p:nvPr/>
          </p:nvSpPr>
          <p:spPr bwMode="auto">
            <a:xfrm>
              <a:off x="-45091053" y="14823903"/>
              <a:ext cx="209550" cy="214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18" name="Freeform 1303"/>
            <p:cNvSpPr>
              <a:spLocks/>
            </p:cNvSpPr>
            <p:nvPr/>
          </p:nvSpPr>
          <p:spPr bwMode="auto">
            <a:xfrm>
              <a:off x="-45286315" y="14947727"/>
              <a:ext cx="134937" cy="131762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19" name="Oval 1304"/>
            <p:cNvSpPr>
              <a:spLocks noChangeArrowheads="1"/>
            </p:cNvSpPr>
            <p:nvPr/>
          </p:nvSpPr>
          <p:spPr bwMode="auto">
            <a:xfrm>
              <a:off x="-41073092" y="11356803"/>
              <a:ext cx="244475" cy="242887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20" name="Oval 1305"/>
            <p:cNvSpPr>
              <a:spLocks noChangeArrowheads="1"/>
            </p:cNvSpPr>
            <p:nvPr/>
          </p:nvSpPr>
          <p:spPr bwMode="auto">
            <a:xfrm>
              <a:off x="-41230256" y="11153603"/>
              <a:ext cx="150813" cy="1539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21" name="Oval 1306"/>
            <p:cNvSpPr>
              <a:spLocks noChangeArrowheads="1"/>
            </p:cNvSpPr>
            <p:nvPr/>
          </p:nvSpPr>
          <p:spPr bwMode="auto">
            <a:xfrm>
              <a:off x="-42338329" y="15055675"/>
              <a:ext cx="153987" cy="1539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22" name="Oval 1308"/>
            <p:cNvSpPr>
              <a:spLocks noChangeArrowheads="1"/>
            </p:cNvSpPr>
            <p:nvPr/>
          </p:nvSpPr>
          <p:spPr bwMode="auto">
            <a:xfrm>
              <a:off x="-41598556" y="10664650"/>
              <a:ext cx="417512" cy="41751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23" name="Freeform 1319"/>
            <p:cNvSpPr>
              <a:spLocks/>
            </p:cNvSpPr>
            <p:nvPr/>
          </p:nvSpPr>
          <p:spPr bwMode="auto">
            <a:xfrm>
              <a:off x="-41458852" y="14552438"/>
              <a:ext cx="0" cy="1111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24" name="Freeform 1301"/>
            <p:cNvSpPr>
              <a:spLocks/>
            </p:cNvSpPr>
            <p:nvPr/>
          </p:nvSpPr>
          <p:spPr bwMode="auto">
            <a:xfrm>
              <a:off x="-45695886" y="10867850"/>
              <a:ext cx="3594101" cy="4305300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</p:grpSp>
      <p:pic>
        <p:nvPicPr>
          <p:cNvPr id="5" name="Gráfico 4" descr="El mun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5290" y="3470626"/>
            <a:ext cx="1275009" cy="1275009"/>
          </a:xfrm>
          <a:prstGeom prst="rect">
            <a:avLst/>
          </a:prstGeom>
        </p:spPr>
      </p:pic>
      <p:sp>
        <p:nvSpPr>
          <p:cNvPr id="28" name="Textbox 1"/>
          <p:cNvSpPr/>
          <p:nvPr/>
        </p:nvSpPr>
        <p:spPr>
          <a:xfrm>
            <a:off x="4706904" y="10393681"/>
            <a:ext cx="14986665" cy="2090738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WILDFIRES</a:t>
            </a:r>
            <a:endParaRPr lang="en-US" sz="44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 </a:t>
            </a:r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 panose="05040102010807070707" pitchFamily="18" charset="2"/>
              </a:rPr>
              <a:t></a:t>
            </a:r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OCT 2017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9" name="Grupo 28"/>
          <p:cNvGrpSpPr>
            <a:grpSpLocks noChangeAspect="1"/>
          </p:cNvGrpSpPr>
          <p:nvPr/>
        </p:nvGrpSpPr>
        <p:grpSpPr>
          <a:xfrm>
            <a:off x="11411241" y="3327761"/>
            <a:ext cx="1654574" cy="1654574"/>
            <a:chOff x="2798837" y="4343334"/>
            <a:chExt cx="630936" cy="630936"/>
          </a:xfrm>
          <a:solidFill>
            <a:srgbClr val="C00000"/>
          </a:solidFill>
        </p:grpSpPr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798837" y="4343334"/>
              <a:ext cx="630936" cy="63093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pic>
          <p:nvPicPr>
            <p:cNvPr id="31" name="Picture 38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537" y="4437014"/>
              <a:ext cx="418430" cy="418430"/>
            </a:xfrm>
            <a:prstGeom prst="rect">
              <a:avLst/>
            </a:prstGeom>
            <a:grpFill/>
          </p:spPr>
        </p:pic>
      </p:grpSp>
      <p:grpSp>
        <p:nvGrpSpPr>
          <p:cNvPr id="25" name="Group 1"/>
          <p:cNvGrpSpPr/>
          <p:nvPr/>
        </p:nvGrpSpPr>
        <p:grpSpPr>
          <a:xfrm>
            <a:off x="11332581" y="3218555"/>
            <a:ext cx="1940333" cy="1828376"/>
            <a:chOff x="2810661" y="3034908"/>
            <a:chExt cx="630936" cy="629840"/>
          </a:xfrm>
        </p:grpSpPr>
        <p:sp>
          <p:nvSpPr>
            <p:cNvPr id="26" name="Freeform 12"/>
            <p:cNvSpPr>
              <a:spLocks/>
            </p:cNvSpPr>
            <p:nvPr/>
          </p:nvSpPr>
          <p:spPr bwMode="auto">
            <a:xfrm>
              <a:off x="2810661" y="3034908"/>
              <a:ext cx="630936" cy="6298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pic>
          <p:nvPicPr>
            <p:cNvPr id="27" name="Picture 41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878535" y="3106102"/>
              <a:ext cx="476974" cy="476974"/>
            </a:xfrm>
            <a:prstGeom prst="rect">
              <a:avLst/>
            </a:prstGeom>
          </p:spPr>
        </p:pic>
      </p:grpSp>
      <p:pic>
        <p:nvPicPr>
          <p:cNvPr id="32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6"/>
          <a:stretch/>
        </p:blipFill>
        <p:spPr>
          <a:xfrm>
            <a:off x="84160" y="14239614"/>
            <a:ext cx="24357400" cy="131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30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75000"/>
              </a:schemeClr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/>
          <p:cNvPicPr>
            <a:picLocks noChangeAspect="1"/>
          </p:cNvPicPr>
          <p:nvPr/>
        </p:nvPicPr>
        <p:blipFill rotWithShape="1">
          <a:blip r:embed="rId3"/>
          <a:srcRect l="13446" t="26610" r="44011" b="14815"/>
          <a:stretch/>
        </p:blipFill>
        <p:spPr>
          <a:xfrm>
            <a:off x="13104" y="-1"/>
            <a:ext cx="16950220" cy="13748041"/>
          </a:xfrm>
          <a:prstGeom prst="rect">
            <a:avLst/>
          </a:prstGeom>
        </p:spPr>
      </p:pic>
      <p:sp>
        <p:nvSpPr>
          <p:cNvPr id="29" name="Textbox 1"/>
          <p:cNvSpPr/>
          <p:nvPr/>
        </p:nvSpPr>
        <p:spPr>
          <a:xfrm>
            <a:off x="18448489" y="1818234"/>
            <a:ext cx="5018058" cy="2090738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WILDFIRES</a:t>
            </a:r>
            <a:endParaRPr lang="en-US" sz="44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 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 panose="05040102010807070707" pitchFamily="18" charset="2"/>
              </a:rPr>
              <a:t>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 2017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15"/>
          <p:cNvPicPr>
            <a:picLocks noChangeAspect="1"/>
          </p:cNvPicPr>
          <p:nvPr/>
        </p:nvPicPr>
        <p:blipFill rotWithShape="1">
          <a:blip r:embed="rId4"/>
          <a:srcRect l="13155" t="27243" r="43899" b="14247"/>
          <a:stretch/>
        </p:blipFill>
        <p:spPr>
          <a:xfrm>
            <a:off x="0" y="-15107"/>
            <a:ext cx="17908429" cy="1372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50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75000"/>
              </a:schemeClr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"/>
          <p:cNvSpPr/>
          <p:nvPr/>
        </p:nvSpPr>
        <p:spPr>
          <a:xfrm>
            <a:off x="18448489" y="1818234"/>
            <a:ext cx="5018058" cy="2090738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WILDFIRES</a:t>
            </a:r>
            <a:endParaRPr lang="en-US" sz="44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 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 panose="05040102010807070707" pitchFamily="18" charset="2"/>
              </a:rPr>
              <a:t>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 2017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6"/>
          <a:stretch/>
        </p:blipFill>
        <p:spPr>
          <a:xfrm>
            <a:off x="8201237" y="4563540"/>
            <a:ext cx="15455303" cy="8374140"/>
          </a:xfrm>
          <a:prstGeom prst="rect">
            <a:avLst/>
          </a:prstGeom>
        </p:spPr>
      </p:pic>
      <p:sp>
        <p:nvSpPr>
          <p:cNvPr id="8" name="TextBox 21"/>
          <p:cNvSpPr txBox="1"/>
          <p:nvPr/>
        </p:nvSpPr>
        <p:spPr>
          <a:xfrm>
            <a:off x="986549" y="1820500"/>
            <a:ext cx="19200098" cy="241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5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2017: ~ 4.500 km2 (average 837 km</a:t>
            </a:r>
            <a:r>
              <a:rPr lang="en-GB" sz="5400" b="1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5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GB" sz="5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14% Forest Area</a:t>
            </a:r>
            <a:endParaRPr lang="en-GB" sz="5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1"/>
          <p:cNvSpPr/>
          <p:nvPr/>
        </p:nvSpPr>
        <p:spPr>
          <a:xfrm>
            <a:off x="986549" y="8630950"/>
            <a:ext cx="7067200" cy="4306729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The wildfires </a:t>
            </a:r>
            <a:r>
              <a:rPr lang="en-US" sz="4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caused </a:t>
            </a:r>
            <a:r>
              <a:rPr lang="en-US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at least 109 dead and more than 300 </a:t>
            </a:r>
            <a:r>
              <a:rPr lang="en-US" sz="4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injured</a:t>
            </a:r>
            <a:endParaRPr lang="en-US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319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>
            <a:extLst>
              <a:ext uri="{FF2B5EF4-FFF2-40B4-BE49-F238E27FC236}">
                <a16:creationId xmlns="" xmlns:a16="http://schemas.microsoft.com/office/drawing/2014/main" id="{669B7A84-181B-4B41-9188-4B336409B4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47"/>
          <a:stretch/>
        </p:blipFill>
        <p:spPr>
          <a:xfrm>
            <a:off x="9987549" y="8659"/>
            <a:ext cx="14401600" cy="13717588"/>
          </a:xfrm>
        </p:spPr>
      </p:pic>
      <p:sp>
        <p:nvSpPr>
          <p:cNvPr id="22" name="Forma libre: forma 21">
            <a:extLst>
              <a:ext uri="{FF2B5EF4-FFF2-40B4-BE49-F238E27FC236}">
                <a16:creationId xmlns="" xmlns:a16="http://schemas.microsoft.com/office/drawing/2014/main" id="{4B46B2B0-4E07-4024-BBAD-18ADEB13AF4E}"/>
              </a:ext>
            </a:extLst>
          </p:cNvPr>
          <p:cNvSpPr/>
          <p:nvPr/>
        </p:nvSpPr>
        <p:spPr bwMode="auto">
          <a:xfrm>
            <a:off x="-1" y="0"/>
            <a:ext cx="11877760" cy="13717588"/>
          </a:xfrm>
          <a:custGeom>
            <a:avLst/>
            <a:gdLst>
              <a:gd name="connsiteX0" fmla="*/ 0 w 12868209"/>
              <a:gd name="connsiteY0" fmla="*/ 0 h 13717588"/>
              <a:gd name="connsiteX1" fmla="*/ 12868209 w 12868209"/>
              <a:gd name="connsiteY1" fmla="*/ 0 h 13717588"/>
              <a:gd name="connsiteX2" fmla="*/ 12754155 w 12868209"/>
              <a:gd name="connsiteY2" fmla="*/ 198360 h 13717588"/>
              <a:gd name="connsiteX3" fmla="*/ 11067671 w 12868209"/>
              <a:gd name="connsiteY3" fmla="*/ 6858795 h 13717588"/>
              <a:gd name="connsiteX4" fmla="*/ 12754155 w 12868209"/>
              <a:gd name="connsiteY4" fmla="*/ 13519229 h 13717588"/>
              <a:gd name="connsiteX5" fmla="*/ 12868209 w 12868209"/>
              <a:gd name="connsiteY5" fmla="*/ 13717588 h 13717588"/>
              <a:gd name="connsiteX6" fmla="*/ 0 w 12868209"/>
              <a:gd name="connsiteY6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68209" h="13717588">
                <a:moveTo>
                  <a:pt x="0" y="0"/>
                </a:moveTo>
                <a:lnTo>
                  <a:pt x="12868209" y="0"/>
                </a:lnTo>
                <a:lnTo>
                  <a:pt x="12754155" y="198360"/>
                </a:lnTo>
                <a:cubicBezTo>
                  <a:pt x="11678608" y="2178262"/>
                  <a:pt x="11067671" y="4447182"/>
                  <a:pt x="11067671" y="6858795"/>
                </a:cubicBezTo>
                <a:cubicBezTo>
                  <a:pt x="11067671" y="9270407"/>
                  <a:pt x="11678608" y="11539327"/>
                  <a:pt x="12754155" y="13519229"/>
                </a:cubicBezTo>
                <a:lnTo>
                  <a:pt x="12868209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1"/>
          <p:cNvSpPr/>
          <p:nvPr/>
        </p:nvSpPr>
        <p:spPr>
          <a:xfrm>
            <a:off x="985925" y="738114"/>
            <a:ext cx="8015699" cy="5414725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Despite the cooperation </a:t>
            </a:r>
            <a:r>
              <a:rPr lang="en-GB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protocol between </a:t>
            </a: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EPAL and the National Civil Protection Authorities for support in fighting fires and in providing free access and use of water in it´s water supply infrastructures...</a:t>
            </a:r>
          </a:p>
        </p:txBody>
      </p:sp>
      <p:sp>
        <p:nvSpPr>
          <p:cNvPr id="7" name="Elipse 14">
            <a:extLst>
              <a:ext uri="{FF2B5EF4-FFF2-40B4-BE49-F238E27FC236}">
                <a16:creationId xmlns="" xmlns:a16="http://schemas.microsoft.com/office/drawing/2014/main" id="{F84D4E3C-CAB1-4639-952A-2C8278E2C0CC}"/>
              </a:ext>
            </a:extLst>
          </p:cNvPr>
          <p:cNvSpPr>
            <a:spLocks noChangeAspect="1"/>
          </p:cNvSpPr>
          <p:nvPr/>
        </p:nvSpPr>
        <p:spPr bwMode="auto">
          <a:xfrm>
            <a:off x="764347" y="7360904"/>
            <a:ext cx="5206115" cy="5206115"/>
          </a:xfrm>
          <a:prstGeom prst="ellipse">
            <a:avLst/>
          </a:prstGeom>
          <a:solidFill>
            <a:schemeClr val="bg1">
              <a:alpha val="15000"/>
            </a:schemeClr>
          </a:solidFill>
          <a:ln w="12700"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n-US" sz="29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Elipse 15">
            <a:extLst>
              <a:ext uri="{FF2B5EF4-FFF2-40B4-BE49-F238E27FC236}">
                <a16:creationId xmlns="" xmlns:a16="http://schemas.microsoft.com/office/drawing/2014/main" id="{7B8AFADE-0A86-4942-BB56-4B040B434568}"/>
              </a:ext>
            </a:extLst>
          </p:cNvPr>
          <p:cNvSpPr>
            <a:spLocks noChangeAspect="1"/>
          </p:cNvSpPr>
          <p:nvPr/>
        </p:nvSpPr>
        <p:spPr bwMode="auto">
          <a:xfrm>
            <a:off x="1976659" y="6401334"/>
            <a:ext cx="6165685" cy="6165685"/>
          </a:xfrm>
          <a:prstGeom prst="ellipse">
            <a:avLst/>
          </a:prstGeom>
          <a:solidFill>
            <a:schemeClr val="accent3">
              <a:lumMod val="40000"/>
              <a:lumOff val="60000"/>
              <a:alpha val="80000"/>
            </a:schemeClr>
          </a:solidFill>
          <a:ln w="28575">
            <a:solidFill>
              <a:schemeClr val="bg1"/>
            </a:solidFill>
          </a:ln>
          <a:extLst/>
        </p:spPr>
        <p:txBody>
          <a:bodyPr lIns="0" tIns="0" rIns="0" bIns="0" rtlCol="0" anchor="ctr"/>
          <a:lstStyle/>
          <a:p>
            <a:pPr algn="ctr"/>
            <a:endParaRPr lang="en-GB" sz="3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GB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32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GB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 cases, </a:t>
            </a:r>
            <a:r>
              <a:rPr lang="en-GB" sz="3200" b="1" u="sng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was not enough water</a:t>
            </a:r>
            <a:r>
              <a:rPr lang="en-GB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extinguish the </a:t>
            </a:r>
            <a:r>
              <a:rPr lang="en-GB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fires </a:t>
            </a:r>
            <a:r>
              <a:rPr lang="en-GB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GB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supply </a:t>
            </a:r>
            <a:r>
              <a:rPr lang="en-GB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populations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Oswald" panose="02000503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: forma 21">
            <a:extLst>
              <a:ext uri="{FF2B5EF4-FFF2-40B4-BE49-F238E27FC236}">
                <a16:creationId xmlns="" xmlns:a16="http://schemas.microsoft.com/office/drawing/2014/main" id="{4B46B2B0-4E07-4024-BBAD-18ADEB13AF4E}"/>
              </a:ext>
            </a:extLst>
          </p:cNvPr>
          <p:cNvSpPr/>
          <p:nvPr/>
        </p:nvSpPr>
        <p:spPr bwMode="auto">
          <a:xfrm>
            <a:off x="-1" y="0"/>
            <a:ext cx="11877760" cy="13717588"/>
          </a:xfrm>
          <a:custGeom>
            <a:avLst/>
            <a:gdLst>
              <a:gd name="connsiteX0" fmla="*/ 0 w 12868209"/>
              <a:gd name="connsiteY0" fmla="*/ 0 h 13717588"/>
              <a:gd name="connsiteX1" fmla="*/ 12868209 w 12868209"/>
              <a:gd name="connsiteY1" fmla="*/ 0 h 13717588"/>
              <a:gd name="connsiteX2" fmla="*/ 12754155 w 12868209"/>
              <a:gd name="connsiteY2" fmla="*/ 198360 h 13717588"/>
              <a:gd name="connsiteX3" fmla="*/ 11067671 w 12868209"/>
              <a:gd name="connsiteY3" fmla="*/ 6858795 h 13717588"/>
              <a:gd name="connsiteX4" fmla="*/ 12754155 w 12868209"/>
              <a:gd name="connsiteY4" fmla="*/ 13519229 h 13717588"/>
              <a:gd name="connsiteX5" fmla="*/ 12868209 w 12868209"/>
              <a:gd name="connsiteY5" fmla="*/ 13717588 h 13717588"/>
              <a:gd name="connsiteX6" fmla="*/ 0 w 12868209"/>
              <a:gd name="connsiteY6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68209" h="13717588">
                <a:moveTo>
                  <a:pt x="0" y="0"/>
                </a:moveTo>
                <a:lnTo>
                  <a:pt x="12868209" y="0"/>
                </a:lnTo>
                <a:lnTo>
                  <a:pt x="12754155" y="198360"/>
                </a:lnTo>
                <a:cubicBezTo>
                  <a:pt x="11678608" y="2178262"/>
                  <a:pt x="11067671" y="4447182"/>
                  <a:pt x="11067671" y="6858795"/>
                </a:cubicBezTo>
                <a:cubicBezTo>
                  <a:pt x="11067671" y="9270407"/>
                  <a:pt x="11678608" y="11539327"/>
                  <a:pt x="12754155" y="13519229"/>
                </a:cubicBezTo>
                <a:lnTo>
                  <a:pt x="12868209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accent1">
              <a:alpha val="96000"/>
            </a:schemeClr>
          </a:solidFill>
          <a:ln>
            <a:noFill/>
          </a:ln>
          <a:ex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="" xmlns:a16="http://schemas.microsoft.com/office/drawing/2014/main" id="{1D4455C3-070F-4CA5-AA42-62F797A4AFB3}"/>
              </a:ext>
            </a:extLst>
          </p:cNvPr>
          <p:cNvSpPr/>
          <p:nvPr/>
        </p:nvSpPr>
        <p:spPr>
          <a:xfrm>
            <a:off x="8861601" y="11798128"/>
            <a:ext cx="15257518" cy="1721406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r"/>
            <a:r>
              <a:rPr lang="en-GB" sz="96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196  </a:t>
            </a:r>
            <a:r>
              <a:rPr lang="en-GB" sz="8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Damaged Sites</a:t>
            </a:r>
            <a:endParaRPr lang="en-GB" sz="9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Marcador de posición de imagen 14">
            <a:extLst>
              <a:ext uri="{FF2B5EF4-FFF2-40B4-BE49-F238E27FC236}">
                <a16:creationId xmlns="" xmlns:a16="http://schemas.microsoft.com/office/drawing/2014/main" id="{7CC07FB9-C751-4C6D-9961-5CB955907D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7063" r="10055" b="13671"/>
          <a:stretch/>
        </p:blipFill>
        <p:spPr>
          <a:xfrm>
            <a:off x="536498" y="648103"/>
            <a:ext cx="9406045" cy="6250071"/>
          </a:xfrm>
        </p:spPr>
      </p:pic>
      <p:pic>
        <p:nvPicPr>
          <p:cNvPr id="11" name="Marcador de posición de imagen 10">
            <a:extLst>
              <a:ext uri="{FF2B5EF4-FFF2-40B4-BE49-F238E27FC236}">
                <a16:creationId xmlns="" xmlns:a16="http://schemas.microsoft.com/office/drawing/2014/main" id="{F4233A2F-C172-4CA0-AA7B-6CBEF7A0E9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"/>
          <a:stretch/>
        </p:blipFill>
        <p:spPr>
          <a:xfrm>
            <a:off x="14116817" y="648104"/>
            <a:ext cx="9868110" cy="5220580"/>
          </a:xfrm>
        </p:spPr>
      </p:pic>
      <p:pic>
        <p:nvPicPr>
          <p:cNvPr id="9" name="Marcador de posición de imagen 8">
            <a:extLst>
              <a:ext uri="{FF2B5EF4-FFF2-40B4-BE49-F238E27FC236}">
                <a16:creationId xmlns="" xmlns:a16="http://schemas.microsoft.com/office/drawing/2014/main" id="{0BE72A72-62F7-49AA-AC36-F0ED65252C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817" y="6350114"/>
            <a:ext cx="9868110" cy="5234205"/>
          </a:xfrm>
        </p:spPr>
      </p:pic>
      <p:pic>
        <p:nvPicPr>
          <p:cNvPr id="7" name="Marcador de posición de imagen 14">
            <a:extLst>
              <a:ext uri="{FF2B5EF4-FFF2-40B4-BE49-F238E27FC236}">
                <a16:creationId xmlns="" xmlns:a16="http://schemas.microsoft.com/office/drawing/2014/main" id="{7CC07FB9-C751-4C6D-9961-5CB955907D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6319" r="9497" b="14440"/>
          <a:stretch/>
        </p:blipFill>
        <p:spPr>
          <a:xfrm>
            <a:off x="536498" y="7173829"/>
            <a:ext cx="9406045" cy="61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arcador de posición de imagen 27">
            <a:extLst>
              <a:ext uri="{FF2B5EF4-FFF2-40B4-BE49-F238E27FC236}">
                <a16:creationId xmlns="" xmlns:a16="http://schemas.microsoft.com/office/drawing/2014/main" id="{B8415AEF-41DC-465A-8832-D576C48FB7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r="757" b="17154"/>
          <a:stretch/>
        </p:blipFill>
        <p:spPr>
          <a:xfrm>
            <a:off x="401484" y="233531"/>
            <a:ext cx="16147455" cy="10596485"/>
          </a:xfrm>
        </p:spPr>
      </p:pic>
      <p:grpSp>
        <p:nvGrpSpPr>
          <p:cNvPr id="4" name="Grupo 528"/>
          <p:cNvGrpSpPr>
            <a:grpSpLocks noChangeAspect="1"/>
          </p:cNvGrpSpPr>
          <p:nvPr/>
        </p:nvGrpSpPr>
        <p:grpSpPr>
          <a:xfrm>
            <a:off x="10823232" y="7664436"/>
            <a:ext cx="5260797" cy="5225028"/>
            <a:chOff x="-45695886" y="10375726"/>
            <a:chExt cx="4867275" cy="4833937"/>
          </a:xfr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18900000" scaled="1"/>
            <a:tileRect/>
          </a:gradFill>
        </p:grpSpPr>
        <p:sp>
          <p:nvSpPr>
            <p:cNvPr id="5" name="Freeform 1299"/>
            <p:cNvSpPr>
              <a:spLocks noEditPoints="1"/>
            </p:cNvSpPr>
            <p:nvPr/>
          </p:nvSpPr>
          <p:spPr bwMode="auto">
            <a:xfrm>
              <a:off x="-45546661" y="10421764"/>
              <a:ext cx="4718050" cy="4713287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6" name="Freeform 1300"/>
            <p:cNvSpPr>
              <a:spLocks/>
            </p:cNvSpPr>
            <p:nvPr/>
          </p:nvSpPr>
          <p:spPr bwMode="auto">
            <a:xfrm>
              <a:off x="-44765611" y="10375726"/>
              <a:ext cx="3937000" cy="4710112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7" name="Freeform 1302"/>
            <p:cNvSpPr>
              <a:spLocks/>
            </p:cNvSpPr>
            <p:nvPr/>
          </p:nvSpPr>
          <p:spPr bwMode="auto">
            <a:xfrm>
              <a:off x="-45091049" y="14823901"/>
              <a:ext cx="209550" cy="214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9" name="Freeform 1303"/>
            <p:cNvSpPr>
              <a:spLocks/>
            </p:cNvSpPr>
            <p:nvPr/>
          </p:nvSpPr>
          <p:spPr bwMode="auto">
            <a:xfrm>
              <a:off x="-45286311" y="14947726"/>
              <a:ext cx="134938" cy="131762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0" name="Oval 1304"/>
            <p:cNvSpPr>
              <a:spLocks noChangeArrowheads="1"/>
            </p:cNvSpPr>
            <p:nvPr/>
          </p:nvSpPr>
          <p:spPr bwMode="auto">
            <a:xfrm>
              <a:off x="-41073086" y="11356801"/>
              <a:ext cx="244475" cy="242887"/>
            </a:xfrm>
            <a:prstGeom prst="ellipse">
              <a:avLst/>
            </a:pr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1" name="Oval 1305"/>
            <p:cNvSpPr>
              <a:spLocks noChangeArrowheads="1"/>
            </p:cNvSpPr>
            <p:nvPr/>
          </p:nvSpPr>
          <p:spPr bwMode="auto">
            <a:xfrm>
              <a:off x="-41230249" y="11153601"/>
              <a:ext cx="150813" cy="153987"/>
            </a:xfrm>
            <a:prstGeom prst="ellipse">
              <a:avLst/>
            </a:pr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2" name="Oval 1306"/>
            <p:cNvSpPr>
              <a:spLocks noChangeArrowheads="1"/>
            </p:cNvSpPr>
            <p:nvPr/>
          </p:nvSpPr>
          <p:spPr bwMode="auto">
            <a:xfrm>
              <a:off x="-42338324" y="15055676"/>
              <a:ext cx="153988" cy="153987"/>
            </a:xfrm>
            <a:prstGeom prst="ellipse">
              <a:avLst/>
            </a:pr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3" name="Oval 1308"/>
            <p:cNvSpPr>
              <a:spLocks noChangeArrowheads="1"/>
            </p:cNvSpPr>
            <p:nvPr/>
          </p:nvSpPr>
          <p:spPr bwMode="auto">
            <a:xfrm>
              <a:off x="-41598549" y="10664651"/>
              <a:ext cx="417513" cy="417512"/>
            </a:xfrm>
            <a:prstGeom prst="ellipse">
              <a:avLst/>
            </a:pr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4" name="Freeform 1319"/>
            <p:cNvSpPr>
              <a:spLocks/>
            </p:cNvSpPr>
            <p:nvPr/>
          </p:nvSpPr>
          <p:spPr bwMode="auto">
            <a:xfrm>
              <a:off x="-41458849" y="14552439"/>
              <a:ext cx="0" cy="11112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5" name="Freeform 1301"/>
            <p:cNvSpPr>
              <a:spLocks/>
            </p:cNvSpPr>
            <p:nvPr/>
          </p:nvSpPr>
          <p:spPr bwMode="auto">
            <a:xfrm>
              <a:off x="-45695886" y="10867851"/>
              <a:ext cx="3594100" cy="4305300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  <p:sp>
          <p:nvSpPr>
            <p:cNvPr id="16" name="Oval 1308"/>
            <p:cNvSpPr>
              <a:spLocks noChangeAspect="1" noChangeArrowheads="1"/>
            </p:cNvSpPr>
            <p:nvPr/>
          </p:nvSpPr>
          <p:spPr bwMode="auto">
            <a:xfrm>
              <a:off x="-45266816" y="10563807"/>
              <a:ext cx="4282851" cy="4282844"/>
            </a:xfrm>
            <a:prstGeom prst="ellipse">
              <a:avLst/>
            </a:pr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dirty="0"/>
            </a:p>
          </p:txBody>
        </p:sp>
      </p:grpSp>
      <p:sp>
        <p:nvSpPr>
          <p:cNvPr id="17" name="Textbox 1"/>
          <p:cNvSpPr/>
          <p:nvPr/>
        </p:nvSpPr>
        <p:spPr>
          <a:xfrm>
            <a:off x="12552834" y="9012230"/>
            <a:ext cx="10748035" cy="3014068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r>
              <a:rPr lang="en-US" sz="6000" b="1" spc="300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WILDFIRE ASHES THREATEN WATER QUALITY!</a:t>
            </a:r>
            <a:endParaRPr lang="en-US" sz="6000" b="1" spc="300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19" name="17 Conector recto"/>
          <p:cNvCxnSpPr/>
          <p:nvPr/>
        </p:nvCxnSpPr>
        <p:spPr>
          <a:xfrm>
            <a:off x="12901623" y="10897131"/>
            <a:ext cx="1112748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 bwMode="auto">
          <a:xfrm>
            <a:off x="0" y="13205165"/>
            <a:ext cx="24385588" cy="512423"/>
          </a:xfrm>
          <a:prstGeom prst="rect">
            <a:avLst/>
          </a:prstGeom>
          <a:solidFill>
            <a:srgbClr val="05889A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088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75000"/>
              </a:schemeClr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/>
          <p:nvPr/>
        </p:nvSpPr>
        <p:spPr>
          <a:xfrm>
            <a:off x="11112674" y="6484355"/>
            <a:ext cx="6930770" cy="1352074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/>
            <a:r>
              <a:rPr lang="en-US" sz="7200" b="1" spc="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ABOUT US</a:t>
            </a:r>
          </a:p>
        </p:txBody>
      </p:sp>
      <p:sp>
        <p:nvSpPr>
          <p:cNvPr id="7" name="Textbox 1"/>
          <p:cNvSpPr/>
          <p:nvPr/>
        </p:nvSpPr>
        <p:spPr>
          <a:xfrm>
            <a:off x="11562724" y="8437201"/>
            <a:ext cx="11352511" cy="3014068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SECTOR COMPANY </a:t>
            </a:r>
          </a:p>
          <a:p>
            <a:pPr>
              <a:lnSpc>
                <a:spcPct val="150000"/>
              </a:lnSpc>
              <a:defRPr/>
            </a:pPr>
            <a:endParaRPr lang="en-US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OLDEST, AND LARGEST, WATER SUPPLIER IN PORTUGAL 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2 Conector recto"/>
          <p:cNvCxnSpPr/>
          <p:nvPr/>
        </p:nvCxnSpPr>
        <p:spPr>
          <a:xfrm>
            <a:off x="11787749" y="8128729"/>
            <a:ext cx="111274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674" y="2988364"/>
            <a:ext cx="9008882" cy="2443661"/>
          </a:xfrm>
          <a:prstGeom prst="rect">
            <a:avLst/>
          </a:prstGeom>
        </p:spPr>
      </p:pic>
      <p:pic>
        <p:nvPicPr>
          <p:cNvPr id="27" name="Marcador de posición de imagen 4">
            <a:extLst>
              <a:ext uri="{FF2B5EF4-FFF2-40B4-BE49-F238E27FC236}">
                <a16:creationId xmlns="" xmlns:a16="http://schemas.microsoft.com/office/drawing/2014/main" id="{AD7B3CDE-5077-4DB2-BB0B-FE0687BDE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4" y="738114"/>
            <a:ext cx="6665762" cy="12224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5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7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75000"/>
              </a:schemeClr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/>
          <p:nvPr/>
        </p:nvSpPr>
        <p:spPr>
          <a:xfrm>
            <a:off x="4136899" y="4791286"/>
            <a:ext cx="16200390" cy="1167408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/>
            <a:r>
              <a:rPr lang="en-US" sz="6000" b="1" spc="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A YEAR OF EXTREME EVENTS</a:t>
            </a:r>
            <a:endParaRPr lang="en-US" sz="6000" b="1" spc="3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sp>
        <p:nvSpPr>
          <p:cNvPr id="7" name="Textbox 1"/>
          <p:cNvSpPr>
            <a:spLocks noChangeAspect="1"/>
          </p:cNvSpPr>
          <p:nvPr/>
        </p:nvSpPr>
        <p:spPr>
          <a:xfrm>
            <a:off x="4699462" y="6713482"/>
            <a:ext cx="14986665" cy="2090738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5B9BD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EXTREME DROUGHT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 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 panose="05040102010807070707" pitchFamily="18" charset="2"/>
              </a:rPr>
              <a:t>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JAN 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</p:txBody>
      </p:sp>
      <p:cxnSp>
        <p:nvCxnSpPr>
          <p:cNvPr id="3" name="2 Conector recto"/>
          <p:cNvCxnSpPr/>
          <p:nvPr/>
        </p:nvCxnSpPr>
        <p:spPr>
          <a:xfrm>
            <a:off x="6629051" y="6416533"/>
            <a:ext cx="111274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528"/>
          <p:cNvGrpSpPr>
            <a:grpSpLocks noChangeAspect="1"/>
          </p:cNvGrpSpPr>
          <p:nvPr/>
        </p:nvGrpSpPr>
        <p:grpSpPr>
          <a:xfrm>
            <a:off x="10701061" y="1008144"/>
            <a:ext cx="2983473" cy="2963191"/>
            <a:chOff x="-45695886" y="10375727"/>
            <a:chExt cx="4867271" cy="4833936"/>
          </a:xfrm>
          <a:solidFill>
            <a:schemeClr val="bg1"/>
          </a:solidFill>
        </p:grpSpPr>
        <p:sp>
          <p:nvSpPr>
            <p:cNvPr id="15" name="Freeform 1299"/>
            <p:cNvSpPr>
              <a:spLocks noEditPoints="1"/>
            </p:cNvSpPr>
            <p:nvPr/>
          </p:nvSpPr>
          <p:spPr bwMode="auto">
            <a:xfrm>
              <a:off x="-45546671" y="10421765"/>
              <a:ext cx="4718051" cy="4713288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solidFill>
              <a:srgbClr val="FFFFFF">
                <a:alpha val="2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16" name="Freeform 1300"/>
            <p:cNvSpPr>
              <a:spLocks/>
            </p:cNvSpPr>
            <p:nvPr/>
          </p:nvSpPr>
          <p:spPr bwMode="auto">
            <a:xfrm>
              <a:off x="-44765616" y="10375727"/>
              <a:ext cx="3937001" cy="4710113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17" name="Freeform 1302"/>
            <p:cNvSpPr>
              <a:spLocks/>
            </p:cNvSpPr>
            <p:nvPr/>
          </p:nvSpPr>
          <p:spPr bwMode="auto">
            <a:xfrm>
              <a:off x="-45091053" y="14823903"/>
              <a:ext cx="209550" cy="214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18" name="Freeform 1303"/>
            <p:cNvSpPr>
              <a:spLocks/>
            </p:cNvSpPr>
            <p:nvPr/>
          </p:nvSpPr>
          <p:spPr bwMode="auto">
            <a:xfrm>
              <a:off x="-45286315" y="14947727"/>
              <a:ext cx="134937" cy="131762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19" name="Oval 1304"/>
            <p:cNvSpPr>
              <a:spLocks noChangeArrowheads="1"/>
            </p:cNvSpPr>
            <p:nvPr/>
          </p:nvSpPr>
          <p:spPr bwMode="auto">
            <a:xfrm>
              <a:off x="-41073092" y="11356803"/>
              <a:ext cx="244475" cy="242887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20" name="Oval 1305"/>
            <p:cNvSpPr>
              <a:spLocks noChangeArrowheads="1"/>
            </p:cNvSpPr>
            <p:nvPr/>
          </p:nvSpPr>
          <p:spPr bwMode="auto">
            <a:xfrm>
              <a:off x="-41230256" y="11153603"/>
              <a:ext cx="150813" cy="1539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21" name="Oval 1306"/>
            <p:cNvSpPr>
              <a:spLocks noChangeArrowheads="1"/>
            </p:cNvSpPr>
            <p:nvPr/>
          </p:nvSpPr>
          <p:spPr bwMode="auto">
            <a:xfrm>
              <a:off x="-42338329" y="15055675"/>
              <a:ext cx="153987" cy="1539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22" name="Oval 1308"/>
            <p:cNvSpPr>
              <a:spLocks noChangeArrowheads="1"/>
            </p:cNvSpPr>
            <p:nvPr/>
          </p:nvSpPr>
          <p:spPr bwMode="auto">
            <a:xfrm>
              <a:off x="-41598556" y="10664650"/>
              <a:ext cx="417512" cy="41751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23" name="Freeform 1319"/>
            <p:cNvSpPr>
              <a:spLocks/>
            </p:cNvSpPr>
            <p:nvPr/>
          </p:nvSpPr>
          <p:spPr bwMode="auto">
            <a:xfrm>
              <a:off x="-41458852" y="14552438"/>
              <a:ext cx="0" cy="1111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  <p:sp>
          <p:nvSpPr>
            <p:cNvPr id="24" name="Freeform 1301"/>
            <p:cNvSpPr>
              <a:spLocks/>
            </p:cNvSpPr>
            <p:nvPr/>
          </p:nvSpPr>
          <p:spPr bwMode="auto">
            <a:xfrm>
              <a:off x="-45695886" y="10867850"/>
              <a:ext cx="3594101" cy="4305300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dirty="0"/>
            </a:p>
          </p:txBody>
        </p:sp>
      </p:grpSp>
      <p:sp>
        <p:nvSpPr>
          <p:cNvPr id="28" name="Textbox 1"/>
          <p:cNvSpPr/>
          <p:nvPr/>
        </p:nvSpPr>
        <p:spPr>
          <a:xfrm>
            <a:off x="4706904" y="8681485"/>
            <a:ext cx="14986665" cy="2090738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WILDFIRES</a:t>
            </a:r>
            <a:endParaRPr lang="en-US" sz="44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 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 panose="05040102010807070707" pitchFamily="18" charset="2"/>
              </a:rPr>
              <a:t>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 2017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box 1"/>
          <p:cNvSpPr/>
          <p:nvPr/>
        </p:nvSpPr>
        <p:spPr>
          <a:xfrm>
            <a:off x="4777937" y="10783472"/>
            <a:ext cx="14986665" cy="2090738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ASHES POLLUTION</a:t>
            </a:r>
            <a:endParaRPr lang="en-US" sz="4400" b="1" dirty="0">
              <a:solidFill>
                <a:schemeClr val="bg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FEB 2018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2895" y="1614974"/>
            <a:ext cx="1652159" cy="1652159"/>
          </a:xfrm>
          <a:prstGeom prst="rect">
            <a:avLst/>
          </a:prstGeom>
        </p:spPr>
      </p:pic>
      <p:grpSp>
        <p:nvGrpSpPr>
          <p:cNvPr id="33" name="Group 43"/>
          <p:cNvGrpSpPr>
            <a:grpSpLocks noChangeAspect="1"/>
          </p:cNvGrpSpPr>
          <p:nvPr/>
        </p:nvGrpSpPr>
        <p:grpSpPr>
          <a:xfrm>
            <a:off x="11383760" y="1528383"/>
            <a:ext cx="1844149" cy="1820021"/>
            <a:chOff x="2802480" y="5657836"/>
            <a:chExt cx="636984" cy="628650"/>
          </a:xfrm>
          <a:solidFill>
            <a:schemeClr val="bg2"/>
          </a:solidFill>
        </p:grpSpPr>
        <p:sp>
          <p:nvSpPr>
            <p:cNvPr id="34" name="Freeform 9"/>
            <p:cNvSpPr>
              <a:spLocks/>
            </p:cNvSpPr>
            <p:nvPr/>
          </p:nvSpPr>
          <p:spPr bwMode="auto">
            <a:xfrm>
              <a:off x="2802480" y="5657836"/>
              <a:ext cx="636984" cy="6286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pic>
          <p:nvPicPr>
            <p:cNvPr id="35" name="Picture 42"/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39" t="24762" r="50196" b="54149"/>
            <a:stretch/>
          </p:blipFill>
          <p:spPr>
            <a:xfrm>
              <a:off x="2934416" y="5739155"/>
              <a:ext cx="369232" cy="40303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64729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xmlns="" id="{6DC72376-6C63-4AE4-9F93-54066A3CBA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154" y="3771901"/>
            <a:ext cx="9153249" cy="9945688"/>
          </a:xfr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8FAA9749-94C8-450A-A3F2-EE9C8F50CB4A}"/>
              </a:ext>
            </a:extLst>
          </p:cNvPr>
          <p:cNvSpPr/>
          <p:nvPr/>
        </p:nvSpPr>
        <p:spPr bwMode="auto">
          <a:xfrm>
            <a:off x="0" y="1"/>
            <a:ext cx="12429066" cy="11201726"/>
          </a:xfrm>
          <a:prstGeom prst="rect">
            <a:avLst/>
          </a:prstGeom>
          <a:solidFill>
            <a:srgbClr val="242A30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sz="2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907A5CF0-CA06-4D4E-BC0B-35624FF962B4}"/>
              </a:ext>
            </a:extLst>
          </p:cNvPr>
          <p:cNvSpPr/>
          <p:nvPr/>
        </p:nvSpPr>
        <p:spPr>
          <a:xfrm>
            <a:off x="672494" y="635709"/>
            <a:ext cx="11082476" cy="3198734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25000"/>
                    <a:lumOff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WILDFIRES COMPROMISED, </a:t>
            </a:r>
            <a:r>
              <a:rPr lang="en-US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and still compromise</a:t>
            </a:r>
            <a:r>
              <a:rPr lang="en-US" sz="3200" b="1" dirty="0">
                <a:solidFill>
                  <a:schemeClr val="accent6">
                    <a:lumMod val="25000"/>
                    <a:lumOff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, WATER QUALITY AFTER ACTIVE BURNING, AND CONSEQUENTLY, THE WATER SUPPLY </a:t>
            </a:r>
          </a:p>
        </p:txBody>
      </p:sp>
      <p:sp>
        <p:nvSpPr>
          <p:cNvPr id="19" name="5 Rectángulo">
            <a:extLst>
              <a:ext uri="{FF2B5EF4-FFF2-40B4-BE49-F238E27FC236}">
                <a16:creationId xmlns:a16="http://schemas.microsoft.com/office/drawing/2014/main" xmlns="" id="{EF6E58A6-6F97-4839-980E-26B87B075D54}"/>
              </a:ext>
            </a:extLst>
          </p:cNvPr>
          <p:cNvSpPr/>
          <p:nvPr/>
        </p:nvSpPr>
        <p:spPr bwMode="auto">
          <a:xfrm>
            <a:off x="12429066" y="0"/>
            <a:ext cx="2111674" cy="1371758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sz="2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8CBEE979-F4C6-4BA4-9A9E-2A890253FE24}"/>
              </a:ext>
            </a:extLst>
          </p:cNvPr>
          <p:cNvCxnSpPr/>
          <p:nvPr/>
        </p:nvCxnSpPr>
        <p:spPr>
          <a:xfrm>
            <a:off x="1639737" y="7083819"/>
            <a:ext cx="8100000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1B8A1084-BD8C-4F03-AE59-2841E974BED2}"/>
              </a:ext>
            </a:extLst>
          </p:cNvPr>
          <p:cNvCxnSpPr/>
          <p:nvPr/>
        </p:nvCxnSpPr>
        <p:spPr>
          <a:xfrm>
            <a:off x="1639737" y="8118934"/>
            <a:ext cx="8100000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0EA79317-26EE-4D56-AB9E-9BC00CA812F5}"/>
              </a:ext>
            </a:extLst>
          </p:cNvPr>
          <p:cNvCxnSpPr/>
          <p:nvPr/>
        </p:nvCxnSpPr>
        <p:spPr>
          <a:xfrm>
            <a:off x="1639737" y="9199054"/>
            <a:ext cx="8100000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48DBE0BD-6B4F-4358-9FFB-C356786E1C3E}"/>
              </a:ext>
            </a:extLst>
          </p:cNvPr>
          <p:cNvCxnSpPr/>
          <p:nvPr/>
        </p:nvCxnSpPr>
        <p:spPr>
          <a:xfrm>
            <a:off x="1639737" y="10324179"/>
            <a:ext cx="8100000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FE042300-7D64-4757-A0CE-4C95D2097497}"/>
              </a:ext>
            </a:extLst>
          </p:cNvPr>
          <p:cNvSpPr/>
          <p:nvPr/>
        </p:nvSpPr>
        <p:spPr>
          <a:xfrm>
            <a:off x="1594732" y="7505704"/>
            <a:ext cx="83667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Pollution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C2E51654-5050-45F1-88F5-E972691E0AE5}"/>
              </a:ext>
            </a:extLst>
          </p:cNvPr>
          <p:cNvSpPr/>
          <p:nvPr/>
        </p:nvSpPr>
        <p:spPr>
          <a:xfrm>
            <a:off x="1571614" y="8568984"/>
            <a:ext cx="9586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Elevated turbidity and total suspended solids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PT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B549A9CB-7EFE-4F01-A3AA-DB09AEDA54BD}"/>
              </a:ext>
            </a:extLst>
          </p:cNvPr>
          <p:cNvSpPr/>
          <p:nvPr/>
        </p:nvSpPr>
        <p:spPr>
          <a:xfrm>
            <a:off x="1653756" y="9701657"/>
            <a:ext cx="92479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stress on the Water Treatment Plants</a:t>
            </a:r>
          </a:p>
          <a:p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37" name="Textbox 1">
            <a:extLst>
              <a:ext uri="{FF2B5EF4-FFF2-40B4-BE49-F238E27FC236}">
                <a16:creationId xmlns="" xmlns:a16="http://schemas.microsoft.com/office/drawing/2014/main" id="{B8D56F27-88B3-43F2-AE84-D3C904818BB6}"/>
              </a:ext>
            </a:extLst>
          </p:cNvPr>
          <p:cNvSpPr/>
          <p:nvPr/>
        </p:nvSpPr>
        <p:spPr>
          <a:xfrm>
            <a:off x="169407" y="5596874"/>
            <a:ext cx="11263476" cy="1228964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FOLLOWING INTENSE RAIN, ASHES CAUSED: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9" grpId="0" animBg="1"/>
      <p:bldP spid="26" grpId="0"/>
      <p:bldP spid="27" grpId="0"/>
      <p:bldP spid="28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>
            <a:extLst>
              <a:ext uri="{FF2B5EF4-FFF2-40B4-BE49-F238E27FC236}">
                <a16:creationId xmlns="" xmlns:a16="http://schemas.microsoft.com/office/drawing/2014/main" id="{86FA84E5-1E42-4B4F-8DFA-257A4680152E}"/>
              </a:ext>
            </a:extLst>
          </p:cNvPr>
          <p:cNvSpPr/>
          <p:nvPr/>
        </p:nvSpPr>
        <p:spPr bwMode="auto">
          <a:xfrm>
            <a:off x="1" y="0"/>
            <a:ext cx="24385587" cy="1371758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sz="2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Marcador de posición de imagen 11">
            <a:extLst>
              <a:ext uri="{FF2B5EF4-FFF2-40B4-BE49-F238E27FC236}">
                <a16:creationId xmlns="" xmlns:a16="http://schemas.microsoft.com/office/drawing/2014/main" id="{490889F3-F178-4DCE-8F16-6D3EEE808C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181" y="-10642"/>
            <a:ext cx="15065408" cy="13717588"/>
          </a:xfrm>
        </p:spPr>
      </p:pic>
      <p:sp>
        <p:nvSpPr>
          <p:cNvPr id="7" name="Textbox 1">
            <a:extLst>
              <a:ext uri="{FF2B5EF4-FFF2-40B4-BE49-F238E27FC236}">
                <a16:creationId xmlns="" xmlns:a16="http://schemas.microsoft.com/office/drawing/2014/main" id="{78D85C79-A2C1-4ADB-8EEE-E5916D4D0E3F}"/>
              </a:ext>
            </a:extLst>
          </p:cNvPr>
          <p:cNvSpPr/>
          <p:nvPr/>
        </p:nvSpPr>
        <p:spPr>
          <a:xfrm>
            <a:off x="671514" y="4518534"/>
            <a:ext cx="11656294" cy="1167408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defTabSz="2415902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LESSONS LEARNT</a:t>
            </a:r>
            <a:endParaRPr lang="en-US" sz="6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="" xmlns:a16="http://schemas.microsoft.com/office/drawing/2014/main" id="{19A1F62C-F313-43EC-9A99-6E6A10C9AB03}"/>
              </a:ext>
            </a:extLst>
          </p:cNvPr>
          <p:cNvSpPr/>
          <p:nvPr/>
        </p:nvSpPr>
        <p:spPr>
          <a:xfrm>
            <a:off x="671148" y="6723779"/>
            <a:ext cx="9856095" cy="4122063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defTabSz="2415902">
              <a:defRPr/>
            </a:pPr>
            <a:r>
              <a:rPr lang="en-US" sz="72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&amp;</a:t>
            </a:r>
          </a:p>
          <a:p>
            <a:pPr algn="just">
              <a:lnSpc>
                <a:spcPct val="150000"/>
              </a:lnSpc>
            </a:pPr>
            <a:r>
              <a:rPr lang="en-US" sz="60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RECOVERY CHALLENGES</a:t>
            </a:r>
          </a:p>
        </p:txBody>
      </p:sp>
    </p:spTree>
    <p:extLst>
      <p:ext uri="{BB962C8B-B14F-4D97-AF65-F5344CB8AC3E}">
        <p14:creationId xmlns:p14="http://schemas.microsoft.com/office/powerpoint/2010/main" val="112309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5 Rectángulo">
            <a:extLst>
              <a:ext uri="{FF2B5EF4-FFF2-40B4-BE49-F238E27FC236}">
                <a16:creationId xmlns="" xmlns:a16="http://schemas.microsoft.com/office/drawing/2014/main" id="{CEE40750-6DFB-4278-B3AB-32167CFC053C}"/>
              </a:ext>
            </a:extLst>
          </p:cNvPr>
          <p:cNvSpPr/>
          <p:nvPr/>
        </p:nvSpPr>
        <p:spPr bwMode="auto">
          <a:xfrm>
            <a:off x="2" y="0"/>
            <a:ext cx="9492494" cy="1371758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sz="2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="" xmlns:a16="http://schemas.microsoft.com/office/drawing/2014/main" id="{4CAAE37D-C065-48E9-93BE-D6566DB648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2494" cy="5690943"/>
          </a:xfrm>
          <a:solidFill>
            <a:schemeClr val="tx1">
              <a:lumMod val="85000"/>
              <a:lumOff val="15000"/>
              <a:alpha val="50000"/>
            </a:schemeClr>
          </a:solidFill>
        </p:spPr>
      </p:pic>
      <p:cxnSp>
        <p:nvCxnSpPr>
          <p:cNvPr id="5" name="Conector recto 4">
            <a:extLst>
              <a:ext uri="{FF2B5EF4-FFF2-40B4-BE49-F238E27FC236}">
                <a16:creationId xmlns="" xmlns:a16="http://schemas.microsoft.com/office/drawing/2014/main" id="{8111AD6F-91D1-44A0-B8B5-33D10CAF7004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11712706" y="2163204"/>
            <a:ext cx="1" cy="2178866"/>
          </a:xfrm>
          <a:prstGeom prst="lin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</p:spPr>
      </p:cxn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2306BC87-5FD8-4BCF-AF08-9541C813E007}"/>
              </a:ext>
            </a:extLst>
          </p:cNvPr>
          <p:cNvSpPr/>
          <p:nvPr/>
        </p:nvSpPr>
        <p:spPr>
          <a:xfrm>
            <a:off x="12867420" y="873129"/>
            <a:ext cx="10969570" cy="584775"/>
          </a:xfrm>
          <a:prstGeom prst="rect">
            <a:avLst/>
          </a:prstGeom>
          <a:solidFill>
            <a:srgbClr val="02779C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STRATEGIC PLAN FOR CLIMATE CHANGE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20E0913B-437D-4BC0-A671-33E492381508}"/>
              </a:ext>
            </a:extLst>
          </p:cNvPr>
          <p:cNvSpPr>
            <a:spLocks noChangeAspect="1"/>
          </p:cNvSpPr>
          <p:nvPr/>
        </p:nvSpPr>
        <p:spPr bwMode="auto">
          <a:xfrm>
            <a:off x="11067669" y="873129"/>
            <a:ext cx="1290075" cy="1290075"/>
          </a:xfrm>
          <a:prstGeom prst="ellips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  <a:extLst/>
        </p:spPr>
        <p:txBody>
          <a:bodyPr lIns="0" tIns="0" rIns="0" bIns="0" rtlCol="0" anchor="ctr"/>
          <a:lstStyle/>
          <a:p>
            <a:pPr algn="ctr"/>
            <a:r>
              <a:rPr lang="es-SV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endParaRPr lang="es-SV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E64DA43C-AD44-4646-A226-C917A40E9982}"/>
              </a:ext>
            </a:extLst>
          </p:cNvPr>
          <p:cNvSpPr/>
          <p:nvPr/>
        </p:nvSpPr>
        <p:spPr>
          <a:xfrm>
            <a:off x="12719402" y="4342070"/>
            <a:ext cx="11117587" cy="584775"/>
          </a:xfrm>
          <a:prstGeom prst="rect">
            <a:avLst/>
          </a:prstGeom>
          <a:solidFill>
            <a:srgbClr val="02779C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 LOSSES </a:t>
            </a:r>
            <a:r>
              <a:rPr lang="en-US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</a:t>
            </a:r>
            <a:r>
              <a:rPr lang="en-US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WATER FOOTPRINT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1">
            <a:extLst>
              <a:ext uri="{FF2B5EF4-FFF2-40B4-BE49-F238E27FC236}">
                <a16:creationId xmlns="" xmlns:a16="http://schemas.microsoft.com/office/drawing/2014/main" id="{592CFEEE-97B3-4467-BBDE-5C9E81069DCA}"/>
              </a:ext>
            </a:extLst>
          </p:cNvPr>
          <p:cNvSpPr/>
          <p:nvPr/>
        </p:nvSpPr>
        <p:spPr>
          <a:xfrm>
            <a:off x="14076730" y="1644331"/>
            <a:ext cx="8550950" cy="2614378"/>
          </a:xfrm>
          <a:prstGeom prst="rect">
            <a:avLst/>
          </a:prstGeom>
        </p:spPr>
        <p:txBody>
          <a:bodyPr wrap="square" lIns="242133" tIns="121067" rIns="242133" bIns="121067">
            <a:spAutoFit/>
          </a:bodyPr>
          <a:lstStyle/>
          <a:p>
            <a:pPr marL="457200" indent="-457200">
              <a:lnSpc>
                <a:spcPct val="150000"/>
              </a:lnSpc>
              <a:buFont typeface="Verdana" panose="020B0604030504040204" pitchFamily="34" charset="0"/>
              <a:buChar char="―"/>
            </a:pPr>
            <a:r>
              <a:rPr lang="pt-PT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Water</a:t>
            </a:r>
            <a:r>
              <a:rPr lang="pt-PT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PT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availability</a:t>
            </a:r>
            <a:r>
              <a:rPr lang="pt-PT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&amp; </a:t>
            </a:r>
            <a:r>
              <a:rPr lang="pt-PT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quality</a:t>
            </a:r>
            <a:endParaRPr lang="pt-PT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Font typeface="Verdana" panose="020B0604030504040204" pitchFamily="34" charset="0"/>
              <a:buChar char="―"/>
            </a:pPr>
            <a:r>
              <a:rPr lang="pt-PT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Asset</a:t>
            </a:r>
            <a:r>
              <a:rPr lang="pt-PT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PT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integrity</a:t>
            </a:r>
            <a:endParaRPr lang="pt-PT" sz="28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Font typeface="Verdana" panose="020B0604030504040204" pitchFamily="34" charset="0"/>
              <a:buChar char="―"/>
            </a:pPr>
            <a:r>
              <a:rPr lang="pt-PT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Climate</a:t>
            </a:r>
            <a:r>
              <a:rPr lang="pt-PT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&amp; non </a:t>
            </a:r>
            <a:r>
              <a:rPr lang="pt-PT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climate</a:t>
            </a:r>
            <a:r>
              <a:rPr lang="pt-PT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PT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vulnerability</a:t>
            </a:r>
            <a:endParaRPr lang="pt-PT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PT" sz="2800" dirty="0"/>
          </a:p>
        </p:txBody>
      </p:sp>
      <p:sp>
        <p:nvSpPr>
          <p:cNvPr id="26" name="Elipse 25">
            <a:extLst>
              <a:ext uri="{FF2B5EF4-FFF2-40B4-BE49-F238E27FC236}">
                <a16:creationId xmlns="" xmlns:a16="http://schemas.microsoft.com/office/drawing/2014/main" id="{12FDA095-058B-44C5-AEA3-96505CE8F5A9}"/>
              </a:ext>
            </a:extLst>
          </p:cNvPr>
          <p:cNvSpPr>
            <a:spLocks noChangeAspect="1"/>
          </p:cNvSpPr>
          <p:nvPr/>
        </p:nvSpPr>
        <p:spPr bwMode="auto">
          <a:xfrm>
            <a:off x="11067669" y="4342070"/>
            <a:ext cx="1290075" cy="1290075"/>
          </a:xfrm>
          <a:prstGeom prst="ellips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  <a:extLst/>
        </p:spPr>
        <p:txBody>
          <a:bodyPr lIns="0" tIns="0" rIns="0" bIns="0" rtlCol="0" anchor="ctr"/>
          <a:lstStyle/>
          <a:p>
            <a:pPr algn="ctr"/>
            <a:r>
              <a:rPr lang="es-SV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es-SV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="" xmlns:a16="http://schemas.microsoft.com/office/drawing/2014/main" id="{22D31F4B-2755-4410-BE35-F880353C4D51}"/>
              </a:ext>
            </a:extLst>
          </p:cNvPr>
          <p:cNvCxnSpPr/>
          <p:nvPr/>
        </p:nvCxnSpPr>
        <p:spPr>
          <a:xfrm>
            <a:off x="11712706" y="5564836"/>
            <a:ext cx="0" cy="8152752"/>
          </a:xfrm>
          <a:prstGeom prst="lin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</p:spPr>
      </p:cxnSp>
      <p:sp>
        <p:nvSpPr>
          <p:cNvPr id="53" name="Textbox 1">
            <a:extLst>
              <a:ext uri="{FF2B5EF4-FFF2-40B4-BE49-F238E27FC236}">
                <a16:creationId xmlns="" xmlns:a16="http://schemas.microsoft.com/office/drawing/2014/main" id="{8ACD0891-5794-4531-BAE8-406ABA48A435}"/>
              </a:ext>
            </a:extLst>
          </p:cNvPr>
          <p:cNvSpPr/>
          <p:nvPr/>
        </p:nvSpPr>
        <p:spPr>
          <a:xfrm>
            <a:off x="959164" y="6641258"/>
            <a:ext cx="7295499" cy="2460070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AFTER A YEAR OF EXTREME EVENTS…</a:t>
            </a: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sp>
        <p:nvSpPr>
          <p:cNvPr id="54" name="Textbox 1">
            <a:extLst>
              <a:ext uri="{FF2B5EF4-FFF2-40B4-BE49-F238E27FC236}">
                <a16:creationId xmlns="" xmlns:a16="http://schemas.microsoft.com/office/drawing/2014/main" id="{D6435603-B14A-4B94-A4C9-907B88ABAF87}"/>
              </a:ext>
            </a:extLst>
          </p:cNvPr>
          <p:cNvSpPr/>
          <p:nvPr/>
        </p:nvSpPr>
        <p:spPr>
          <a:xfrm>
            <a:off x="919432" y="9706214"/>
            <a:ext cx="8271887" cy="2460070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…RECOVERY CHALLENGES</a:t>
            </a:r>
          </a:p>
        </p:txBody>
      </p:sp>
      <p:pic>
        <p:nvPicPr>
          <p:cNvPr id="56" name="Picture 22"/>
          <p:cNvPicPr>
            <a:picLocks noChangeAspect="1"/>
          </p:cNvPicPr>
          <p:nvPr/>
        </p:nvPicPr>
        <p:blipFill rotWithShape="1">
          <a:blip r:embed="rId4"/>
          <a:srcRect l="29072" t="40326" r="51733" b="42543"/>
          <a:stretch/>
        </p:blipFill>
        <p:spPr>
          <a:xfrm>
            <a:off x="17848352" y="7308843"/>
            <a:ext cx="6090747" cy="3057747"/>
          </a:xfrm>
          <a:prstGeom prst="rect">
            <a:avLst/>
          </a:prstGeom>
        </p:spPr>
      </p:pic>
      <p:pic>
        <p:nvPicPr>
          <p:cNvPr id="57" name="Picture 28"/>
          <p:cNvPicPr>
            <a:picLocks noChangeAspect="1"/>
          </p:cNvPicPr>
          <p:nvPr/>
        </p:nvPicPr>
        <p:blipFill rotWithShape="1">
          <a:blip r:embed="rId5"/>
          <a:srcRect l="29150" t="39038" r="51329" b="42818"/>
          <a:stretch/>
        </p:blipFill>
        <p:spPr>
          <a:xfrm>
            <a:off x="18808529" y="10639352"/>
            <a:ext cx="4860540" cy="2541177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="" xmlns:a16="http://schemas.microsoft.com/office/drawing/2014/main" id="{592CFEEE-97B3-4467-BBDE-5C9E81069DCA}"/>
              </a:ext>
            </a:extLst>
          </p:cNvPr>
          <p:cNvSpPr/>
          <p:nvPr/>
        </p:nvSpPr>
        <p:spPr>
          <a:xfrm>
            <a:off x="14398038" y="5256915"/>
            <a:ext cx="9438951" cy="1537160"/>
          </a:xfrm>
          <a:prstGeom prst="rect">
            <a:avLst/>
          </a:prstGeom>
        </p:spPr>
        <p:txBody>
          <a:bodyPr wrap="square" lIns="242133" tIns="121067" rIns="242133" bIns="121067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clients and municipalities in order to reduce water loss and water 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consumption</a:t>
            </a:r>
            <a:endParaRPr lang="pt-PT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144" y="7499590"/>
            <a:ext cx="5099051" cy="509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7" grpId="0" animBg="1"/>
      <p:bldP spid="11" grpId="0" animBg="1"/>
      <p:bldP spid="22" grpId="0" animBg="1"/>
      <p:bldP spid="23" grpId="0" uiExpand="1" build="p"/>
      <p:bldP spid="26" grpId="0" animBg="1"/>
      <p:bldP spid="53" grpId="0"/>
      <p:bldP spid="54" grpId="0"/>
      <p:bldP spid="1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5 Rectángulo">
            <a:extLst>
              <a:ext uri="{FF2B5EF4-FFF2-40B4-BE49-F238E27FC236}">
                <a16:creationId xmlns="" xmlns:a16="http://schemas.microsoft.com/office/drawing/2014/main" id="{CEE40750-6DFB-4278-B3AB-32167CFC053C}"/>
              </a:ext>
            </a:extLst>
          </p:cNvPr>
          <p:cNvSpPr/>
          <p:nvPr/>
        </p:nvSpPr>
        <p:spPr bwMode="auto">
          <a:xfrm>
            <a:off x="2" y="0"/>
            <a:ext cx="9492494" cy="1371758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sz="2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Textbox 1">
            <a:extLst>
              <a:ext uri="{FF2B5EF4-FFF2-40B4-BE49-F238E27FC236}">
                <a16:creationId xmlns="" xmlns:a16="http://schemas.microsoft.com/office/drawing/2014/main" id="{8ACD0891-5794-4531-BAE8-406ABA48A435}"/>
              </a:ext>
            </a:extLst>
          </p:cNvPr>
          <p:cNvSpPr/>
          <p:nvPr/>
        </p:nvSpPr>
        <p:spPr>
          <a:xfrm>
            <a:off x="959164" y="6641258"/>
            <a:ext cx="7295499" cy="2460070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AFTER A YEAR OF EXTREME EVENTS…</a:t>
            </a: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sp>
        <p:nvSpPr>
          <p:cNvPr id="54" name="Textbox 1">
            <a:extLst>
              <a:ext uri="{FF2B5EF4-FFF2-40B4-BE49-F238E27FC236}">
                <a16:creationId xmlns="" xmlns:a16="http://schemas.microsoft.com/office/drawing/2014/main" id="{D6435603-B14A-4B94-A4C9-907B88ABAF87}"/>
              </a:ext>
            </a:extLst>
          </p:cNvPr>
          <p:cNvSpPr/>
          <p:nvPr/>
        </p:nvSpPr>
        <p:spPr>
          <a:xfrm>
            <a:off x="919432" y="9706214"/>
            <a:ext cx="8271887" cy="2460070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…RECOVERY CHALLENGES</a:t>
            </a:r>
          </a:p>
        </p:txBody>
      </p:sp>
      <p:cxnSp>
        <p:nvCxnSpPr>
          <p:cNvPr id="21" name="Conector recto 50">
            <a:extLst>
              <a:ext uri="{FF2B5EF4-FFF2-40B4-BE49-F238E27FC236}">
                <a16:creationId xmlns="" xmlns:a16="http://schemas.microsoft.com/office/drawing/2014/main" id="{D45571BA-7F71-4792-824D-8D898BC47C85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11757711" y="2299405"/>
            <a:ext cx="1" cy="5924609"/>
          </a:xfrm>
          <a:prstGeom prst="lin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</p:spPr>
      </p:cxnSp>
      <p:sp>
        <p:nvSpPr>
          <p:cNvPr id="24" name="Rectángulo 51">
            <a:extLst>
              <a:ext uri="{FF2B5EF4-FFF2-40B4-BE49-F238E27FC236}">
                <a16:creationId xmlns="" xmlns:a16="http://schemas.microsoft.com/office/drawing/2014/main" id="{CA096F91-5F09-445F-B92D-E1759D51D0A5}"/>
              </a:ext>
            </a:extLst>
          </p:cNvPr>
          <p:cNvSpPr/>
          <p:nvPr/>
        </p:nvSpPr>
        <p:spPr>
          <a:xfrm>
            <a:off x="12932840" y="1098154"/>
            <a:ext cx="10556208" cy="584775"/>
          </a:xfrm>
          <a:prstGeom prst="rect">
            <a:avLst/>
          </a:prstGeom>
          <a:solidFill>
            <a:srgbClr val="02779C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WILDFIRE PREVENTION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="" xmlns:a16="http://schemas.microsoft.com/office/drawing/2014/main" id="{08B5A70D-A1B8-4849-B695-348E4777DDBA}"/>
              </a:ext>
            </a:extLst>
          </p:cNvPr>
          <p:cNvSpPr/>
          <p:nvPr/>
        </p:nvSpPr>
        <p:spPr>
          <a:xfrm>
            <a:off x="12773165" y="1897087"/>
            <a:ext cx="10715883" cy="1450021"/>
          </a:xfrm>
          <a:prstGeom prst="rect">
            <a:avLst/>
          </a:prstGeom>
        </p:spPr>
        <p:txBody>
          <a:bodyPr wrap="square" lIns="242133" tIns="121067" rIns="242133" bIns="121067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PROTOCOLS with official entities </a:t>
            </a:r>
            <a:r>
              <a:rPr lang="en-GB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order to prevent wildfires</a:t>
            </a:r>
            <a:endParaRPr lang="pt-PT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Elipse 57">
            <a:extLst>
              <a:ext uri="{FF2B5EF4-FFF2-40B4-BE49-F238E27FC236}">
                <a16:creationId xmlns="" xmlns:a16="http://schemas.microsoft.com/office/drawing/2014/main" id="{7F8ED3A1-AE58-4AEA-B7FA-0E78B4B6F0ED}"/>
              </a:ext>
            </a:extLst>
          </p:cNvPr>
          <p:cNvSpPr>
            <a:spLocks noChangeAspect="1"/>
          </p:cNvSpPr>
          <p:nvPr/>
        </p:nvSpPr>
        <p:spPr bwMode="auto">
          <a:xfrm>
            <a:off x="11112674" y="1139603"/>
            <a:ext cx="1290075" cy="1290075"/>
          </a:xfrm>
          <a:prstGeom prst="ellips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  <a:extLst/>
        </p:spPr>
        <p:txBody>
          <a:bodyPr lIns="0" tIns="0" rIns="0" bIns="0" rtlCol="0" anchor="ctr"/>
          <a:lstStyle/>
          <a:p>
            <a:pPr algn="ctr"/>
            <a:r>
              <a:rPr lang="es-SV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endParaRPr lang="es-SV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Rectángulo 64">
            <a:extLst>
              <a:ext uri="{FF2B5EF4-FFF2-40B4-BE49-F238E27FC236}">
                <a16:creationId xmlns="" xmlns:a16="http://schemas.microsoft.com/office/drawing/2014/main" id="{18D06AB3-1C4D-4BDD-AE07-9FB6E5F0D3EF}"/>
              </a:ext>
            </a:extLst>
          </p:cNvPr>
          <p:cNvSpPr/>
          <p:nvPr/>
        </p:nvSpPr>
        <p:spPr>
          <a:xfrm>
            <a:off x="12932840" y="8234254"/>
            <a:ext cx="6559636" cy="584775"/>
          </a:xfrm>
          <a:prstGeom prst="rect">
            <a:avLst/>
          </a:prstGeom>
          <a:solidFill>
            <a:srgbClr val="02779C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REFLORESTATION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="" xmlns:a16="http://schemas.microsoft.com/office/drawing/2014/main" id="{9C2C1E89-0B03-4B87-ABB6-34DEB54B7419}"/>
              </a:ext>
            </a:extLst>
          </p:cNvPr>
          <p:cNvSpPr/>
          <p:nvPr/>
        </p:nvSpPr>
        <p:spPr>
          <a:xfrm>
            <a:off x="12773166" y="8770758"/>
            <a:ext cx="11300948" cy="1537160"/>
          </a:xfrm>
          <a:prstGeom prst="rect">
            <a:avLst/>
          </a:prstGeom>
        </p:spPr>
        <p:txBody>
          <a:bodyPr wrap="square" lIns="242133" tIns="121067" rIns="242133" bIns="121067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PROTOCOLS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</a:t>
            </a:r>
            <a:r>
              <a:rPr lang="en-GB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NGO´s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GB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adequate measures </a:t>
            </a:r>
            <a:r>
              <a:rPr lang="en-GB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prevent soil erosion in </a:t>
            </a:r>
            <a:r>
              <a:rPr lang="en-GB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burnt areas</a:t>
            </a:r>
            <a:endParaRPr lang="pt-PT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Elipse 70">
            <a:extLst>
              <a:ext uri="{FF2B5EF4-FFF2-40B4-BE49-F238E27FC236}">
                <a16:creationId xmlns="" xmlns:a16="http://schemas.microsoft.com/office/drawing/2014/main" id="{E7C0B80A-043E-44D2-B73A-46BD88E82ABE}"/>
              </a:ext>
            </a:extLst>
          </p:cNvPr>
          <p:cNvSpPr>
            <a:spLocks noChangeAspect="1"/>
          </p:cNvSpPr>
          <p:nvPr/>
        </p:nvSpPr>
        <p:spPr bwMode="auto">
          <a:xfrm>
            <a:off x="11112674" y="8224014"/>
            <a:ext cx="1290075" cy="1290075"/>
          </a:xfrm>
          <a:prstGeom prst="ellips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  <a:extLst/>
        </p:spPr>
        <p:txBody>
          <a:bodyPr lIns="0" tIns="0" rIns="0" bIns="0" rtlCol="0" anchor="ctr"/>
          <a:lstStyle/>
          <a:p>
            <a:pPr algn="ctr"/>
            <a:r>
              <a:rPr lang="es-SV" b="1" dirty="0"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</a:p>
        </p:txBody>
      </p:sp>
      <p:cxnSp>
        <p:nvCxnSpPr>
          <p:cNvPr id="49" name="Conector recto 90">
            <a:extLst>
              <a:ext uri="{FF2B5EF4-FFF2-40B4-BE49-F238E27FC236}">
                <a16:creationId xmlns="" xmlns:a16="http://schemas.microsoft.com/office/drawing/2014/main" id="{3A1DEBF7-08C9-445B-AA9F-C0A7D3FF1F12}"/>
              </a:ext>
            </a:extLst>
          </p:cNvPr>
          <p:cNvCxnSpPr>
            <a:stCxn id="34" idx="4"/>
          </p:cNvCxnSpPr>
          <p:nvPr/>
        </p:nvCxnSpPr>
        <p:spPr>
          <a:xfrm flipH="1">
            <a:off x="11757711" y="9514089"/>
            <a:ext cx="1" cy="4203499"/>
          </a:xfrm>
          <a:prstGeom prst="lin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</p:spPr>
      </p:cxnSp>
      <p:cxnSp>
        <p:nvCxnSpPr>
          <p:cNvPr id="50" name="Conector recto 92">
            <a:extLst>
              <a:ext uri="{FF2B5EF4-FFF2-40B4-BE49-F238E27FC236}">
                <a16:creationId xmlns="" xmlns:a16="http://schemas.microsoft.com/office/drawing/2014/main" id="{0CFF6244-950F-4A46-9429-FA200BDAE1BD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11757712" y="0"/>
            <a:ext cx="1" cy="1139603"/>
          </a:xfrm>
          <a:prstGeom prst="lin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</p:spPr>
      </p:cxnSp>
      <p:pic>
        <p:nvPicPr>
          <p:cNvPr id="11" name="Marcador de Posição da Imagem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t="19489" r="24048"/>
          <a:stretch/>
        </p:blipFill>
        <p:spPr>
          <a:xfrm>
            <a:off x="2" y="-70763"/>
            <a:ext cx="9492494" cy="6712022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43761" t="36000" r="23111" b="9751"/>
          <a:stretch/>
        </p:blipFill>
        <p:spPr>
          <a:xfrm>
            <a:off x="15838199" y="3289965"/>
            <a:ext cx="4706276" cy="4322802"/>
          </a:xfrm>
          <a:prstGeom prst="rect">
            <a:avLst/>
          </a:prstGeom>
        </p:spPr>
      </p:pic>
      <p:pic>
        <p:nvPicPr>
          <p:cNvPr id="26" name="Picture 1"/>
          <p:cNvPicPr>
            <a:picLocks noChangeAspect="1"/>
          </p:cNvPicPr>
          <p:nvPr/>
        </p:nvPicPr>
        <p:blipFill rotWithShape="1">
          <a:blip r:embed="rId5"/>
          <a:srcRect l="14001" t="25852" r="33333" b="40450"/>
          <a:stretch/>
        </p:blipFill>
        <p:spPr>
          <a:xfrm>
            <a:off x="14119293" y="10434937"/>
            <a:ext cx="8183301" cy="2945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474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3" grpId="0"/>
      <p:bldP spid="54" grpId="0"/>
      <p:bldP spid="24" grpId="0" animBg="1"/>
      <p:bldP spid="25" grpId="0"/>
      <p:bldP spid="27" grpId="0" animBg="1"/>
      <p:bldP spid="32" grpId="0" animBg="1"/>
      <p:bldP spid="33" grpId="0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5 Rectángulo">
            <a:extLst>
              <a:ext uri="{FF2B5EF4-FFF2-40B4-BE49-F238E27FC236}">
                <a16:creationId xmlns="" xmlns:a16="http://schemas.microsoft.com/office/drawing/2014/main" id="{CEE40750-6DFB-4278-B3AB-32167CFC053C}"/>
              </a:ext>
            </a:extLst>
          </p:cNvPr>
          <p:cNvSpPr/>
          <p:nvPr/>
        </p:nvSpPr>
        <p:spPr bwMode="auto">
          <a:xfrm>
            <a:off x="2" y="0"/>
            <a:ext cx="9492494" cy="1371758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sz="2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Textbox 1">
            <a:extLst>
              <a:ext uri="{FF2B5EF4-FFF2-40B4-BE49-F238E27FC236}">
                <a16:creationId xmlns="" xmlns:a16="http://schemas.microsoft.com/office/drawing/2014/main" id="{8ACD0891-5794-4531-BAE8-406ABA48A435}"/>
              </a:ext>
            </a:extLst>
          </p:cNvPr>
          <p:cNvSpPr/>
          <p:nvPr/>
        </p:nvSpPr>
        <p:spPr>
          <a:xfrm>
            <a:off x="959164" y="6641258"/>
            <a:ext cx="7295499" cy="2460070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AFTER A YEAR OF EXTREME EVENTS…</a:t>
            </a: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sp>
        <p:nvSpPr>
          <p:cNvPr id="54" name="Textbox 1">
            <a:extLst>
              <a:ext uri="{FF2B5EF4-FFF2-40B4-BE49-F238E27FC236}">
                <a16:creationId xmlns="" xmlns:a16="http://schemas.microsoft.com/office/drawing/2014/main" id="{D6435603-B14A-4B94-A4C9-907B88ABAF87}"/>
              </a:ext>
            </a:extLst>
          </p:cNvPr>
          <p:cNvSpPr/>
          <p:nvPr/>
        </p:nvSpPr>
        <p:spPr>
          <a:xfrm>
            <a:off x="919432" y="9706214"/>
            <a:ext cx="8271887" cy="2460070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…RECOVERY CHALLENGES</a:t>
            </a:r>
          </a:p>
        </p:txBody>
      </p:sp>
      <p:cxnSp>
        <p:nvCxnSpPr>
          <p:cNvPr id="21" name="Conector recto 50">
            <a:extLst>
              <a:ext uri="{FF2B5EF4-FFF2-40B4-BE49-F238E27FC236}">
                <a16:creationId xmlns="" xmlns:a16="http://schemas.microsoft.com/office/drawing/2014/main" id="{D45571BA-7F71-4792-824D-8D898BC47C85}"/>
              </a:ext>
            </a:extLst>
          </p:cNvPr>
          <p:cNvCxnSpPr>
            <a:cxnSpLocks/>
          </p:cNvCxnSpPr>
          <p:nvPr/>
        </p:nvCxnSpPr>
        <p:spPr>
          <a:xfrm>
            <a:off x="11757711" y="3543377"/>
            <a:ext cx="30038" cy="10174211"/>
          </a:xfrm>
          <a:prstGeom prst="lin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</p:spPr>
      </p:cxnSp>
      <p:sp>
        <p:nvSpPr>
          <p:cNvPr id="24" name="Rectángulo 51">
            <a:extLst>
              <a:ext uri="{FF2B5EF4-FFF2-40B4-BE49-F238E27FC236}">
                <a16:creationId xmlns="" xmlns:a16="http://schemas.microsoft.com/office/drawing/2014/main" id="{CA096F91-5F09-445F-B92D-E1759D51D0A5}"/>
              </a:ext>
            </a:extLst>
          </p:cNvPr>
          <p:cNvSpPr/>
          <p:nvPr/>
        </p:nvSpPr>
        <p:spPr>
          <a:xfrm>
            <a:off x="12932840" y="2291317"/>
            <a:ext cx="10556208" cy="584775"/>
          </a:xfrm>
          <a:prstGeom prst="rect">
            <a:avLst/>
          </a:prstGeom>
          <a:solidFill>
            <a:srgbClr val="02779C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INTERDEPENDENCIES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="" xmlns:a16="http://schemas.microsoft.com/office/drawing/2014/main" id="{08B5A70D-A1B8-4849-B695-348E4777DDBA}"/>
              </a:ext>
            </a:extLst>
          </p:cNvPr>
          <p:cNvSpPr/>
          <p:nvPr/>
        </p:nvSpPr>
        <p:spPr>
          <a:xfrm>
            <a:off x="12773165" y="3090250"/>
            <a:ext cx="10715883" cy="6153809"/>
          </a:xfrm>
          <a:prstGeom prst="rect">
            <a:avLst/>
          </a:prstGeom>
        </p:spPr>
        <p:txBody>
          <a:bodyPr wrap="square" lIns="242133" tIns="121067" rIns="242133" bIns="121067">
            <a:spAutoFit/>
          </a:bodyPr>
          <a:lstStyle/>
          <a:p>
            <a:pPr marL="457200" indent="-457200" algn="just">
              <a:lnSpc>
                <a:spcPct val="200000"/>
              </a:lnSpc>
              <a:buFont typeface="Verdana" panose="020B0604030504040204" pitchFamily="34" charset="0"/>
              <a:buChar char="―"/>
            </a:pPr>
            <a:r>
              <a:rPr lang="pt-PT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IDENTIFY AND MAP INTERDEPENDECIES</a:t>
            </a:r>
          </a:p>
          <a:p>
            <a:pPr marL="457200" indent="-457200" algn="just">
              <a:lnSpc>
                <a:spcPct val="200000"/>
              </a:lnSpc>
              <a:buFont typeface="Verdana" panose="020B0604030504040204" pitchFamily="34" charset="0"/>
              <a:buChar char="―"/>
            </a:pPr>
            <a:r>
              <a:rPr lang="pt-PT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OUTLINE AVAILABLE RESOURCES/ </a:t>
            </a:r>
          </a:p>
          <a:p>
            <a:pPr marL="457200" indent="-457200" algn="just">
              <a:lnSpc>
                <a:spcPct val="200000"/>
              </a:lnSpc>
              <a:buFont typeface="Verdana" panose="020B0604030504040204" pitchFamily="34" charset="0"/>
              <a:buChar char="―"/>
            </a:pPr>
            <a:r>
              <a:rPr lang="pt-PT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DEFINE PRIORITIES</a:t>
            </a:r>
          </a:p>
          <a:p>
            <a:pPr marL="457200" indent="-457200" algn="just">
              <a:lnSpc>
                <a:spcPct val="200000"/>
              </a:lnSpc>
              <a:buFont typeface="Verdana" panose="020B0604030504040204" pitchFamily="34" charset="0"/>
              <a:buChar char="―"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 PROTOCOLS MODELS </a:t>
            </a:r>
          </a:p>
          <a:p>
            <a:pPr marL="457200" indent="-457200" algn="just">
              <a:lnSpc>
                <a:spcPct val="200000"/>
              </a:lnSpc>
              <a:buFont typeface="Verdana" panose="020B0604030504040204" pitchFamily="34" charset="0"/>
              <a:buChar char="―"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 OF RESPONSE ARTICULATION (NATIONAL, REGIONAL AND MUNICIPAL)</a:t>
            </a:r>
            <a:endParaRPr lang="pt-PT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Elipse 57">
            <a:extLst>
              <a:ext uri="{FF2B5EF4-FFF2-40B4-BE49-F238E27FC236}">
                <a16:creationId xmlns="" xmlns:a16="http://schemas.microsoft.com/office/drawing/2014/main" id="{7F8ED3A1-AE58-4AEA-B7FA-0E78B4B6F0ED}"/>
              </a:ext>
            </a:extLst>
          </p:cNvPr>
          <p:cNvSpPr>
            <a:spLocks noChangeAspect="1"/>
          </p:cNvSpPr>
          <p:nvPr/>
        </p:nvSpPr>
        <p:spPr bwMode="auto">
          <a:xfrm>
            <a:off x="11112674" y="2276335"/>
            <a:ext cx="1290075" cy="1290075"/>
          </a:xfrm>
          <a:prstGeom prst="ellips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  <a:extLst/>
        </p:spPr>
        <p:txBody>
          <a:bodyPr lIns="0" tIns="0" rIns="0" bIns="0" rtlCol="0" anchor="ctr"/>
          <a:lstStyle/>
          <a:p>
            <a:pPr algn="ctr"/>
            <a:r>
              <a:rPr lang="es-SV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endParaRPr lang="es-SV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0" name="Conector recto 92">
            <a:extLst>
              <a:ext uri="{FF2B5EF4-FFF2-40B4-BE49-F238E27FC236}">
                <a16:creationId xmlns="" xmlns:a16="http://schemas.microsoft.com/office/drawing/2014/main" id="{0CFF6244-950F-4A46-9429-FA200BDAE1BD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11757712" y="-21972"/>
            <a:ext cx="0" cy="2298307"/>
          </a:xfrm>
          <a:prstGeom prst="lin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089" y="9759942"/>
            <a:ext cx="9316034" cy="3105344"/>
          </a:xfrm>
          <a:prstGeom prst="rect">
            <a:avLst/>
          </a:prstGeom>
        </p:spPr>
      </p:pic>
      <p:pic>
        <p:nvPicPr>
          <p:cNvPr id="13" name="Marcador de Posição da Imagem 12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59064"/>
            <a:ext cx="9492494" cy="6316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565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3" grpId="0"/>
      <p:bldP spid="54" grpId="0"/>
      <p:bldP spid="24" grpId="0" animBg="1"/>
      <p:bldP spid="25" grpId="0" uiExpand="1" build="p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1967769" y="558094"/>
            <a:ext cx="11926325" cy="7380820"/>
            <a:chOff x="10310298" y="3978474"/>
            <a:chExt cx="11926325" cy="7380820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3"/>
            <a:srcRect l="15452" t="20956" r="20318" b="7732"/>
            <a:stretch/>
          </p:blipFill>
          <p:spPr>
            <a:xfrm>
              <a:off x="10310298" y="4023478"/>
              <a:ext cx="11746305" cy="7335816"/>
            </a:xfrm>
            <a:prstGeom prst="rect">
              <a:avLst/>
            </a:prstGeom>
          </p:spPr>
        </p:pic>
        <p:sp>
          <p:nvSpPr>
            <p:cNvPr id="4" name="Retângulo 3"/>
            <p:cNvSpPr/>
            <p:nvPr/>
          </p:nvSpPr>
          <p:spPr bwMode="auto">
            <a:xfrm>
              <a:off x="18051158" y="3978474"/>
              <a:ext cx="4185465" cy="2790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pt-PT"/>
            </a:p>
          </p:txBody>
        </p:sp>
      </p:grpSp>
      <p:sp>
        <p:nvSpPr>
          <p:cNvPr id="59" name="5 Rectángulo">
            <a:extLst>
              <a:ext uri="{FF2B5EF4-FFF2-40B4-BE49-F238E27FC236}">
                <a16:creationId xmlns="" xmlns:a16="http://schemas.microsoft.com/office/drawing/2014/main" id="{CEE40750-6DFB-4278-B3AB-32167CFC053C}"/>
              </a:ext>
            </a:extLst>
          </p:cNvPr>
          <p:cNvSpPr/>
          <p:nvPr/>
        </p:nvSpPr>
        <p:spPr bwMode="auto">
          <a:xfrm>
            <a:off x="2" y="0"/>
            <a:ext cx="9492494" cy="1371758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sz="2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20E0913B-437D-4BC0-A671-33E492381508}"/>
              </a:ext>
            </a:extLst>
          </p:cNvPr>
          <p:cNvSpPr>
            <a:spLocks noChangeAspect="1"/>
          </p:cNvSpPr>
          <p:nvPr/>
        </p:nvSpPr>
        <p:spPr bwMode="auto">
          <a:xfrm>
            <a:off x="11127744" y="1188164"/>
            <a:ext cx="1290075" cy="1290075"/>
          </a:xfrm>
          <a:prstGeom prst="ellips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  <a:extLst/>
        </p:spPr>
        <p:txBody>
          <a:bodyPr lIns="0" tIns="0" rIns="0" bIns="0" rtlCol="0" anchor="ctr"/>
          <a:lstStyle/>
          <a:p>
            <a:pPr algn="ctr"/>
            <a:r>
              <a:rPr lang="es-SV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endParaRPr lang="es-SV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Textbox 1">
            <a:extLst>
              <a:ext uri="{FF2B5EF4-FFF2-40B4-BE49-F238E27FC236}">
                <a16:creationId xmlns="" xmlns:a16="http://schemas.microsoft.com/office/drawing/2014/main" id="{8ACD0891-5794-4531-BAE8-406ABA48A435}"/>
              </a:ext>
            </a:extLst>
          </p:cNvPr>
          <p:cNvSpPr/>
          <p:nvPr/>
        </p:nvSpPr>
        <p:spPr>
          <a:xfrm>
            <a:off x="959164" y="7316333"/>
            <a:ext cx="7295499" cy="2310670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AFTER A YEAR OF EXTREME EVENTS…</a:t>
            </a: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sp>
        <p:nvSpPr>
          <p:cNvPr id="54" name="Textbox 1">
            <a:extLst>
              <a:ext uri="{FF2B5EF4-FFF2-40B4-BE49-F238E27FC236}">
                <a16:creationId xmlns="" xmlns:a16="http://schemas.microsoft.com/office/drawing/2014/main" id="{D6435603-B14A-4B94-A4C9-907B88ABAF87}"/>
              </a:ext>
            </a:extLst>
          </p:cNvPr>
          <p:cNvSpPr/>
          <p:nvPr/>
        </p:nvSpPr>
        <p:spPr>
          <a:xfrm>
            <a:off x="266469" y="10348722"/>
            <a:ext cx="8271887" cy="2310670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…RECOVERY CHALLENGES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4"/>
          <a:srcRect l="7181" t="35126" r="8165" b="13688"/>
          <a:stretch/>
        </p:blipFill>
        <p:spPr>
          <a:xfrm>
            <a:off x="11967769" y="8208945"/>
            <a:ext cx="10973644" cy="3732315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5"/>
          <a:srcRect l="32145" t="38795" b="43834"/>
          <a:stretch/>
        </p:blipFill>
        <p:spPr>
          <a:xfrm>
            <a:off x="14128009" y="12166284"/>
            <a:ext cx="7206468" cy="1350151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67" b="75000" l="63594" r="91615">
                        <a14:foregroundMark x1="65208" y1="49074" x2="65208" y2="49074"/>
                        <a14:foregroundMark x1="67917" y1="35556" x2="67917" y2="35556"/>
                        <a14:foregroundMark x1="68542" y1="36019" x2="68542" y2="36019"/>
                      </a14:backgroundRemoval>
                    </a14:imgEffect>
                  </a14:imgLayer>
                </a14:imgProps>
              </a:ext>
            </a:extLst>
          </a:blip>
          <a:srcRect l="63286" t="27451" r="5211" b="22439"/>
          <a:stretch/>
        </p:blipFill>
        <p:spPr>
          <a:xfrm>
            <a:off x="671514" y="-251996"/>
            <a:ext cx="9226025" cy="8254864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937" y="2448304"/>
            <a:ext cx="12856840" cy="9642630"/>
          </a:xfrm>
          <a:prstGeom prst="rect">
            <a:avLst/>
          </a:prstGeom>
        </p:spPr>
      </p:pic>
      <p:cxnSp>
        <p:nvCxnSpPr>
          <p:cNvPr id="13" name="Conector recto 92">
            <a:extLst>
              <a:ext uri="{FF2B5EF4-FFF2-40B4-BE49-F238E27FC236}">
                <a16:creationId xmlns="" xmlns:a16="http://schemas.microsoft.com/office/drawing/2014/main" id="{0CFF6244-950F-4A46-9429-FA200BDAE1BD}"/>
              </a:ext>
            </a:extLst>
          </p:cNvPr>
          <p:cNvCxnSpPr>
            <a:cxnSpLocks/>
          </p:cNvCxnSpPr>
          <p:nvPr/>
        </p:nvCxnSpPr>
        <p:spPr>
          <a:xfrm flipH="1">
            <a:off x="11757712" y="0"/>
            <a:ext cx="1" cy="1139603"/>
          </a:xfrm>
          <a:prstGeom prst="lin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</p:spPr>
      </p:cxnSp>
    </p:spTree>
    <p:extLst>
      <p:ext uri="{BB962C8B-B14F-4D97-AF65-F5344CB8AC3E}">
        <p14:creationId xmlns:p14="http://schemas.microsoft.com/office/powerpoint/2010/main" val="2588859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11" grpId="0" animBg="1"/>
      <p:bldP spid="53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5 Rectángulo">
            <a:extLst>
              <a:ext uri="{FF2B5EF4-FFF2-40B4-BE49-F238E27FC236}">
                <a16:creationId xmlns="" xmlns:a16="http://schemas.microsoft.com/office/drawing/2014/main" id="{CEE40750-6DFB-4278-B3AB-32167CFC053C}"/>
              </a:ext>
            </a:extLst>
          </p:cNvPr>
          <p:cNvSpPr/>
          <p:nvPr/>
        </p:nvSpPr>
        <p:spPr bwMode="auto">
          <a:xfrm>
            <a:off x="2" y="0"/>
            <a:ext cx="9492494" cy="1371758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sz="2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Textbox 1">
            <a:extLst>
              <a:ext uri="{FF2B5EF4-FFF2-40B4-BE49-F238E27FC236}">
                <a16:creationId xmlns="" xmlns:a16="http://schemas.microsoft.com/office/drawing/2014/main" id="{8ACD0891-5794-4531-BAE8-406ABA48A435}"/>
              </a:ext>
            </a:extLst>
          </p:cNvPr>
          <p:cNvSpPr/>
          <p:nvPr/>
        </p:nvSpPr>
        <p:spPr>
          <a:xfrm>
            <a:off x="959164" y="7316333"/>
            <a:ext cx="7295499" cy="2310670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AFTER A YEAR OF EXTREME EVENTS…</a:t>
            </a: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sp>
        <p:nvSpPr>
          <p:cNvPr id="54" name="Textbox 1">
            <a:extLst>
              <a:ext uri="{FF2B5EF4-FFF2-40B4-BE49-F238E27FC236}">
                <a16:creationId xmlns="" xmlns:a16="http://schemas.microsoft.com/office/drawing/2014/main" id="{D6435603-B14A-4B94-A4C9-907B88ABAF87}"/>
              </a:ext>
            </a:extLst>
          </p:cNvPr>
          <p:cNvSpPr/>
          <p:nvPr/>
        </p:nvSpPr>
        <p:spPr>
          <a:xfrm>
            <a:off x="266469" y="10348722"/>
            <a:ext cx="8271887" cy="2310670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…RECOVERY CHALLENGES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67" b="75000" l="63594" r="91615">
                        <a14:foregroundMark x1="65208" y1="49074" x2="65208" y2="49074"/>
                        <a14:foregroundMark x1="67917" y1="35556" x2="67917" y2="35556"/>
                        <a14:foregroundMark x1="68542" y1="36019" x2="68542" y2="36019"/>
                      </a14:backgroundRemoval>
                    </a14:imgEffect>
                  </a14:imgLayer>
                </a14:imgProps>
              </a:ext>
            </a:extLst>
          </a:blip>
          <a:srcRect l="63286" t="27451" r="5211" b="22439"/>
          <a:stretch/>
        </p:blipFill>
        <p:spPr>
          <a:xfrm>
            <a:off x="671514" y="-251996"/>
            <a:ext cx="9226025" cy="8254864"/>
          </a:xfrm>
          <a:prstGeom prst="rect">
            <a:avLst/>
          </a:prstGeom>
        </p:spPr>
      </p:pic>
      <p:sp>
        <p:nvSpPr>
          <p:cNvPr id="30" name="53 Elipse">
            <a:extLst>
              <a:ext uri="{FF2B5EF4-FFF2-40B4-BE49-F238E27FC236}">
                <a16:creationId xmlns="" xmlns:a16="http://schemas.microsoft.com/office/drawing/2014/main" id="{3A0A4F1B-8EE6-4D0B-9256-6D03AA8FC27A}"/>
              </a:ext>
            </a:extLst>
          </p:cNvPr>
          <p:cNvSpPr>
            <a:spLocks noChangeAspect="1"/>
          </p:cNvSpPr>
          <p:nvPr/>
        </p:nvSpPr>
        <p:spPr>
          <a:xfrm>
            <a:off x="10887649" y="4109545"/>
            <a:ext cx="1720120" cy="1719978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98" tIns="34199" rIns="68398" bIns="34199" rtlCol="0" anchor="ctr"/>
          <a:lstStyle/>
          <a:p>
            <a:pPr marL="0" marR="0" lvl="0" indent="0" algn="ctr" defTabSz="241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" panose="020B060402020202020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31" name="17 Conector recto">
            <a:extLst>
              <a:ext uri="{FF2B5EF4-FFF2-40B4-BE49-F238E27FC236}">
                <a16:creationId xmlns="" xmlns:a16="http://schemas.microsoft.com/office/drawing/2014/main" id="{2D3CE55F-5BD3-4CBF-A72F-0A18B78F0D10}"/>
              </a:ext>
            </a:extLst>
          </p:cNvPr>
          <p:cNvCxnSpPr/>
          <p:nvPr/>
        </p:nvCxnSpPr>
        <p:spPr>
          <a:xfrm>
            <a:off x="12906978" y="4115081"/>
            <a:ext cx="0" cy="1708907"/>
          </a:xfrm>
          <a:prstGeom prst="line">
            <a:avLst/>
          </a:prstGeom>
          <a:noFill/>
          <a:ln w="28575">
            <a:solidFill>
              <a:schemeClr val="bg2"/>
            </a:solidFill>
          </a:ln>
        </p:spPr>
      </p:cxnSp>
      <p:sp>
        <p:nvSpPr>
          <p:cNvPr id="32" name="Textbox 1">
            <a:extLst>
              <a:ext uri="{FF2B5EF4-FFF2-40B4-BE49-F238E27FC236}">
                <a16:creationId xmlns="" xmlns:a16="http://schemas.microsoft.com/office/drawing/2014/main" id="{AD77F3BE-2925-4D30-9E1F-AA335D6C4F9D}"/>
              </a:ext>
            </a:extLst>
          </p:cNvPr>
          <p:cNvSpPr/>
          <p:nvPr/>
        </p:nvSpPr>
        <p:spPr>
          <a:xfrm>
            <a:off x="13206188" y="4222350"/>
            <a:ext cx="4365695" cy="1628911"/>
          </a:xfrm>
          <a:prstGeom prst="rect">
            <a:avLst/>
          </a:prstGeom>
        </p:spPr>
        <p:txBody>
          <a:bodyPr wrap="square" lIns="241559" tIns="120779" rIns="241559" bIns="120779">
            <a:spAutoFit/>
          </a:bodyPr>
          <a:lstStyle/>
          <a:p>
            <a:pPr marL="0" marR="0" lvl="0" indent="0" algn="l" defTabSz="2415902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WATER</a:t>
            </a:r>
          </a:p>
          <a:p>
            <a:pPr marL="0" marR="0" lvl="0" indent="0" algn="l" defTabSz="2415902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600" b="1" noProof="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WASTE WATER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53 Elipse">
            <a:extLst>
              <a:ext uri="{FF2B5EF4-FFF2-40B4-BE49-F238E27FC236}">
                <a16:creationId xmlns="" xmlns:a16="http://schemas.microsoft.com/office/drawing/2014/main" id="{4A55EA44-8FCE-42AD-AAA1-43CE4C192358}"/>
              </a:ext>
            </a:extLst>
          </p:cNvPr>
          <p:cNvSpPr>
            <a:spLocks noChangeAspect="1"/>
          </p:cNvSpPr>
          <p:nvPr/>
        </p:nvSpPr>
        <p:spPr>
          <a:xfrm>
            <a:off x="18154965" y="4109545"/>
            <a:ext cx="1720120" cy="1719978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98" tIns="34199" rIns="68398" bIns="34199" rtlCol="0" anchor="ctr"/>
          <a:lstStyle/>
          <a:p>
            <a:pPr marL="0" marR="0" lvl="0" indent="0" algn="ctr" defTabSz="241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" panose="020B060402020202020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34" name="21 Conector recto">
            <a:extLst>
              <a:ext uri="{FF2B5EF4-FFF2-40B4-BE49-F238E27FC236}">
                <a16:creationId xmlns="" xmlns:a16="http://schemas.microsoft.com/office/drawing/2014/main" id="{E3E7D28E-C41C-4779-852A-B53872DB3365}"/>
              </a:ext>
            </a:extLst>
          </p:cNvPr>
          <p:cNvCxnSpPr/>
          <p:nvPr/>
        </p:nvCxnSpPr>
        <p:spPr>
          <a:xfrm>
            <a:off x="20174294" y="4115081"/>
            <a:ext cx="0" cy="1708907"/>
          </a:xfrm>
          <a:prstGeom prst="line">
            <a:avLst/>
          </a:prstGeom>
          <a:noFill/>
          <a:ln w="28575">
            <a:solidFill>
              <a:schemeClr val="bg2"/>
            </a:solidFill>
          </a:ln>
        </p:spPr>
      </p:cxnSp>
      <p:sp>
        <p:nvSpPr>
          <p:cNvPr id="35" name="Textbox 1">
            <a:extLst>
              <a:ext uri="{FF2B5EF4-FFF2-40B4-BE49-F238E27FC236}">
                <a16:creationId xmlns="" xmlns:a16="http://schemas.microsoft.com/office/drawing/2014/main" id="{0705AFBC-6149-43EE-B671-053FB3A89941}"/>
              </a:ext>
            </a:extLst>
          </p:cNvPr>
          <p:cNvSpPr/>
          <p:nvPr/>
        </p:nvSpPr>
        <p:spPr>
          <a:xfrm>
            <a:off x="20473504" y="4222350"/>
            <a:ext cx="4365695" cy="936414"/>
          </a:xfrm>
          <a:prstGeom prst="rect">
            <a:avLst/>
          </a:prstGeom>
        </p:spPr>
        <p:txBody>
          <a:bodyPr wrap="square" lIns="241559" tIns="120779" rIns="241559" bIns="120779">
            <a:spAutoFit/>
          </a:bodyPr>
          <a:lstStyle/>
          <a:p>
            <a:pPr marL="0" marR="0" lvl="0" indent="0" algn="l" defTabSz="2415902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6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ENERGY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53 Elipse">
            <a:extLst>
              <a:ext uri="{FF2B5EF4-FFF2-40B4-BE49-F238E27FC236}">
                <a16:creationId xmlns="" xmlns:a16="http://schemas.microsoft.com/office/drawing/2014/main" id="{D73711F5-F88B-48CC-9399-63CF18824BBC}"/>
              </a:ext>
            </a:extLst>
          </p:cNvPr>
          <p:cNvSpPr>
            <a:spLocks noChangeAspect="1"/>
          </p:cNvSpPr>
          <p:nvPr/>
        </p:nvSpPr>
        <p:spPr>
          <a:xfrm>
            <a:off x="10887649" y="7113146"/>
            <a:ext cx="1720120" cy="1719978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98" tIns="34199" rIns="68398" bIns="34199" rtlCol="0" anchor="ctr"/>
          <a:lstStyle/>
          <a:p>
            <a:pPr marL="0" marR="0" lvl="0" indent="0" algn="ctr" defTabSz="241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" panose="020B060402020202020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37" name="24 Conector recto">
            <a:extLst>
              <a:ext uri="{FF2B5EF4-FFF2-40B4-BE49-F238E27FC236}">
                <a16:creationId xmlns="" xmlns:a16="http://schemas.microsoft.com/office/drawing/2014/main" id="{CA6D9EDB-674F-4A92-ACC1-5145F3B60F2A}"/>
              </a:ext>
            </a:extLst>
          </p:cNvPr>
          <p:cNvCxnSpPr/>
          <p:nvPr/>
        </p:nvCxnSpPr>
        <p:spPr>
          <a:xfrm>
            <a:off x="12906978" y="7118682"/>
            <a:ext cx="0" cy="1708907"/>
          </a:xfrm>
          <a:prstGeom prst="line">
            <a:avLst/>
          </a:prstGeom>
          <a:noFill/>
          <a:ln w="28575">
            <a:solidFill>
              <a:schemeClr val="bg2"/>
            </a:solidFill>
          </a:ln>
        </p:spPr>
      </p:cxnSp>
      <p:sp>
        <p:nvSpPr>
          <p:cNvPr id="38" name="Textbox 1">
            <a:extLst>
              <a:ext uri="{FF2B5EF4-FFF2-40B4-BE49-F238E27FC236}">
                <a16:creationId xmlns="" xmlns:a16="http://schemas.microsoft.com/office/drawing/2014/main" id="{6AD4F096-23D6-4F63-8BAC-65EE574CCB2C}"/>
              </a:ext>
            </a:extLst>
          </p:cNvPr>
          <p:cNvSpPr/>
          <p:nvPr/>
        </p:nvSpPr>
        <p:spPr>
          <a:xfrm>
            <a:off x="13206189" y="7225951"/>
            <a:ext cx="4657235" cy="2167520"/>
          </a:xfrm>
          <a:prstGeom prst="rect">
            <a:avLst/>
          </a:prstGeom>
        </p:spPr>
        <p:txBody>
          <a:bodyPr wrap="square" lIns="241559" tIns="120779" rIns="241559" bIns="120779">
            <a:spAutoFit/>
          </a:bodyPr>
          <a:lstStyle/>
          <a:p>
            <a:pPr lvl="0" defTabSz="2415902">
              <a:lnSpc>
                <a:spcPct val="125000"/>
              </a:lnSpc>
              <a:defRPr/>
            </a:pPr>
            <a:r>
              <a:rPr lang="pt-PT" sz="3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PRIMARY SECTOR</a:t>
            </a:r>
          </a:p>
          <a:p>
            <a:pPr lvl="0" defTabSz="2415902">
              <a:lnSpc>
                <a:spcPct val="125000"/>
              </a:lnSpc>
              <a:defRPr/>
            </a:pPr>
            <a:r>
              <a:rPr kumimoji="0" lang="pt-PT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(</a:t>
            </a:r>
            <a:r>
              <a:rPr kumimoji="0" lang="pt-PT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agriculture</a:t>
            </a:r>
            <a:r>
              <a:rPr kumimoji="0" lang="pt-PT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)</a:t>
            </a:r>
            <a:endParaRPr kumimoji="0" lang="pt-PT" sz="270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53 Elipse">
            <a:extLst>
              <a:ext uri="{FF2B5EF4-FFF2-40B4-BE49-F238E27FC236}">
                <a16:creationId xmlns="" xmlns:a16="http://schemas.microsoft.com/office/drawing/2014/main" id="{4C062AD4-1EB5-4A75-924F-E3FB6D1550EE}"/>
              </a:ext>
            </a:extLst>
          </p:cNvPr>
          <p:cNvSpPr>
            <a:spLocks noChangeAspect="1"/>
          </p:cNvSpPr>
          <p:nvPr/>
        </p:nvSpPr>
        <p:spPr>
          <a:xfrm>
            <a:off x="18154965" y="7231319"/>
            <a:ext cx="1720120" cy="1719978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98" tIns="34199" rIns="68398" bIns="34199" rtlCol="0" anchor="ctr"/>
          <a:lstStyle/>
          <a:p>
            <a:pPr marL="0" marR="0" lvl="0" indent="0" algn="ctr" defTabSz="241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" panose="020B060402020202020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40" name="27 Conector recto">
            <a:extLst>
              <a:ext uri="{FF2B5EF4-FFF2-40B4-BE49-F238E27FC236}">
                <a16:creationId xmlns="" xmlns:a16="http://schemas.microsoft.com/office/drawing/2014/main" id="{56AF49DD-5DA3-4E0A-8E55-62FB0EC84B87}"/>
              </a:ext>
            </a:extLst>
          </p:cNvPr>
          <p:cNvCxnSpPr/>
          <p:nvPr/>
        </p:nvCxnSpPr>
        <p:spPr>
          <a:xfrm>
            <a:off x="20174294" y="7236855"/>
            <a:ext cx="0" cy="1708907"/>
          </a:xfrm>
          <a:prstGeom prst="line">
            <a:avLst/>
          </a:prstGeom>
          <a:noFill/>
          <a:ln w="28575">
            <a:solidFill>
              <a:schemeClr val="bg2"/>
            </a:solidFill>
          </a:ln>
        </p:spPr>
      </p:cxnSp>
      <p:sp>
        <p:nvSpPr>
          <p:cNvPr id="41" name="Textbox 1">
            <a:extLst>
              <a:ext uri="{FF2B5EF4-FFF2-40B4-BE49-F238E27FC236}">
                <a16:creationId xmlns="" xmlns:a16="http://schemas.microsoft.com/office/drawing/2014/main" id="{43A5A5F0-2719-4E39-A771-F0BDF6A19459}"/>
              </a:ext>
            </a:extLst>
          </p:cNvPr>
          <p:cNvSpPr/>
          <p:nvPr/>
        </p:nvSpPr>
        <p:spPr>
          <a:xfrm>
            <a:off x="20473504" y="7344124"/>
            <a:ext cx="4365695" cy="936414"/>
          </a:xfrm>
          <a:prstGeom prst="rect">
            <a:avLst/>
          </a:prstGeom>
        </p:spPr>
        <p:txBody>
          <a:bodyPr wrap="square" lIns="241559" tIns="120779" rIns="241559" bIns="120779">
            <a:spAutoFit/>
          </a:bodyPr>
          <a:lstStyle/>
          <a:p>
            <a:pPr marL="0" marR="0" lvl="0" indent="0" algn="l" defTabSz="2415902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TOURISM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53 Elipse">
            <a:extLst>
              <a:ext uri="{FF2B5EF4-FFF2-40B4-BE49-F238E27FC236}">
                <a16:creationId xmlns="" xmlns:a16="http://schemas.microsoft.com/office/drawing/2014/main" id="{8BCDF488-2F11-49C1-B045-65388E7D9757}"/>
              </a:ext>
            </a:extLst>
          </p:cNvPr>
          <p:cNvSpPr>
            <a:spLocks noChangeAspect="1"/>
          </p:cNvSpPr>
          <p:nvPr/>
        </p:nvSpPr>
        <p:spPr>
          <a:xfrm>
            <a:off x="10887649" y="10365240"/>
            <a:ext cx="1720120" cy="1719978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98" tIns="34199" rIns="68398" bIns="34199" rtlCol="0" anchor="ctr"/>
          <a:lstStyle/>
          <a:p>
            <a:pPr marL="0" marR="0" lvl="0" indent="0" algn="ctr" defTabSz="241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" panose="020B0604020202020204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43" name="30 Conector recto">
            <a:extLst>
              <a:ext uri="{FF2B5EF4-FFF2-40B4-BE49-F238E27FC236}">
                <a16:creationId xmlns="" xmlns:a16="http://schemas.microsoft.com/office/drawing/2014/main" id="{99DE55EB-637E-40F0-BEC7-CFC3129A5260}"/>
              </a:ext>
            </a:extLst>
          </p:cNvPr>
          <p:cNvCxnSpPr/>
          <p:nvPr/>
        </p:nvCxnSpPr>
        <p:spPr>
          <a:xfrm>
            <a:off x="12906978" y="10370776"/>
            <a:ext cx="0" cy="1708907"/>
          </a:xfrm>
          <a:prstGeom prst="line">
            <a:avLst/>
          </a:prstGeom>
          <a:noFill/>
          <a:ln w="28575">
            <a:solidFill>
              <a:schemeClr val="bg2"/>
            </a:solidFill>
          </a:ln>
        </p:spPr>
      </p:cxnSp>
      <p:sp>
        <p:nvSpPr>
          <p:cNvPr id="44" name="Textbox 1">
            <a:extLst>
              <a:ext uri="{FF2B5EF4-FFF2-40B4-BE49-F238E27FC236}">
                <a16:creationId xmlns="" xmlns:a16="http://schemas.microsoft.com/office/drawing/2014/main" id="{A6F225B4-531B-4DA8-BEB9-732BDCA71E9A}"/>
              </a:ext>
            </a:extLst>
          </p:cNvPr>
          <p:cNvSpPr/>
          <p:nvPr/>
        </p:nvSpPr>
        <p:spPr>
          <a:xfrm>
            <a:off x="13206188" y="10478045"/>
            <a:ext cx="4365695" cy="2321409"/>
          </a:xfrm>
          <a:prstGeom prst="rect">
            <a:avLst/>
          </a:prstGeom>
        </p:spPr>
        <p:txBody>
          <a:bodyPr wrap="square" lIns="241559" tIns="120779" rIns="241559" bIns="120779">
            <a:spAutoFit/>
          </a:bodyPr>
          <a:lstStyle/>
          <a:p>
            <a:pPr marL="0" marR="0" lvl="0" indent="0" algn="l" defTabSz="2415902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URBAN/ ECOSYSTEMS</a:t>
            </a:r>
            <a:r>
              <a:rPr kumimoji="0" lang="pt-PT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 NEEDS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5"/>
          <a:srcRect l="42313" t="53086" r="17429"/>
          <a:stretch/>
        </p:blipFill>
        <p:spPr>
          <a:xfrm>
            <a:off x="18036556" y="9606267"/>
            <a:ext cx="4275476" cy="3646667"/>
          </a:xfrm>
          <a:prstGeom prst="rect">
            <a:avLst/>
          </a:prstGeom>
        </p:spPr>
      </p:pic>
      <p:sp>
        <p:nvSpPr>
          <p:cNvPr id="46" name="Rectángulo 6">
            <a:extLst>
              <a:ext uri="{FF2B5EF4-FFF2-40B4-BE49-F238E27FC236}">
                <a16:creationId xmlns="" xmlns:a16="http://schemas.microsoft.com/office/drawing/2014/main" id="{2306BC87-5FD8-4BCF-AF08-9541C813E007}"/>
              </a:ext>
            </a:extLst>
          </p:cNvPr>
          <p:cNvSpPr/>
          <p:nvPr/>
        </p:nvSpPr>
        <p:spPr>
          <a:xfrm>
            <a:off x="12822864" y="1143159"/>
            <a:ext cx="11341260" cy="738664"/>
          </a:xfrm>
          <a:prstGeom prst="rect">
            <a:avLst/>
          </a:prstGeom>
          <a:solidFill>
            <a:srgbClr val="02779C"/>
          </a:solidFill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CYCLE </a:t>
            </a:r>
            <a:r>
              <a:rPr lang="en-US" sz="4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</a:t>
            </a:r>
            <a:r>
              <a:rPr lang="en-US" sz="4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HOLISTIC</a:t>
            </a:r>
            <a:r>
              <a:rPr lang="en-US" sz="4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APPROACH</a:t>
            </a:r>
            <a:endParaRPr lang="en-US" sz="4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Elipse 10">
            <a:extLst>
              <a:ext uri="{FF2B5EF4-FFF2-40B4-BE49-F238E27FC236}">
                <a16:creationId xmlns="" xmlns:a16="http://schemas.microsoft.com/office/drawing/2014/main" id="{20E0913B-437D-4BC0-A671-33E492381508}"/>
              </a:ext>
            </a:extLst>
          </p:cNvPr>
          <p:cNvSpPr>
            <a:spLocks noChangeAspect="1"/>
          </p:cNvSpPr>
          <p:nvPr/>
        </p:nvSpPr>
        <p:spPr bwMode="auto">
          <a:xfrm>
            <a:off x="11127744" y="1188164"/>
            <a:ext cx="1290075" cy="1290075"/>
          </a:xfrm>
          <a:prstGeom prst="ellips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  <a:extLst/>
        </p:spPr>
        <p:txBody>
          <a:bodyPr lIns="0" tIns="0" rIns="0" bIns="0" rtlCol="0" anchor="ctr"/>
          <a:lstStyle/>
          <a:p>
            <a:pPr algn="ctr"/>
            <a:r>
              <a:rPr lang="es-SV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endParaRPr lang="es-SV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5" name="Conector recto 92">
            <a:extLst>
              <a:ext uri="{FF2B5EF4-FFF2-40B4-BE49-F238E27FC236}">
                <a16:creationId xmlns="" xmlns:a16="http://schemas.microsoft.com/office/drawing/2014/main" id="{0CFF6244-950F-4A46-9429-FA200BDAE1BD}"/>
              </a:ext>
            </a:extLst>
          </p:cNvPr>
          <p:cNvCxnSpPr>
            <a:cxnSpLocks/>
          </p:cNvCxnSpPr>
          <p:nvPr/>
        </p:nvCxnSpPr>
        <p:spPr>
          <a:xfrm flipH="1">
            <a:off x="11757712" y="0"/>
            <a:ext cx="1" cy="1139603"/>
          </a:xfrm>
          <a:prstGeom prst="line">
            <a:avLst/>
          </a:prstGeom>
          <a:solidFill>
            <a:schemeClr val="bg1"/>
          </a:solidFill>
          <a:ln w="152400">
            <a:solidFill>
              <a:schemeClr val="accent1"/>
            </a:solidFill>
          </a:ln>
        </p:spPr>
      </p:cxnSp>
    </p:spTree>
    <p:extLst>
      <p:ext uri="{BB962C8B-B14F-4D97-AF65-F5344CB8AC3E}">
        <p14:creationId xmlns:p14="http://schemas.microsoft.com/office/powerpoint/2010/main" val="13952091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  <p:bldP spid="33" grpId="0" animBg="1"/>
      <p:bldP spid="35" grpId="0"/>
      <p:bldP spid="36" grpId="0" animBg="1"/>
      <p:bldP spid="38" grpId="0"/>
      <p:bldP spid="39" grpId="0" animBg="1"/>
      <p:bldP spid="41" grpId="0"/>
      <p:bldP spid="42" grpId="0" animBg="1"/>
      <p:bldP spid="44" grpId="0"/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0B4BA0A0-DA4B-497D-B397-501BA90B251B}"/>
              </a:ext>
            </a:extLst>
          </p:cNvPr>
          <p:cNvSpPr/>
          <p:nvPr/>
        </p:nvSpPr>
        <p:spPr>
          <a:xfrm>
            <a:off x="581503" y="1878591"/>
            <a:ext cx="8730971" cy="1475185"/>
          </a:xfrm>
          <a:prstGeom prst="rect">
            <a:avLst/>
          </a:prstGeom>
          <a:noFill/>
        </p:spPr>
        <p:txBody>
          <a:bodyPr wrap="square" lIns="241719" tIns="120859" rIns="241719" bIns="120859">
            <a:spAutoFit/>
          </a:bodyPr>
          <a:lstStyle/>
          <a:p>
            <a:endParaRPr lang="en-US" sz="80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sp>
        <p:nvSpPr>
          <p:cNvPr id="7" name="235 Rectángulo">
            <a:extLst>
              <a:ext uri="{FF2B5EF4-FFF2-40B4-BE49-F238E27FC236}">
                <a16:creationId xmlns="" xmlns:a16="http://schemas.microsoft.com/office/drawing/2014/main" id="{5C180383-332A-43E0-80A0-1350FD99C406}"/>
              </a:ext>
            </a:extLst>
          </p:cNvPr>
          <p:cNvSpPr/>
          <p:nvPr/>
        </p:nvSpPr>
        <p:spPr bwMode="auto">
          <a:xfrm>
            <a:off x="0" y="2058693"/>
            <a:ext cx="414000" cy="855014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marL="0" marR="0" lvl="0" indent="0" algn="ctr" defTabSz="2417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4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01BDEE58-B603-4782-989B-0158A1DD9095}"/>
              </a:ext>
            </a:extLst>
          </p:cNvPr>
          <p:cNvSpPr/>
          <p:nvPr/>
        </p:nvSpPr>
        <p:spPr bwMode="auto">
          <a:xfrm>
            <a:off x="3686849" y="6283385"/>
            <a:ext cx="20698739" cy="2375213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sz="2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5ACDB29B-4F49-4322-BB6D-170B530A49F9}"/>
              </a:ext>
            </a:extLst>
          </p:cNvPr>
          <p:cNvSpPr/>
          <p:nvPr/>
        </p:nvSpPr>
        <p:spPr bwMode="auto">
          <a:xfrm>
            <a:off x="-21225" y="6283385"/>
            <a:ext cx="3708074" cy="2375213"/>
          </a:xfrm>
          <a:prstGeom prst="rect">
            <a:avLst/>
          </a:prstGeom>
          <a:solidFill>
            <a:srgbClr val="2D353C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sz="2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76DA0571-EA01-4F84-AA8A-E35BAE99D855}"/>
              </a:ext>
            </a:extLst>
          </p:cNvPr>
          <p:cNvSpPr/>
          <p:nvPr/>
        </p:nvSpPr>
        <p:spPr bwMode="auto">
          <a:xfrm>
            <a:off x="13497939" y="6283386"/>
            <a:ext cx="10887649" cy="7434202"/>
          </a:xfrm>
          <a:prstGeom prst="rect">
            <a:avLst/>
          </a:prstGeom>
          <a:solidFill>
            <a:srgbClr val="242A30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sz="2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="" xmlns:a16="http://schemas.microsoft.com/office/drawing/2014/main" id="{2C9D1123-2B80-4B4D-923E-978C7CD52E01}"/>
              </a:ext>
            </a:extLst>
          </p:cNvPr>
          <p:cNvSpPr/>
          <p:nvPr/>
        </p:nvSpPr>
        <p:spPr>
          <a:xfrm>
            <a:off x="3895081" y="6138714"/>
            <a:ext cx="9602858" cy="2164604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just">
              <a:lnSpc>
                <a:spcPct val="120000"/>
              </a:lnSpc>
            </a:pPr>
            <a:endParaRPr lang="en-US" sz="2400" dirty="0" smtClean="0">
              <a:solidFill>
                <a:schemeClr val="bg1"/>
              </a:solidFill>
              <a:latin typeface="PT Sans" panose="020B0503020203020204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Head of the Sustainability Department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mcristovao@adp.pt 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="" xmlns:a16="http://schemas.microsoft.com/office/drawing/2014/main" id="{676D12E9-4964-4BAB-B33B-90BFDF9D1789}"/>
              </a:ext>
            </a:extLst>
          </p:cNvPr>
          <p:cNvSpPr/>
          <p:nvPr/>
        </p:nvSpPr>
        <p:spPr>
          <a:xfrm>
            <a:off x="45490" y="6642771"/>
            <a:ext cx="3637798" cy="1573673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Alexandra Cristóvão</a:t>
            </a:r>
            <a:endParaRPr lang="en-US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="" xmlns:a16="http://schemas.microsoft.com/office/drawing/2014/main" id="{35F6CE92-4909-466A-A51A-44A596E796A6}"/>
              </a:ext>
            </a:extLst>
          </p:cNvPr>
          <p:cNvSpPr/>
          <p:nvPr/>
        </p:nvSpPr>
        <p:spPr>
          <a:xfrm>
            <a:off x="14126423" y="6758420"/>
            <a:ext cx="9631070" cy="6368832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199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Thank you!</a:t>
            </a:r>
            <a:endParaRPr lang="en-US" sz="9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2" y="11526083"/>
            <a:ext cx="8879741" cy="1524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51" y="1276050"/>
            <a:ext cx="8941014" cy="2425250"/>
          </a:xfrm>
          <a:prstGeom prst="rect">
            <a:avLst/>
          </a:prstGeom>
        </p:spPr>
      </p:pic>
      <p:pic>
        <p:nvPicPr>
          <p:cNvPr id="10" name="Marcador de Posição da Imagem 9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1" b="14491"/>
          <a:stretch>
            <a:fillRect/>
          </a:stretch>
        </p:blipFill>
        <p:spPr>
          <a:xfrm>
            <a:off x="12219100" y="-134824"/>
            <a:ext cx="12185319" cy="6418208"/>
          </a:xfrm>
        </p:spPr>
      </p:pic>
    </p:spTree>
    <p:extLst>
      <p:ext uri="{BB962C8B-B14F-4D97-AF65-F5344CB8AC3E}">
        <p14:creationId xmlns:p14="http://schemas.microsoft.com/office/powerpoint/2010/main" val="70194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  <p:bldP spid="19" grpId="0" animBg="1"/>
      <p:bldP spid="20" grpId="0" animBg="1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ipse 19"/>
          <p:cNvSpPr>
            <a:spLocks noChangeAspect="1"/>
          </p:cNvSpPr>
          <p:nvPr/>
        </p:nvSpPr>
        <p:spPr bwMode="auto">
          <a:xfrm>
            <a:off x="1293476" y="7758894"/>
            <a:ext cx="1191698" cy="1187427"/>
          </a:xfrm>
          <a:prstGeom prst="ellipse">
            <a:avLst/>
          </a:prstGeom>
          <a:solidFill>
            <a:schemeClr val="accent4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19" name="Elipse 18"/>
          <p:cNvSpPr>
            <a:spLocks noChangeAspect="1"/>
          </p:cNvSpPr>
          <p:nvPr/>
        </p:nvSpPr>
        <p:spPr bwMode="auto">
          <a:xfrm>
            <a:off x="9034706" y="9919134"/>
            <a:ext cx="3092423" cy="2978153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18" name="Elipse 17"/>
          <p:cNvSpPr>
            <a:spLocks noChangeAspect="1"/>
          </p:cNvSpPr>
          <p:nvPr/>
        </p:nvSpPr>
        <p:spPr bwMode="auto">
          <a:xfrm>
            <a:off x="11472943" y="4495536"/>
            <a:ext cx="4140000" cy="4140000"/>
          </a:xfrm>
          <a:prstGeom prst="ellipse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11963"/>
            <a:fld id="{597BFFA6-61B1-4984-983B-9D1AEC0ED12D}" type="slidenum">
              <a:rPr lang="es-SV" smtClean="0"/>
              <a:pPr defTabSz="1811963"/>
              <a:t>3</a:t>
            </a:fld>
            <a:endParaRPr lang="es-SV" dirty="0"/>
          </a:p>
        </p:txBody>
      </p:sp>
      <p:sp>
        <p:nvSpPr>
          <p:cNvPr id="16" name="5 Rectángulo"/>
          <p:cNvSpPr/>
          <p:nvPr/>
        </p:nvSpPr>
        <p:spPr>
          <a:xfrm>
            <a:off x="13542943" y="10687032"/>
            <a:ext cx="10129613" cy="1442355"/>
          </a:xfrm>
          <a:prstGeom prst="rect">
            <a:avLst/>
          </a:prstGeom>
        </p:spPr>
        <p:txBody>
          <a:bodyPr wrap="square" lIns="143746" tIns="120859" rIns="89327" bIns="120859" numCol="1" spcCol="42864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Created in 1858 </a:t>
            </a:r>
            <a:endParaRPr lang="en-US" sz="6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15" y="5326364"/>
            <a:ext cx="7103856" cy="6329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359" y="648104"/>
            <a:ext cx="10592782" cy="883351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 bwMode="auto">
          <a:xfrm>
            <a:off x="0" y="13205165"/>
            <a:ext cx="24385588" cy="512423"/>
          </a:xfrm>
          <a:prstGeom prst="rect">
            <a:avLst/>
          </a:prstGeom>
          <a:solidFill>
            <a:srgbClr val="05889A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pt-PT"/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02" y="1122984"/>
            <a:ext cx="9008882" cy="244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8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 1">
            <a:extLst>
              <a:ext uri="{FF2B5EF4-FFF2-40B4-BE49-F238E27FC236}">
                <a16:creationId xmlns:a16="http://schemas.microsoft.com/office/drawing/2014/main" xmlns="" id="{87085C77-3D10-49E4-BA31-B0F69FD7C97C}"/>
              </a:ext>
            </a:extLst>
          </p:cNvPr>
          <p:cNvSpPr/>
          <p:nvPr/>
        </p:nvSpPr>
        <p:spPr bwMode="auto">
          <a:xfrm>
            <a:off x="13398803" y="449032"/>
            <a:ext cx="10756195" cy="7200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E1583279-BD94-4EC0-A506-FE4C71C1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11963"/>
            <a:fld id="{597BFFA6-61B1-4984-983B-9D1AEC0ED12D}" type="slidenum">
              <a:rPr lang="es-SV" smtClean="0"/>
              <a:pPr defTabSz="1811963"/>
              <a:t>4</a:t>
            </a:fld>
            <a:endParaRPr lang="es-SV" dirty="0"/>
          </a:p>
        </p:txBody>
      </p:sp>
      <p:grpSp>
        <p:nvGrpSpPr>
          <p:cNvPr id="4" name="Grupo 528">
            <a:extLst>
              <a:ext uri="{FF2B5EF4-FFF2-40B4-BE49-F238E27FC236}">
                <a16:creationId xmlns:a16="http://schemas.microsoft.com/office/drawing/2014/main" xmlns="" id="{B19E281F-D37C-49D4-9E70-3F8659BC0706}"/>
              </a:ext>
            </a:extLst>
          </p:cNvPr>
          <p:cNvGrpSpPr>
            <a:grpSpLocks noChangeAspect="1"/>
          </p:cNvGrpSpPr>
          <p:nvPr/>
        </p:nvGrpSpPr>
        <p:grpSpPr>
          <a:xfrm>
            <a:off x="211516" y="2591249"/>
            <a:ext cx="5260797" cy="5225028"/>
            <a:chOff x="-45695886" y="10375726"/>
            <a:chExt cx="4867275" cy="4833937"/>
          </a:xfrm>
          <a:solidFill>
            <a:schemeClr val="accent1">
              <a:alpha val="7059"/>
            </a:schemeClr>
          </a:solidFill>
        </p:grpSpPr>
        <p:sp>
          <p:nvSpPr>
            <p:cNvPr id="5" name="Freeform 1299">
              <a:extLst>
                <a:ext uri="{FF2B5EF4-FFF2-40B4-BE49-F238E27FC236}">
                  <a16:creationId xmlns:a16="http://schemas.microsoft.com/office/drawing/2014/main" xmlns="" id="{8DD41125-5DBA-4096-B5DF-1BFC5D1ADD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5546661" y="10421764"/>
              <a:ext cx="4718050" cy="4713287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6" name="Freeform 1300">
              <a:extLst>
                <a:ext uri="{FF2B5EF4-FFF2-40B4-BE49-F238E27FC236}">
                  <a16:creationId xmlns:a16="http://schemas.microsoft.com/office/drawing/2014/main" xmlns="" id="{70A09C02-C13B-4EAB-9D90-56B7576D6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765611" y="10375726"/>
              <a:ext cx="3937000" cy="4710112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7" name="Freeform 1302">
              <a:extLst>
                <a:ext uri="{FF2B5EF4-FFF2-40B4-BE49-F238E27FC236}">
                  <a16:creationId xmlns:a16="http://schemas.microsoft.com/office/drawing/2014/main" xmlns="" id="{2F6CCA25-0366-496B-BC8E-AEF615402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091049" y="14823901"/>
              <a:ext cx="209550" cy="214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8" name="Freeform 1303">
              <a:extLst>
                <a:ext uri="{FF2B5EF4-FFF2-40B4-BE49-F238E27FC236}">
                  <a16:creationId xmlns:a16="http://schemas.microsoft.com/office/drawing/2014/main" xmlns="" id="{D12E9C98-7CE8-4CDB-8F53-793CD883C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286311" y="14947726"/>
              <a:ext cx="134938" cy="131762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9" name="Oval 1304">
              <a:extLst>
                <a:ext uri="{FF2B5EF4-FFF2-40B4-BE49-F238E27FC236}">
                  <a16:creationId xmlns:a16="http://schemas.microsoft.com/office/drawing/2014/main" xmlns="" id="{F648AD20-0AC4-4780-B5E9-7AE82243A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1073086" y="11356801"/>
              <a:ext cx="244475" cy="242887"/>
            </a:xfrm>
            <a:prstGeom prst="ellipse">
              <a:avLst/>
            </a:pr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10" name="Oval 1305">
              <a:extLst>
                <a:ext uri="{FF2B5EF4-FFF2-40B4-BE49-F238E27FC236}">
                  <a16:creationId xmlns:a16="http://schemas.microsoft.com/office/drawing/2014/main" xmlns="" id="{817D729B-73FC-4464-8256-58743EEED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1230249" y="11153601"/>
              <a:ext cx="150813" cy="153987"/>
            </a:xfrm>
            <a:prstGeom prst="ellipse">
              <a:avLst/>
            </a:pr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11" name="Oval 1306">
              <a:extLst>
                <a:ext uri="{FF2B5EF4-FFF2-40B4-BE49-F238E27FC236}">
                  <a16:creationId xmlns:a16="http://schemas.microsoft.com/office/drawing/2014/main" xmlns="" id="{30EFECA9-C53F-4A6A-B920-9E0551EFB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2338324" y="15055676"/>
              <a:ext cx="153988" cy="153987"/>
            </a:xfrm>
            <a:prstGeom prst="ellipse">
              <a:avLst/>
            </a:pr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12" name="Oval 1308">
              <a:extLst>
                <a:ext uri="{FF2B5EF4-FFF2-40B4-BE49-F238E27FC236}">
                  <a16:creationId xmlns:a16="http://schemas.microsoft.com/office/drawing/2014/main" xmlns="" id="{F2297624-2999-417F-970A-9DF06C6C0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1598549" y="10664651"/>
              <a:ext cx="417513" cy="417512"/>
            </a:xfrm>
            <a:prstGeom prst="ellipse">
              <a:avLst/>
            </a:pr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13" name="Freeform 1319">
              <a:extLst>
                <a:ext uri="{FF2B5EF4-FFF2-40B4-BE49-F238E27FC236}">
                  <a16:creationId xmlns:a16="http://schemas.microsoft.com/office/drawing/2014/main" xmlns="" id="{B601C0BE-AFAF-4C10-93ED-FB47AD2B9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458849" y="14552439"/>
              <a:ext cx="0" cy="11112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14" name="Freeform 1301">
              <a:extLst>
                <a:ext uri="{FF2B5EF4-FFF2-40B4-BE49-F238E27FC236}">
                  <a16:creationId xmlns:a16="http://schemas.microsoft.com/office/drawing/2014/main" xmlns="" id="{B7BA1A36-B017-4AF1-ACF0-BD689E085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695886" y="10867851"/>
              <a:ext cx="3594100" cy="4305300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  <p:sp>
          <p:nvSpPr>
            <p:cNvPr id="15" name="Oval 1308">
              <a:extLst>
                <a:ext uri="{FF2B5EF4-FFF2-40B4-BE49-F238E27FC236}">
                  <a16:creationId xmlns:a16="http://schemas.microsoft.com/office/drawing/2014/main" xmlns="" id="{1BCC9B18-9392-42FD-A8EE-B0FD8C5CFBF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-45266816" y="10563807"/>
              <a:ext cx="4282851" cy="4282844"/>
            </a:xfrm>
            <a:prstGeom prst="ellipse">
              <a:avLst/>
            </a:pr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/>
            </a:p>
          </p:txBody>
        </p:sp>
      </p:grpSp>
      <p:sp>
        <p:nvSpPr>
          <p:cNvPr id="16" name="Textbox 1">
            <a:extLst>
              <a:ext uri="{FF2B5EF4-FFF2-40B4-BE49-F238E27FC236}">
                <a16:creationId xmlns:a16="http://schemas.microsoft.com/office/drawing/2014/main" xmlns="" id="{A5B4BB0B-E9FC-4EE5-8154-3B0DEF93D5B5}"/>
              </a:ext>
            </a:extLst>
          </p:cNvPr>
          <p:cNvSpPr/>
          <p:nvPr/>
        </p:nvSpPr>
        <p:spPr>
          <a:xfrm>
            <a:off x="1637334" y="4000119"/>
            <a:ext cx="8272759" cy="1721406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r>
              <a:rPr lang="en-US" sz="9600" b="1" spc="3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ABOUT </a:t>
            </a:r>
            <a:r>
              <a:rPr lang="en-US" sz="9600" b="1" spc="3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US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xmlns="" id="{8A1B63D2-7EB4-4728-99DE-7DB440E9BAB1}"/>
              </a:ext>
            </a:extLst>
          </p:cNvPr>
          <p:cNvSpPr/>
          <p:nvPr/>
        </p:nvSpPr>
        <p:spPr>
          <a:xfrm>
            <a:off x="1884862" y="6048704"/>
            <a:ext cx="8025231" cy="4614506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  <a:buSzPct val="130000"/>
            </a:pPr>
            <a:r>
              <a:rPr lang="en-US" sz="4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_ Water &amp; Wastewater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SzPct val="130000"/>
            </a:pPr>
            <a:r>
              <a:rPr lang="en-US" sz="4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_ 30.000 km</a:t>
            </a:r>
            <a:r>
              <a:rPr lang="en-US" sz="4400" b="1" baseline="30000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2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SzPct val="130000"/>
            </a:pPr>
            <a:r>
              <a:rPr lang="en-US" sz="4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_ Bulk and Direct Water Supply</a:t>
            </a:r>
            <a:r>
              <a:rPr lang="en-US" sz="44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 </a:t>
            </a:r>
            <a:r>
              <a:rPr lang="en-US" sz="4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- Lisbon</a:t>
            </a:r>
          </a:p>
        </p:txBody>
      </p: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xmlns="" id="{F8BF6720-22F8-49EE-9029-E1096EC066F5}"/>
              </a:ext>
            </a:extLst>
          </p:cNvPr>
          <p:cNvCxnSpPr>
            <a:cxnSpLocks/>
          </p:cNvCxnSpPr>
          <p:nvPr/>
        </p:nvCxnSpPr>
        <p:spPr>
          <a:xfrm>
            <a:off x="1637335" y="5751755"/>
            <a:ext cx="827275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/>
          <p:cNvSpPr/>
          <p:nvPr/>
        </p:nvSpPr>
        <p:spPr bwMode="auto">
          <a:xfrm>
            <a:off x="0" y="13205165"/>
            <a:ext cx="24385588" cy="512423"/>
          </a:xfrm>
          <a:prstGeom prst="rect">
            <a:avLst/>
          </a:prstGeom>
          <a:solidFill>
            <a:srgbClr val="05889A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pt-PT"/>
          </a:p>
        </p:txBody>
      </p:sp>
      <p:sp>
        <p:nvSpPr>
          <p:cNvPr id="19" name="Image 3">
            <a:extLst>
              <a:ext uri="{FF2B5EF4-FFF2-40B4-BE49-F238E27FC236}">
                <a16:creationId xmlns:a16="http://schemas.microsoft.com/office/drawing/2014/main" xmlns="" id="{7D42FF47-B961-4990-8A64-51BA6C0D152C}"/>
              </a:ext>
            </a:extLst>
          </p:cNvPr>
          <p:cNvSpPr/>
          <p:nvPr/>
        </p:nvSpPr>
        <p:spPr bwMode="auto">
          <a:xfrm>
            <a:off x="10257579" y="5947993"/>
            <a:ext cx="10756195" cy="7200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8104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70"/>
                            </p:stCondLst>
                            <p:childTnLst>
                              <p:par>
                                <p:cTn id="24" presetID="10" presetClass="entr" presetSubtype="0" fill="hold" grpId="3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/>
      <p:bldP spid="17" grpId="0"/>
      <p:bldP spid="19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 bwMode="auto">
          <a:xfrm>
            <a:off x="0" y="0"/>
            <a:ext cx="24385588" cy="802892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sz="2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Marcador de posición de imagen 7">
            <a:extLst>
              <a:ext uri="{FF2B5EF4-FFF2-40B4-BE49-F238E27FC236}">
                <a16:creationId xmlns="" xmlns:a16="http://schemas.microsoft.com/office/drawing/2014/main" id="{9C6B4A04-0DEE-4AF8-9647-6AF1932CCA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58" y="-1"/>
            <a:ext cx="18572709" cy="8028924"/>
          </a:xfrm>
        </p:spPr>
      </p:pic>
      <p:sp>
        <p:nvSpPr>
          <p:cNvPr id="25" name="Textbox 1"/>
          <p:cNvSpPr/>
          <p:nvPr/>
        </p:nvSpPr>
        <p:spPr>
          <a:xfrm>
            <a:off x="2339444" y="9816294"/>
            <a:ext cx="3707699" cy="790670"/>
          </a:xfrm>
          <a:prstGeom prst="rect">
            <a:avLst/>
          </a:prstGeom>
        </p:spPr>
        <p:txBody>
          <a:bodyPr wrap="square" lIns="35975" tIns="120779" rIns="35975" bIns="120779">
            <a:spAutoFit/>
          </a:bodyPr>
          <a:lstStyle/>
          <a:p>
            <a:pPr marL="0" marR="0" lvl="0" indent="0" algn="ctr" defTabSz="2415902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unicipalities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1"/>
          <p:cNvSpPr/>
          <p:nvPr/>
        </p:nvSpPr>
        <p:spPr>
          <a:xfrm>
            <a:off x="6332547" y="9816294"/>
            <a:ext cx="3707699" cy="1475023"/>
          </a:xfrm>
          <a:prstGeom prst="rect">
            <a:avLst/>
          </a:prstGeom>
        </p:spPr>
        <p:txBody>
          <a:bodyPr wrap="square" lIns="35975" tIns="120779" rIns="35975" bIns="120779">
            <a:spAutoFit/>
          </a:bodyPr>
          <a:lstStyle/>
          <a:p>
            <a:pPr algn="ctr" defTabSz="2415902">
              <a:lnSpc>
                <a:spcPct val="125000"/>
              </a:lnSpc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Millions inhabitants</a:t>
            </a:r>
            <a:endParaRPr lang="en-US" sz="3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1"/>
          <p:cNvSpPr/>
          <p:nvPr/>
        </p:nvSpPr>
        <p:spPr>
          <a:xfrm>
            <a:off x="10325650" y="9816294"/>
            <a:ext cx="3707699" cy="859470"/>
          </a:xfrm>
          <a:prstGeom prst="rect">
            <a:avLst/>
          </a:prstGeom>
        </p:spPr>
        <p:txBody>
          <a:bodyPr wrap="square" lIns="35975" tIns="120779" rIns="35975" bIns="120779">
            <a:spAutoFit/>
          </a:bodyPr>
          <a:lstStyle/>
          <a:p>
            <a:pPr marL="0" marR="0" lvl="0" indent="0" algn="ctr" defTabSz="2415902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Workers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1"/>
          <p:cNvSpPr/>
          <p:nvPr/>
        </p:nvSpPr>
        <p:spPr>
          <a:xfrm>
            <a:off x="14318753" y="9816294"/>
            <a:ext cx="3707699" cy="2090576"/>
          </a:xfrm>
          <a:prstGeom prst="rect">
            <a:avLst/>
          </a:prstGeom>
        </p:spPr>
        <p:txBody>
          <a:bodyPr wrap="square" lIns="35975" tIns="120779" rIns="35975" bIns="120779">
            <a:spAutoFit/>
          </a:bodyPr>
          <a:lstStyle/>
          <a:p>
            <a:pPr lvl="0" algn="ctr" defTabSz="2415902">
              <a:lnSpc>
                <a:spcPct val="125000"/>
              </a:lnSpc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WTP</a:t>
            </a:r>
            <a:endParaRPr lang="en-US" sz="3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lvl="0" algn="ctr" defTabSz="2415902">
              <a:lnSpc>
                <a:spcPct val="125000"/>
              </a:lnSpc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+</a:t>
            </a:r>
          </a:p>
          <a:p>
            <a:pPr lvl="0" algn="ctr" defTabSz="2415902">
              <a:lnSpc>
                <a:spcPct val="125000"/>
              </a:lnSpc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234 WPS</a:t>
            </a:r>
            <a:endParaRPr lang="en-US" sz="2400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1"/>
          <p:cNvSpPr/>
          <p:nvPr/>
        </p:nvSpPr>
        <p:spPr>
          <a:xfrm>
            <a:off x="18311857" y="9816294"/>
            <a:ext cx="3707699" cy="2090576"/>
          </a:xfrm>
          <a:prstGeom prst="rect">
            <a:avLst/>
          </a:prstGeom>
        </p:spPr>
        <p:txBody>
          <a:bodyPr wrap="square" lIns="35975" tIns="120779" rIns="35975" bIns="120779">
            <a:spAutoFit/>
          </a:bodyPr>
          <a:lstStyle/>
          <a:p>
            <a:pPr lvl="0" algn="ctr" defTabSz="2415902">
              <a:lnSpc>
                <a:spcPct val="125000"/>
              </a:lnSpc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WWTP</a:t>
            </a:r>
            <a:endParaRPr lang="en-US" sz="3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lvl="0" algn="ctr" defTabSz="2415902">
              <a:lnSpc>
                <a:spcPct val="125000"/>
              </a:lnSpc>
              <a:defRPr/>
            </a:pPr>
            <a:r>
              <a:rPr lang="en-US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+</a:t>
            </a:r>
          </a:p>
          <a:p>
            <a:pPr lvl="0" algn="ctr" defTabSz="2415902">
              <a:lnSpc>
                <a:spcPct val="125000"/>
              </a:lnSpc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293 WWPS</a:t>
            </a:r>
            <a:endParaRPr lang="en-US" sz="2400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8 Elipse"/>
          <p:cNvSpPr>
            <a:spLocks noChangeAspect="1"/>
          </p:cNvSpPr>
          <p:nvPr/>
        </p:nvSpPr>
        <p:spPr bwMode="auto">
          <a:xfrm rot="10800000" flipV="1">
            <a:off x="2951294" y="6787150"/>
            <a:ext cx="2484000" cy="2483997"/>
          </a:xfrm>
          <a:prstGeom prst="ellipse">
            <a:avLst/>
          </a:prstGeom>
          <a:solidFill>
            <a:schemeClr val="accent1"/>
          </a:solidFill>
          <a:ln w="127000" cap="rnd" cmpd="sng">
            <a:solidFill>
              <a:schemeClr val="bg1"/>
            </a:solidFill>
            <a:bevel/>
          </a:ln>
          <a:effectLst/>
          <a:scene3d>
            <a:camera prst="orthographicFront"/>
            <a:lightRig rig="contrasting" dir="t"/>
          </a:scene3d>
          <a:sp3d prstMaterial="metal">
            <a:bevelT w="0" h="25400" prst="coolSlant"/>
            <a:contourClr>
              <a:srgbClr val="BEC7CC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630" tIns="91319" rIns="182630" bIns="91319" rtlCol="0" anchor="ctr"/>
          <a:lstStyle/>
          <a:p>
            <a:pPr marL="0" marR="0" lvl="0" indent="0" algn="ctr" defTabSz="241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6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87</a:t>
            </a:r>
            <a:endParaRPr kumimoji="0" lang="es-SV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12 Elipse"/>
          <p:cNvSpPr>
            <a:spLocks noChangeAspect="1"/>
          </p:cNvSpPr>
          <p:nvPr/>
        </p:nvSpPr>
        <p:spPr bwMode="auto">
          <a:xfrm rot="10800000" flipV="1">
            <a:off x="6944397" y="6787150"/>
            <a:ext cx="2484000" cy="2483997"/>
          </a:xfrm>
          <a:prstGeom prst="ellipse">
            <a:avLst/>
          </a:prstGeom>
          <a:solidFill>
            <a:schemeClr val="accent2"/>
          </a:solidFill>
          <a:ln w="127000" cap="rnd" cmpd="sng">
            <a:solidFill>
              <a:schemeClr val="bg1"/>
            </a:solidFill>
            <a:bevel/>
          </a:ln>
          <a:effectLst/>
          <a:scene3d>
            <a:camera prst="orthographicFront"/>
            <a:lightRig rig="contrasting" dir="t"/>
          </a:scene3d>
          <a:sp3d prstMaterial="metal">
            <a:bevelT w="0" h="25400" prst="coolSlant"/>
            <a:contourClr>
              <a:srgbClr val="BEC7CC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630" tIns="91319" rIns="182630" bIns="91319" rtlCol="0" anchor="ctr"/>
          <a:lstStyle/>
          <a:p>
            <a:pPr marL="0" marR="0" lvl="0" indent="0" algn="ctr" defTabSz="241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6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3,8</a:t>
            </a:r>
            <a:endParaRPr kumimoji="0" lang="es-SV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16 Elipse"/>
          <p:cNvSpPr>
            <a:spLocks noChangeAspect="1"/>
          </p:cNvSpPr>
          <p:nvPr/>
        </p:nvSpPr>
        <p:spPr bwMode="auto">
          <a:xfrm rot="10800000" flipV="1">
            <a:off x="10937500" y="6787149"/>
            <a:ext cx="2484000" cy="2483997"/>
          </a:xfrm>
          <a:prstGeom prst="ellipse">
            <a:avLst/>
          </a:prstGeom>
          <a:solidFill>
            <a:schemeClr val="accent3"/>
          </a:solidFill>
          <a:ln w="127000" cap="rnd" cmpd="sng">
            <a:solidFill>
              <a:schemeClr val="bg1"/>
            </a:solidFill>
            <a:bevel/>
          </a:ln>
          <a:effectLst/>
          <a:scene3d>
            <a:camera prst="orthographicFront"/>
            <a:lightRig rig="contrasting" dir="t"/>
          </a:scene3d>
          <a:sp3d prstMaterial="metal">
            <a:bevelT w="0" h="25400" prst="coolSlant"/>
            <a:contourClr>
              <a:srgbClr val="BEC7CC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630" tIns="91319" rIns="182630" bIns="91319" rtlCol="0" anchor="ctr"/>
          <a:lstStyle/>
          <a:p>
            <a:pPr marL="0" marR="0" lvl="0" indent="0" algn="ctr" defTabSz="241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6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1000</a:t>
            </a:r>
            <a:endParaRPr kumimoji="0" lang="es-SV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1" name="20 Elipse"/>
          <p:cNvSpPr>
            <a:spLocks noChangeAspect="1"/>
          </p:cNvSpPr>
          <p:nvPr/>
        </p:nvSpPr>
        <p:spPr bwMode="auto">
          <a:xfrm rot="10800000" flipV="1">
            <a:off x="14930603" y="6787149"/>
            <a:ext cx="2484000" cy="2483997"/>
          </a:xfrm>
          <a:prstGeom prst="ellipse">
            <a:avLst/>
          </a:prstGeom>
          <a:solidFill>
            <a:schemeClr val="accent4"/>
          </a:solidFill>
          <a:ln w="127000" cap="rnd" cmpd="sng">
            <a:solidFill>
              <a:schemeClr val="bg1"/>
            </a:solidFill>
            <a:bevel/>
          </a:ln>
          <a:effectLst/>
          <a:scene3d>
            <a:camera prst="orthographicFront"/>
            <a:lightRig rig="contrasting" dir="t"/>
          </a:scene3d>
          <a:sp3d prstMaterial="metal">
            <a:bevelT w="0" h="25400" prst="coolSlant"/>
            <a:contourClr>
              <a:srgbClr val="BEC7CC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630" tIns="91319" rIns="182630" bIns="91319" rtlCol="0" anchor="ctr"/>
          <a:lstStyle/>
          <a:p>
            <a:pPr marL="0" marR="0" lvl="0" indent="0" algn="ctr" defTabSz="241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6000" b="1" noProof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50</a:t>
            </a:r>
            <a:endParaRPr kumimoji="0" lang="es-SV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9" name="28 Elipse"/>
          <p:cNvSpPr>
            <a:spLocks noChangeAspect="1"/>
          </p:cNvSpPr>
          <p:nvPr/>
        </p:nvSpPr>
        <p:spPr bwMode="auto">
          <a:xfrm rot="10800000" flipV="1">
            <a:off x="18923707" y="6787149"/>
            <a:ext cx="2484000" cy="2483997"/>
          </a:xfrm>
          <a:prstGeom prst="ellipse">
            <a:avLst/>
          </a:prstGeom>
          <a:solidFill>
            <a:schemeClr val="accent5"/>
          </a:solidFill>
          <a:ln w="127000" cap="rnd" cmpd="sng">
            <a:solidFill>
              <a:schemeClr val="bg1"/>
            </a:solidFill>
            <a:bevel/>
          </a:ln>
          <a:effectLst/>
          <a:scene3d>
            <a:camera prst="orthographicFront"/>
            <a:lightRig rig="contrasting" dir="t"/>
          </a:scene3d>
          <a:sp3d prstMaterial="metal">
            <a:bevelT w="0" h="25400" prst="coolSlant"/>
            <a:contourClr>
              <a:srgbClr val="BEC7CC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630" tIns="91319" rIns="182630" bIns="91319" rtlCol="0" anchor="ctr"/>
          <a:lstStyle/>
          <a:p>
            <a:pPr algn="ctr" defTabSz="2415902">
              <a:defRPr/>
            </a:pPr>
            <a:r>
              <a:rPr lang="es-MX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396</a:t>
            </a:r>
            <a:endParaRPr lang="es-SV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4" y="949914"/>
            <a:ext cx="9008882" cy="2443661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 bwMode="auto">
          <a:xfrm>
            <a:off x="0" y="13205165"/>
            <a:ext cx="24385588" cy="512423"/>
          </a:xfrm>
          <a:prstGeom prst="rect">
            <a:avLst/>
          </a:prstGeom>
          <a:solidFill>
            <a:srgbClr val="05889A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513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50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/>
      <p:bldP spid="26" grpId="0"/>
      <p:bldP spid="27" grpId="0"/>
      <p:bldP spid="28" grpId="0"/>
      <p:bldP spid="30" grpId="0"/>
      <p:bldP spid="9" grpId="0" animBg="1"/>
      <p:bldP spid="13" grpId="0" animBg="1"/>
      <p:bldP spid="17" grpId="0" animBg="1"/>
      <p:bldP spid="21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75000"/>
              </a:schemeClr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/>
          <p:nvPr/>
        </p:nvSpPr>
        <p:spPr>
          <a:xfrm>
            <a:off x="5082004" y="6590056"/>
            <a:ext cx="13799658" cy="1167408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/>
            <a:r>
              <a:rPr lang="en-US" sz="6000" b="1" spc="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A YEAR OF EXTREME EVENTS</a:t>
            </a:r>
            <a:endParaRPr lang="en-US" sz="6000" b="1" spc="3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  <p:sp>
        <p:nvSpPr>
          <p:cNvPr id="7" name="Textbox 1"/>
          <p:cNvSpPr/>
          <p:nvPr/>
        </p:nvSpPr>
        <p:spPr>
          <a:xfrm>
            <a:off x="4699462" y="8425678"/>
            <a:ext cx="14986665" cy="2090738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rgbClr val="5B9BD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DROUGHT</a:t>
            </a:r>
            <a:endParaRPr lang="en-US" sz="4400" b="1" dirty="0">
              <a:solidFill>
                <a:srgbClr val="5B9BD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 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 panose="05040102010807070707" pitchFamily="18" charset="2"/>
              </a:rPr>
              <a:t>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JAN 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</p:txBody>
      </p:sp>
      <p:cxnSp>
        <p:nvCxnSpPr>
          <p:cNvPr id="3" name="2 Conector recto"/>
          <p:cNvCxnSpPr/>
          <p:nvPr/>
        </p:nvCxnSpPr>
        <p:spPr>
          <a:xfrm>
            <a:off x="6629051" y="8128729"/>
            <a:ext cx="111274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/>
          <p:cNvGrpSpPr/>
          <p:nvPr/>
        </p:nvGrpSpPr>
        <p:grpSpPr>
          <a:xfrm>
            <a:off x="10701061" y="2720340"/>
            <a:ext cx="2983473" cy="2963191"/>
            <a:chOff x="10701061" y="2720340"/>
            <a:chExt cx="2983473" cy="2963191"/>
          </a:xfrm>
        </p:grpSpPr>
        <p:grpSp>
          <p:nvGrpSpPr>
            <p:cNvPr id="14" name="Grupo 528"/>
            <p:cNvGrpSpPr>
              <a:grpSpLocks noChangeAspect="1"/>
            </p:cNvGrpSpPr>
            <p:nvPr/>
          </p:nvGrpSpPr>
          <p:grpSpPr>
            <a:xfrm>
              <a:off x="10701061" y="2720340"/>
              <a:ext cx="2983473" cy="2963191"/>
              <a:chOff x="-45695886" y="10375727"/>
              <a:chExt cx="4867271" cy="4833936"/>
            </a:xfrm>
            <a:solidFill>
              <a:schemeClr val="bg1"/>
            </a:solidFill>
          </p:grpSpPr>
          <p:sp>
            <p:nvSpPr>
              <p:cNvPr id="15" name="Freeform 1299"/>
              <p:cNvSpPr>
                <a:spLocks noEditPoints="1"/>
              </p:cNvSpPr>
              <p:nvPr/>
            </p:nvSpPr>
            <p:spPr bwMode="auto">
              <a:xfrm>
                <a:off x="-45546671" y="10421765"/>
                <a:ext cx="4718051" cy="4713288"/>
              </a:xfrm>
              <a:custGeom>
                <a:avLst/>
                <a:gdLst>
                  <a:gd name="T0" fmla="*/ 628 w 1256"/>
                  <a:gd name="T1" fmla="*/ 0 h 1255"/>
                  <a:gd name="T2" fmla="*/ 0 w 1256"/>
                  <a:gd name="T3" fmla="*/ 628 h 1255"/>
                  <a:gd name="T4" fmla="*/ 628 w 1256"/>
                  <a:gd name="T5" fmla="*/ 1255 h 1255"/>
                  <a:gd name="T6" fmla="*/ 1256 w 1256"/>
                  <a:gd name="T7" fmla="*/ 628 h 1255"/>
                  <a:gd name="T8" fmla="*/ 628 w 1256"/>
                  <a:gd name="T9" fmla="*/ 0 h 1255"/>
                  <a:gd name="T10" fmla="*/ 644 w 1256"/>
                  <a:gd name="T11" fmla="*/ 1174 h 1255"/>
                  <a:gd name="T12" fmla="*/ 71 w 1256"/>
                  <a:gd name="T13" fmla="*/ 600 h 1255"/>
                  <a:gd name="T14" fmla="*/ 644 w 1256"/>
                  <a:gd name="T15" fmla="*/ 27 h 1255"/>
                  <a:gd name="T16" fmla="*/ 1218 w 1256"/>
                  <a:gd name="T17" fmla="*/ 600 h 1255"/>
                  <a:gd name="T18" fmla="*/ 644 w 1256"/>
                  <a:gd name="T19" fmla="*/ 1174 h 1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6" h="1255">
                    <a:moveTo>
                      <a:pt x="628" y="0"/>
                    </a:moveTo>
                    <a:cubicBezTo>
                      <a:pt x="281" y="0"/>
                      <a:pt x="0" y="281"/>
                      <a:pt x="0" y="628"/>
                    </a:cubicBezTo>
                    <a:cubicBezTo>
                      <a:pt x="0" y="974"/>
                      <a:pt x="281" y="1255"/>
                      <a:pt x="628" y="1255"/>
                    </a:cubicBezTo>
                    <a:cubicBezTo>
                      <a:pt x="975" y="1255"/>
                      <a:pt x="1256" y="974"/>
                      <a:pt x="1256" y="628"/>
                    </a:cubicBezTo>
                    <a:cubicBezTo>
                      <a:pt x="1256" y="281"/>
                      <a:pt x="975" y="0"/>
                      <a:pt x="628" y="0"/>
                    </a:cubicBezTo>
                    <a:moveTo>
                      <a:pt x="644" y="1174"/>
                    </a:moveTo>
                    <a:cubicBezTo>
                      <a:pt x="328" y="1174"/>
                      <a:pt x="71" y="917"/>
                      <a:pt x="71" y="600"/>
                    </a:cubicBezTo>
                    <a:cubicBezTo>
                      <a:pt x="71" y="284"/>
                      <a:pt x="328" y="27"/>
                      <a:pt x="644" y="27"/>
                    </a:cubicBezTo>
                    <a:cubicBezTo>
                      <a:pt x="961" y="27"/>
                      <a:pt x="1218" y="284"/>
                      <a:pt x="1218" y="600"/>
                    </a:cubicBezTo>
                    <a:cubicBezTo>
                      <a:pt x="1218" y="917"/>
                      <a:pt x="961" y="1174"/>
                      <a:pt x="644" y="1174"/>
                    </a:cubicBezTo>
                  </a:path>
                </a:pathLst>
              </a:custGeom>
              <a:solidFill>
                <a:srgbClr val="FFFFFF">
                  <a:alpha val="25098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dirty="0"/>
              </a:p>
            </p:txBody>
          </p:sp>
          <p:sp>
            <p:nvSpPr>
              <p:cNvPr id="16" name="Freeform 1300"/>
              <p:cNvSpPr>
                <a:spLocks/>
              </p:cNvSpPr>
              <p:nvPr/>
            </p:nvSpPr>
            <p:spPr bwMode="auto">
              <a:xfrm>
                <a:off x="-44765616" y="10375727"/>
                <a:ext cx="3937001" cy="4710113"/>
              </a:xfrm>
              <a:custGeom>
                <a:avLst/>
                <a:gdLst>
                  <a:gd name="T0" fmla="*/ 371 w 1048"/>
                  <a:gd name="T1" fmla="*/ 0 h 1254"/>
                  <a:gd name="T2" fmla="*/ 0 w 1048"/>
                  <a:gd name="T3" fmla="*/ 110 h 1254"/>
                  <a:gd name="T4" fmla="*/ 352 w 1048"/>
                  <a:gd name="T5" fmla="*/ 12 h 1254"/>
                  <a:gd name="T6" fmla="*/ 1029 w 1048"/>
                  <a:gd name="T7" fmla="*/ 688 h 1254"/>
                  <a:gd name="T8" fmla="*/ 723 w 1048"/>
                  <a:gd name="T9" fmla="*/ 1254 h 1254"/>
                  <a:gd name="T10" fmla="*/ 1048 w 1048"/>
                  <a:gd name="T11" fmla="*/ 676 h 1254"/>
                  <a:gd name="T12" fmla="*/ 371 w 1048"/>
                  <a:gd name="T13" fmla="*/ 0 h 1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8" h="1254">
                    <a:moveTo>
                      <a:pt x="371" y="0"/>
                    </a:moveTo>
                    <a:cubicBezTo>
                      <a:pt x="234" y="0"/>
                      <a:pt x="107" y="40"/>
                      <a:pt x="0" y="110"/>
                    </a:cubicBezTo>
                    <a:cubicBezTo>
                      <a:pt x="103" y="48"/>
                      <a:pt x="223" y="12"/>
                      <a:pt x="352" y="12"/>
                    </a:cubicBezTo>
                    <a:cubicBezTo>
                      <a:pt x="726" y="12"/>
                      <a:pt x="1029" y="315"/>
                      <a:pt x="1029" y="688"/>
                    </a:cubicBezTo>
                    <a:cubicBezTo>
                      <a:pt x="1029" y="925"/>
                      <a:pt x="907" y="1134"/>
                      <a:pt x="723" y="1254"/>
                    </a:cubicBezTo>
                    <a:cubicBezTo>
                      <a:pt x="918" y="1136"/>
                      <a:pt x="1048" y="921"/>
                      <a:pt x="1048" y="676"/>
                    </a:cubicBezTo>
                    <a:cubicBezTo>
                      <a:pt x="1048" y="303"/>
                      <a:pt x="745" y="0"/>
                      <a:pt x="371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dirty="0"/>
              </a:p>
            </p:txBody>
          </p:sp>
          <p:sp>
            <p:nvSpPr>
              <p:cNvPr id="17" name="Freeform 1302"/>
              <p:cNvSpPr>
                <a:spLocks/>
              </p:cNvSpPr>
              <p:nvPr/>
            </p:nvSpPr>
            <p:spPr bwMode="auto">
              <a:xfrm>
                <a:off x="-45091053" y="14823903"/>
                <a:ext cx="209550" cy="214312"/>
              </a:xfrm>
              <a:custGeom>
                <a:avLst/>
                <a:gdLst>
                  <a:gd name="T0" fmla="*/ 37 w 56"/>
                  <a:gd name="T1" fmla="*/ 5 h 57"/>
                  <a:gd name="T2" fmla="*/ 52 w 56"/>
                  <a:gd name="T3" fmla="*/ 37 h 57"/>
                  <a:gd name="T4" fmla="*/ 20 w 56"/>
                  <a:gd name="T5" fmla="*/ 52 h 57"/>
                  <a:gd name="T6" fmla="*/ 5 w 56"/>
                  <a:gd name="T7" fmla="*/ 20 h 57"/>
                  <a:gd name="T8" fmla="*/ 37 w 56"/>
                  <a:gd name="T9" fmla="*/ 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7">
                    <a:moveTo>
                      <a:pt x="37" y="5"/>
                    </a:moveTo>
                    <a:cubicBezTo>
                      <a:pt x="50" y="10"/>
                      <a:pt x="56" y="24"/>
                      <a:pt x="52" y="37"/>
                    </a:cubicBezTo>
                    <a:cubicBezTo>
                      <a:pt x="47" y="50"/>
                      <a:pt x="33" y="57"/>
                      <a:pt x="20" y="52"/>
                    </a:cubicBezTo>
                    <a:cubicBezTo>
                      <a:pt x="7" y="47"/>
                      <a:pt x="0" y="33"/>
                      <a:pt x="5" y="20"/>
                    </a:cubicBezTo>
                    <a:cubicBezTo>
                      <a:pt x="9" y="7"/>
                      <a:pt x="24" y="0"/>
                      <a:pt x="37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dirty="0"/>
              </a:p>
            </p:txBody>
          </p:sp>
          <p:sp>
            <p:nvSpPr>
              <p:cNvPr id="18" name="Freeform 1303"/>
              <p:cNvSpPr>
                <a:spLocks/>
              </p:cNvSpPr>
              <p:nvPr/>
            </p:nvSpPr>
            <p:spPr bwMode="auto">
              <a:xfrm>
                <a:off x="-45286315" y="14947727"/>
                <a:ext cx="134937" cy="131762"/>
              </a:xfrm>
              <a:custGeom>
                <a:avLst/>
                <a:gdLst>
                  <a:gd name="T0" fmla="*/ 23 w 36"/>
                  <a:gd name="T1" fmla="*/ 3 h 35"/>
                  <a:gd name="T2" fmla="*/ 33 w 36"/>
                  <a:gd name="T3" fmla="*/ 23 h 35"/>
                  <a:gd name="T4" fmla="*/ 13 w 36"/>
                  <a:gd name="T5" fmla="*/ 32 h 35"/>
                  <a:gd name="T6" fmla="*/ 3 w 36"/>
                  <a:gd name="T7" fmla="*/ 12 h 35"/>
                  <a:gd name="T8" fmla="*/ 23 w 36"/>
                  <a:gd name="T9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5">
                    <a:moveTo>
                      <a:pt x="23" y="3"/>
                    </a:moveTo>
                    <a:cubicBezTo>
                      <a:pt x="31" y="6"/>
                      <a:pt x="36" y="15"/>
                      <a:pt x="33" y="23"/>
                    </a:cubicBezTo>
                    <a:cubicBezTo>
                      <a:pt x="30" y="31"/>
                      <a:pt x="21" y="35"/>
                      <a:pt x="13" y="32"/>
                    </a:cubicBezTo>
                    <a:cubicBezTo>
                      <a:pt x="5" y="29"/>
                      <a:pt x="0" y="20"/>
                      <a:pt x="3" y="12"/>
                    </a:cubicBezTo>
                    <a:cubicBezTo>
                      <a:pt x="6" y="4"/>
                      <a:pt x="15" y="0"/>
                      <a:pt x="23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dirty="0"/>
              </a:p>
            </p:txBody>
          </p:sp>
          <p:sp>
            <p:nvSpPr>
              <p:cNvPr id="19" name="Oval 1304"/>
              <p:cNvSpPr>
                <a:spLocks noChangeArrowheads="1"/>
              </p:cNvSpPr>
              <p:nvPr/>
            </p:nvSpPr>
            <p:spPr bwMode="auto">
              <a:xfrm>
                <a:off x="-41073092" y="11356803"/>
                <a:ext cx="244475" cy="24288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dirty="0"/>
              </a:p>
            </p:txBody>
          </p:sp>
          <p:sp>
            <p:nvSpPr>
              <p:cNvPr id="20" name="Oval 1305"/>
              <p:cNvSpPr>
                <a:spLocks noChangeArrowheads="1"/>
              </p:cNvSpPr>
              <p:nvPr/>
            </p:nvSpPr>
            <p:spPr bwMode="auto">
              <a:xfrm>
                <a:off x="-41230256" y="11153603"/>
                <a:ext cx="150813" cy="15398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dirty="0"/>
              </a:p>
            </p:txBody>
          </p:sp>
          <p:sp>
            <p:nvSpPr>
              <p:cNvPr id="21" name="Oval 1306"/>
              <p:cNvSpPr>
                <a:spLocks noChangeArrowheads="1"/>
              </p:cNvSpPr>
              <p:nvPr/>
            </p:nvSpPr>
            <p:spPr bwMode="auto">
              <a:xfrm>
                <a:off x="-42338329" y="15055675"/>
                <a:ext cx="153987" cy="15398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dirty="0"/>
              </a:p>
            </p:txBody>
          </p:sp>
          <p:sp>
            <p:nvSpPr>
              <p:cNvPr id="22" name="Oval 1308"/>
              <p:cNvSpPr>
                <a:spLocks noChangeArrowheads="1"/>
              </p:cNvSpPr>
              <p:nvPr/>
            </p:nvSpPr>
            <p:spPr bwMode="auto">
              <a:xfrm>
                <a:off x="-41598556" y="10664650"/>
                <a:ext cx="417512" cy="41751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dirty="0"/>
              </a:p>
            </p:txBody>
          </p:sp>
          <p:sp>
            <p:nvSpPr>
              <p:cNvPr id="23" name="Freeform 1319"/>
              <p:cNvSpPr>
                <a:spLocks/>
              </p:cNvSpPr>
              <p:nvPr/>
            </p:nvSpPr>
            <p:spPr bwMode="auto">
              <a:xfrm>
                <a:off x="-41458852" y="14552438"/>
                <a:ext cx="0" cy="1111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3 h 3"/>
                  <a:gd name="T4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dirty="0"/>
              </a:p>
            </p:txBody>
          </p:sp>
          <p:sp>
            <p:nvSpPr>
              <p:cNvPr id="24" name="Freeform 1301"/>
              <p:cNvSpPr>
                <a:spLocks/>
              </p:cNvSpPr>
              <p:nvPr/>
            </p:nvSpPr>
            <p:spPr bwMode="auto">
              <a:xfrm>
                <a:off x="-45695886" y="10867850"/>
                <a:ext cx="3594101" cy="4305300"/>
              </a:xfrm>
              <a:custGeom>
                <a:avLst/>
                <a:gdLst>
                  <a:gd name="T0" fmla="*/ 297 w 957"/>
                  <a:gd name="T1" fmla="*/ 0 h 1146"/>
                  <a:gd name="T2" fmla="*/ 0 w 957"/>
                  <a:gd name="T3" fmla="*/ 528 h 1146"/>
                  <a:gd name="T4" fmla="*/ 618 w 957"/>
                  <a:gd name="T5" fmla="*/ 1146 h 1146"/>
                  <a:gd name="T6" fmla="*/ 957 w 957"/>
                  <a:gd name="T7" fmla="*/ 1045 h 1146"/>
                  <a:gd name="T8" fmla="*/ 637 w 957"/>
                  <a:gd name="T9" fmla="*/ 1134 h 1146"/>
                  <a:gd name="T10" fmla="*/ 19 w 957"/>
                  <a:gd name="T11" fmla="*/ 516 h 1146"/>
                  <a:gd name="T12" fmla="*/ 297 w 957"/>
                  <a:gd name="T13" fmla="*/ 0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7" h="1146">
                    <a:moveTo>
                      <a:pt x="297" y="0"/>
                    </a:moveTo>
                    <a:cubicBezTo>
                      <a:pt x="119" y="108"/>
                      <a:pt x="0" y="304"/>
                      <a:pt x="0" y="528"/>
                    </a:cubicBezTo>
                    <a:cubicBezTo>
                      <a:pt x="0" y="870"/>
                      <a:pt x="276" y="1146"/>
                      <a:pt x="618" y="1146"/>
                    </a:cubicBezTo>
                    <a:cubicBezTo>
                      <a:pt x="743" y="1146"/>
                      <a:pt x="860" y="1109"/>
                      <a:pt x="957" y="1045"/>
                    </a:cubicBezTo>
                    <a:cubicBezTo>
                      <a:pt x="864" y="1102"/>
                      <a:pt x="754" y="1134"/>
                      <a:pt x="637" y="1134"/>
                    </a:cubicBezTo>
                    <a:cubicBezTo>
                      <a:pt x="295" y="1134"/>
                      <a:pt x="19" y="857"/>
                      <a:pt x="19" y="516"/>
                    </a:cubicBezTo>
                    <a:cubicBezTo>
                      <a:pt x="19" y="300"/>
                      <a:pt x="129" y="110"/>
                      <a:pt x="29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dirty="0"/>
              </a:p>
            </p:txBody>
          </p:sp>
        </p:grpSp>
        <p:pic>
          <p:nvPicPr>
            <p:cNvPr id="5" name="Gráfico 4" descr="El mundo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555290" y="3470626"/>
              <a:ext cx="1275009" cy="1275009"/>
            </a:xfrm>
            <a:prstGeom prst="rect">
              <a:avLst/>
            </a:prstGeom>
          </p:spPr>
        </p:pic>
        <p:grpSp>
          <p:nvGrpSpPr>
            <p:cNvPr id="25" name="Group 1"/>
            <p:cNvGrpSpPr/>
            <p:nvPr/>
          </p:nvGrpSpPr>
          <p:grpSpPr>
            <a:xfrm>
              <a:off x="11247689" y="3275223"/>
              <a:ext cx="1940333" cy="1828376"/>
              <a:chOff x="2810661" y="3034908"/>
              <a:chExt cx="630936" cy="629840"/>
            </a:xfrm>
          </p:grpSpPr>
          <p:sp>
            <p:nvSpPr>
              <p:cNvPr id="26" name="Freeform 12"/>
              <p:cNvSpPr>
                <a:spLocks/>
              </p:cNvSpPr>
              <p:nvPr/>
            </p:nvSpPr>
            <p:spPr bwMode="auto">
              <a:xfrm>
                <a:off x="2810661" y="3034908"/>
                <a:ext cx="630936" cy="62984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pic>
            <p:nvPicPr>
              <p:cNvPr id="27" name="Picture 41"/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878535" y="3106102"/>
                <a:ext cx="476974" cy="4769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40583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auto">
          <a:xfrm>
            <a:off x="0" y="0"/>
            <a:ext cx="13587949" cy="13717588"/>
          </a:xfrm>
          <a:prstGeom prst="rect">
            <a:avLst/>
          </a:prstGeom>
          <a:gradFill>
            <a:gsLst>
              <a:gs pos="85000">
                <a:schemeClr val="accent1">
                  <a:lumMod val="75000"/>
                </a:schemeClr>
              </a:gs>
              <a:gs pos="0">
                <a:schemeClr val="accent1"/>
              </a:gs>
            </a:gsLst>
            <a:path path="circle">
              <a:fillToRect l="50000" t="50000" r="50000" b="50000"/>
            </a:path>
          </a:gra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dirty="0"/>
          </a:p>
        </p:txBody>
      </p:sp>
      <p:sp>
        <p:nvSpPr>
          <p:cNvPr id="5" name="Textbox 1"/>
          <p:cNvSpPr/>
          <p:nvPr/>
        </p:nvSpPr>
        <p:spPr>
          <a:xfrm>
            <a:off x="14443044" y="12034369"/>
            <a:ext cx="10666185" cy="1321296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 b="1" dirty="0" smtClean="0">
                <a:latin typeface="Gill Sans MT" panose="020B050202010402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Water Percentage in the soil</a:t>
            </a:r>
          </a:p>
          <a:p>
            <a:pPr algn="ctr">
              <a:lnSpc>
                <a:spcPct val="125000"/>
              </a:lnSpc>
            </a:pPr>
            <a:r>
              <a:rPr lang="en-US" sz="2800" b="1" dirty="0" smtClean="0">
                <a:latin typeface="Gill Sans MT" panose="020B050202010402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October, 30</a:t>
            </a:r>
            <a:r>
              <a:rPr lang="en-US" sz="2800" b="1" baseline="30000" dirty="0" smtClean="0">
                <a:latin typeface="Gill Sans MT" panose="020B050202010402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th</a:t>
            </a:r>
            <a:r>
              <a:rPr lang="en-US" sz="2800" b="1" dirty="0" smtClean="0">
                <a:latin typeface="Gill Sans MT" panose="020B050202010402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 2017</a:t>
            </a:r>
            <a:endParaRPr lang="en-US" sz="2800" b="1" dirty="0">
              <a:latin typeface="Gill Sans MT" panose="020B050202010402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941544" y="7060402"/>
            <a:ext cx="11599860" cy="5784057"/>
          </a:xfrm>
          <a:prstGeom prst="rect">
            <a:avLst/>
          </a:prstGeom>
        </p:spPr>
        <p:txBody>
          <a:bodyPr wrap="square" lIns="143746" tIns="120859" rIns="89327" bIns="120859" numCol="1" spcCol="42864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combination of values well below the normal precipitation and temperature far above the normal, </a:t>
            </a:r>
            <a:r>
              <a:rPr lang="en-GB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resulted in the occurrence of </a:t>
            </a:r>
            <a:r>
              <a:rPr lang="en-GB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values of evapotranspiration and low levels of water in the ground</a:t>
            </a:r>
            <a:r>
              <a:rPr lang="en-GB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GB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"/>
          <p:cNvSpPr/>
          <p:nvPr/>
        </p:nvSpPr>
        <p:spPr>
          <a:xfrm>
            <a:off x="874463" y="558094"/>
            <a:ext cx="11736229" cy="3812941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The hydrological </a:t>
            </a:r>
            <a:r>
              <a:rPr lang="en-US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year, 01.10.2016 </a:t>
            </a:r>
            <a: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to </a:t>
            </a:r>
            <a:r>
              <a:rPr lang="en-US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30.09.2017 had a </a:t>
            </a:r>
            <a: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total of accumulated </a:t>
            </a:r>
            <a:r>
              <a:rPr lang="en-US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precipitation </a:t>
            </a:r>
            <a:r>
              <a:rPr lang="en-US" sz="4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70</a:t>
            </a:r>
            <a:r>
              <a:rPr lang="en-U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% less then </a:t>
            </a:r>
            <a:r>
              <a:rPr lang="en-US" sz="4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normal </a:t>
            </a:r>
            <a:r>
              <a:rPr lang="en-US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and</a:t>
            </a:r>
            <a:r>
              <a:rPr lang="en-US" sz="4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was </a:t>
            </a:r>
            <a:r>
              <a:rPr lang="en-U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the ninth lowest since 1931</a:t>
            </a:r>
            <a: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. </a:t>
            </a:r>
          </a:p>
        </p:txBody>
      </p:sp>
      <p:pic>
        <p:nvPicPr>
          <p:cNvPr id="8" name="Marcador de posición de imagen 7">
            <a:extLst>
              <a:ext uri="{FF2B5EF4-FFF2-40B4-BE49-F238E27FC236}">
                <a16:creationId xmlns="" xmlns:a16="http://schemas.microsoft.com/office/drawing/2014/main" id="{17A7E9AE-0C1C-4557-8E48-1F5B8161C0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417" y="298545"/>
            <a:ext cx="7920880" cy="11555804"/>
          </a:xfrm>
        </p:spPr>
      </p:pic>
    </p:spTree>
    <p:extLst>
      <p:ext uri="{BB962C8B-B14F-4D97-AF65-F5344CB8AC3E}">
        <p14:creationId xmlns:p14="http://schemas.microsoft.com/office/powerpoint/2010/main" val="541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F302DAE9-B46B-4149-B975-799ECF60EEFF}"/>
              </a:ext>
            </a:extLst>
          </p:cNvPr>
          <p:cNvSpPr/>
          <p:nvPr/>
        </p:nvSpPr>
        <p:spPr>
          <a:xfrm>
            <a:off x="1859174" y="956075"/>
            <a:ext cx="11073778" cy="1475023"/>
          </a:xfrm>
          <a:prstGeom prst="rect">
            <a:avLst/>
          </a:prstGeom>
        </p:spPr>
        <p:txBody>
          <a:bodyPr wrap="square" lIns="0" tIns="120779" rIns="0" bIns="120779">
            <a:spAutoFit/>
          </a:bodyPr>
          <a:lstStyle/>
          <a:p>
            <a:pPr marL="0" marR="0" lvl="0" indent="0" algn="l" defTabSz="241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2017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21 Rectángulo redondeado">
            <a:extLst>
              <a:ext uri="{FF2B5EF4-FFF2-40B4-BE49-F238E27FC236}">
                <a16:creationId xmlns="" xmlns:a16="http://schemas.microsoft.com/office/drawing/2014/main" id="{AE3CD328-FB85-47BA-963A-2B0DA8E51424}"/>
              </a:ext>
            </a:extLst>
          </p:cNvPr>
          <p:cNvSpPr/>
          <p:nvPr/>
        </p:nvSpPr>
        <p:spPr bwMode="auto">
          <a:xfrm flipV="1">
            <a:off x="1953701" y="2431099"/>
            <a:ext cx="11873179" cy="1239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539648" tIns="323792" rIns="539648" bIns="35976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1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2700" b="0" i="0" u="none" strike="noStrike" kern="10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="" xmlns:a16="http://schemas.microsoft.com/office/drawing/2014/main" id="{F834E56F-D211-4E4C-AD7E-42BE1E1C353C}"/>
              </a:ext>
            </a:extLst>
          </p:cNvPr>
          <p:cNvSpPr/>
          <p:nvPr/>
        </p:nvSpPr>
        <p:spPr>
          <a:xfrm>
            <a:off x="2489690" y="4412273"/>
            <a:ext cx="10801200" cy="1852278"/>
          </a:xfrm>
          <a:prstGeom prst="rect">
            <a:avLst/>
          </a:prstGeom>
        </p:spPr>
        <p:txBody>
          <a:bodyPr wrap="square" lIns="241975" tIns="120987" rIns="241975" bIns="120987">
            <a:spAutoFit/>
          </a:bodyPr>
          <a:lstStyle/>
          <a:p>
            <a:pPr>
              <a:lnSpc>
                <a:spcPts val="2500"/>
              </a:lnSpc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Normal</a:t>
            </a:r>
          </a:p>
          <a:p>
            <a:pPr>
              <a:lnSpc>
                <a:spcPts val="2500"/>
              </a:lnSpc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Weak Drought</a:t>
            </a:r>
          </a:p>
          <a:p>
            <a:pPr lvl="0" defTabSz="914400">
              <a:lnSpc>
                <a:spcPts val="2500"/>
              </a:lnSpc>
              <a:defRPr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Moderate Drought</a:t>
            </a:r>
          </a:p>
          <a:p>
            <a:pPr lvl="0" defTabSz="914400">
              <a:lnSpc>
                <a:spcPts val="2500"/>
              </a:lnSpc>
              <a:defRPr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Severe Drought</a:t>
            </a:r>
          </a:p>
          <a:p>
            <a:pPr lvl="0" defTabSz="914400">
              <a:lnSpc>
                <a:spcPts val="2500"/>
              </a:lnSpc>
              <a:defRPr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Extreme Drought</a:t>
            </a:r>
          </a:p>
        </p:txBody>
      </p:sp>
      <p:sp>
        <p:nvSpPr>
          <p:cNvPr id="10" name="22 Elipse">
            <a:extLst>
              <a:ext uri="{FF2B5EF4-FFF2-40B4-BE49-F238E27FC236}">
                <a16:creationId xmlns="" xmlns:a16="http://schemas.microsoft.com/office/drawing/2014/main" id="{AB9E9F95-7DE7-4693-8714-2A4BF0EC9BA7}"/>
              </a:ext>
            </a:extLst>
          </p:cNvPr>
          <p:cNvSpPr>
            <a:spLocks noChangeAspect="1"/>
          </p:cNvSpPr>
          <p:nvPr/>
        </p:nvSpPr>
        <p:spPr bwMode="auto">
          <a:xfrm>
            <a:off x="6377459" y="8706287"/>
            <a:ext cx="1797913" cy="179791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lIns="0" tIns="0" rIns="0" bIns="0" rtlCol="0" anchor="ctr"/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40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25%</a:t>
            </a:r>
            <a:endParaRPr kumimoji="0" lang="es-SV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24 Elipse">
            <a:extLst>
              <a:ext uri="{FF2B5EF4-FFF2-40B4-BE49-F238E27FC236}">
                <a16:creationId xmlns="" xmlns:a16="http://schemas.microsoft.com/office/drawing/2014/main" id="{FF908BA7-709E-4BD2-A329-FA9AFD838127}"/>
              </a:ext>
            </a:extLst>
          </p:cNvPr>
          <p:cNvSpPr>
            <a:spLocks noChangeAspect="1"/>
          </p:cNvSpPr>
          <p:nvPr/>
        </p:nvSpPr>
        <p:spPr bwMode="auto">
          <a:xfrm>
            <a:off x="1909988" y="8706287"/>
            <a:ext cx="1797912" cy="179791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0" tIns="0" rIns="0" bIns="0" rtlCol="0" anchor="ctr"/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40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87</a:t>
            </a:r>
            <a:endParaRPr kumimoji="0" lang="es-SV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27 Elipse">
            <a:extLst>
              <a:ext uri="{FF2B5EF4-FFF2-40B4-BE49-F238E27FC236}">
                <a16:creationId xmlns="" xmlns:a16="http://schemas.microsoft.com/office/drawing/2014/main" id="{0CA63EE4-F651-4E67-AA88-EB25A5F4F6C1}"/>
              </a:ext>
            </a:extLst>
          </p:cNvPr>
          <p:cNvSpPr>
            <a:spLocks noChangeAspect="1"/>
          </p:cNvSpPr>
          <p:nvPr/>
        </p:nvSpPr>
        <p:spPr bwMode="auto">
          <a:xfrm>
            <a:off x="10844931" y="8706287"/>
            <a:ext cx="1797913" cy="179791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lIns="0" tIns="0" rIns="0" bIns="0" rtlCol="0" anchor="ctr"/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40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75%</a:t>
            </a:r>
            <a:endParaRPr kumimoji="0" lang="es-SV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="" xmlns:a16="http://schemas.microsoft.com/office/drawing/2014/main" id="{984A9864-B9AD-4DAC-856F-78CD8E61B4BE}"/>
              </a:ext>
            </a:extLst>
          </p:cNvPr>
          <p:cNvSpPr/>
          <p:nvPr/>
        </p:nvSpPr>
        <p:spPr>
          <a:xfrm>
            <a:off x="644708" y="10763025"/>
            <a:ext cx="4328471" cy="2095771"/>
          </a:xfrm>
          <a:prstGeom prst="rect">
            <a:avLst/>
          </a:prstGeom>
        </p:spPr>
        <p:txBody>
          <a:bodyPr wrap="square" lIns="241559" tIns="120779" rIns="241559" bIns="12077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October 2017 was the hottest of the last </a:t>
            </a:r>
            <a:r>
              <a:rPr lang="en-GB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87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 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="" xmlns:a16="http://schemas.microsoft.com/office/drawing/2014/main" id="{4B7BD97B-31AA-4F19-8644-24ECD57AF26F}"/>
              </a:ext>
            </a:extLst>
          </p:cNvPr>
          <p:cNvSpPr/>
          <p:nvPr/>
        </p:nvSpPr>
        <p:spPr>
          <a:xfrm>
            <a:off x="9574513" y="10803850"/>
            <a:ext cx="4328471" cy="2095771"/>
          </a:xfrm>
          <a:prstGeom prst="rect">
            <a:avLst/>
          </a:prstGeom>
        </p:spPr>
        <p:txBody>
          <a:bodyPr wrap="square" lIns="241559" tIns="120779" rIns="241559" bIns="12077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territory was in  extreme drought  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="" xmlns:a16="http://schemas.microsoft.com/office/drawing/2014/main" id="{8EEB90CA-C4D6-4E8A-AF0B-2966BD40DA48}"/>
              </a:ext>
            </a:extLst>
          </p:cNvPr>
          <p:cNvSpPr/>
          <p:nvPr/>
        </p:nvSpPr>
        <p:spPr>
          <a:xfrm>
            <a:off x="5112179" y="10763025"/>
            <a:ext cx="4328471" cy="2742101"/>
          </a:xfrm>
          <a:prstGeom prst="rect">
            <a:avLst/>
          </a:prstGeom>
        </p:spPr>
        <p:txBody>
          <a:bodyPr wrap="square" lIns="241559" tIns="120779" rIns="241559" bIns="12077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territory was in severe drought </a:t>
            </a:r>
          </a:p>
          <a:p>
            <a:pPr>
              <a:lnSpc>
                <a:spcPct val="150000"/>
              </a:lnSpc>
            </a:pPr>
            <a:endParaRPr lang="en-GB" sz="2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="" xmlns:a16="http://schemas.microsoft.com/office/drawing/2014/main" id="{C0AAB57F-2BFA-470E-92B1-127B313575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234" y="513089"/>
            <a:ext cx="7650850" cy="11502925"/>
          </a:xfrm>
        </p:spPr>
      </p:pic>
      <p:pic>
        <p:nvPicPr>
          <p:cNvPr id="17" name="Picture 15"/>
          <p:cNvPicPr>
            <a:picLocks noChangeAspect="1"/>
          </p:cNvPicPr>
          <p:nvPr/>
        </p:nvPicPr>
        <p:blipFill rotWithShape="1">
          <a:blip r:embed="rId4"/>
          <a:srcRect l="55402" t="32808" r="41973" b="38056"/>
          <a:stretch/>
        </p:blipFill>
        <p:spPr>
          <a:xfrm>
            <a:off x="2016269" y="3123379"/>
            <a:ext cx="479968" cy="299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 bwMode="auto">
          <a:xfrm>
            <a:off x="16153234" y="12016013"/>
            <a:ext cx="7290810" cy="17015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pt-PT"/>
          </a:p>
        </p:txBody>
      </p:sp>
      <p:sp>
        <p:nvSpPr>
          <p:cNvPr id="4" name="Retângulo 3"/>
          <p:cNvSpPr/>
          <p:nvPr/>
        </p:nvSpPr>
        <p:spPr>
          <a:xfrm>
            <a:off x="6034254" y="2763339"/>
            <a:ext cx="786873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Usually, on previous situations of drought, in early autumn there was a significant reduction of the severity. </a:t>
            </a:r>
          </a:p>
          <a:p>
            <a:pPr algn="r">
              <a:lnSpc>
                <a:spcPct val="150000"/>
              </a:lnSpc>
            </a:pP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the contrary, </a:t>
            </a:r>
            <a:r>
              <a:rPr lang="en-GB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2017 fall </a:t>
            </a: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was </a:t>
            </a:r>
            <a:r>
              <a:rPr lang="en-GB" sz="3200" b="1" u="sng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worsening of </a:t>
            </a:r>
            <a:r>
              <a:rPr lang="en-GB" sz="3200" b="1" u="sng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drought severity</a:t>
            </a:r>
            <a:endParaRPr lang="en-GB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animBg="1"/>
      <p:bldP spid="11" grpId="0" animBg="1"/>
      <p:bldP spid="12" grpId="0" animBg="1"/>
      <p:bldP spid="12" grpId="1" animBg="1"/>
      <p:bldP spid="13" grpId="0"/>
      <p:bldP spid="14" grpId="0"/>
      <p:bldP spid="1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75000"/>
              </a:schemeClr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963324" cy="9310103"/>
          </a:xfrm>
          <a:prstGeom prst="rect">
            <a:avLst/>
          </a:prstGeom>
        </p:spPr>
      </p:pic>
      <p:pic>
        <p:nvPicPr>
          <p:cNvPr id="28" name="Picture 18"/>
          <p:cNvPicPr>
            <a:picLocks noChangeAspect="1"/>
          </p:cNvPicPr>
          <p:nvPr/>
        </p:nvPicPr>
        <p:blipFill rotWithShape="1">
          <a:blip r:embed="rId4"/>
          <a:srcRect l="7243"/>
          <a:stretch/>
        </p:blipFill>
        <p:spPr>
          <a:xfrm>
            <a:off x="0" y="-1"/>
            <a:ext cx="16963324" cy="13715861"/>
          </a:xfrm>
          <a:prstGeom prst="rect">
            <a:avLst/>
          </a:prstGeom>
        </p:spPr>
      </p:pic>
      <p:sp>
        <p:nvSpPr>
          <p:cNvPr id="29" name="Textbox 1"/>
          <p:cNvSpPr/>
          <p:nvPr/>
        </p:nvSpPr>
        <p:spPr>
          <a:xfrm>
            <a:off x="18448489" y="1818234"/>
            <a:ext cx="5018058" cy="2090738"/>
          </a:xfrm>
          <a:prstGeom prst="rect">
            <a:avLst/>
          </a:prstGeom>
        </p:spPr>
        <p:txBody>
          <a:bodyPr wrap="square" lIns="241719" tIns="120859" rIns="241719" bIns="12085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rgbClr val="5B9BD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DROUGHT</a:t>
            </a:r>
            <a:endParaRPr lang="en-US" sz="4400" b="1" dirty="0">
              <a:solidFill>
                <a:srgbClr val="5B9BD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 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 panose="05040102010807070707" pitchFamily="18" charset="2"/>
              </a:rPr>
              <a:t>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JAN 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96415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T Services">
  <a:themeElements>
    <a:clrScheme name="makeIT Bright">
      <a:dk1>
        <a:srgbClr val="000000"/>
      </a:dk1>
      <a:lt1>
        <a:srgbClr val="FFFFFF"/>
      </a:lt1>
      <a:dk2>
        <a:srgbClr val="1F1F1F"/>
      </a:dk2>
      <a:lt2>
        <a:srgbClr val="6E6E6E"/>
      </a:lt2>
      <a:accent1>
        <a:srgbClr val="02779C"/>
      </a:accent1>
      <a:accent2>
        <a:srgbClr val="678893"/>
      </a:accent2>
      <a:accent3>
        <a:srgbClr val="EA4D3A"/>
      </a:accent3>
      <a:accent4>
        <a:srgbClr val="12848A"/>
      </a:accent4>
      <a:accent5>
        <a:srgbClr val="014F66"/>
      </a:accent5>
      <a:accent6>
        <a:srgbClr val="192828"/>
      </a:accent6>
      <a:hlink>
        <a:srgbClr val="0563C1"/>
      </a:hlink>
      <a:folHlink>
        <a:srgbClr val="954F72"/>
      </a:folHlink>
    </a:clrScheme>
    <a:fontScheme name="Esenc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enc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>
    <a:spDef>
      <a:spPr bwMode="auto">
        <a:solidFill>
          <a:srgbClr val="05889A"/>
        </a:solidFill>
        <a:ln>
          <a:noFill/>
        </a:ln>
        <a:extLst/>
      </a:spPr>
      <a:bodyPr lIns="0" tIns="0" rIns="0" bIns="0" rtlCol="0" anchor="ctr"/>
      <a:lstStyle>
        <a:defPPr algn="ctr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161349</TotalTime>
  <Words>1360</Words>
  <Application>Microsoft Office PowerPoint</Application>
  <PresentationFormat>Personalizados</PresentationFormat>
  <Paragraphs>240</Paragraphs>
  <Slides>28</Slides>
  <Notes>26</Notes>
  <HiddenSlides>1</HiddenSlides>
  <MMClips>0</MMClips>
  <ScaleCrop>false</ScaleCrop>
  <HeadingPairs>
    <vt:vector size="6" baseType="variant">
      <vt:variant>
        <vt:lpstr>Tipos de letra usados</vt:lpstr>
      </vt:variant>
      <vt:variant>
        <vt:i4>19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28</vt:i4>
      </vt:variant>
    </vt:vector>
  </HeadingPairs>
  <TitlesOfParts>
    <vt:vector size="48" baseType="lpstr">
      <vt:lpstr>Aharoni</vt:lpstr>
      <vt:lpstr>Arial</vt:lpstr>
      <vt:lpstr>Calibri</vt:lpstr>
      <vt:lpstr>FontAwesome</vt:lpstr>
      <vt:lpstr>Gill Sans MT</vt:lpstr>
      <vt:lpstr>Helvetica</vt:lpstr>
      <vt:lpstr>Open Sans</vt:lpstr>
      <vt:lpstr>Open Sans Condensed</vt:lpstr>
      <vt:lpstr>Oswald</vt:lpstr>
      <vt:lpstr>Oswald bold</vt:lpstr>
      <vt:lpstr>PT Sans</vt:lpstr>
      <vt:lpstr>Raleway Light</vt:lpstr>
      <vt:lpstr>Roboto Light</vt:lpstr>
      <vt:lpstr>Roboto Medium</vt:lpstr>
      <vt:lpstr>Roboto Regular</vt:lpstr>
      <vt:lpstr>Segoe UI</vt:lpstr>
      <vt:lpstr>Verdana</vt:lpstr>
      <vt:lpstr>Wingdings</vt:lpstr>
      <vt:lpstr>Wingdings 3</vt:lpstr>
      <vt:lpstr>IT Services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Banco Central de Reserva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Slidepot</dc:creator>
  <cp:lastModifiedBy>Alexandra Cristóvão</cp:lastModifiedBy>
  <cp:revision>9274</cp:revision>
  <dcterms:created xsi:type="dcterms:W3CDTF">2014-07-01T16:42:18Z</dcterms:created>
  <dcterms:modified xsi:type="dcterms:W3CDTF">2019-11-05T17:38:42Z</dcterms:modified>
</cp:coreProperties>
</file>