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09" r:id="rId5"/>
    <p:sldMasterId id="2147484097" r:id="rId6"/>
    <p:sldMasterId id="2147484011" r:id="rId7"/>
    <p:sldMasterId id="2147484024" r:id="rId8"/>
    <p:sldMasterId id="2147483901" r:id="rId9"/>
    <p:sldMasterId id="2147483923" r:id="rId10"/>
    <p:sldMasterId id="2147483945" r:id="rId11"/>
    <p:sldMasterId id="2147483967" r:id="rId12"/>
    <p:sldMasterId id="2147483872" r:id="rId13"/>
    <p:sldMasterId id="2147484151" r:id="rId14"/>
    <p:sldMasterId id="2147484179" r:id="rId15"/>
    <p:sldMasterId id="2147484182" r:id="rId16"/>
    <p:sldMasterId id="2147484195" r:id="rId17"/>
    <p:sldMasterId id="2147484207" r:id="rId18"/>
    <p:sldMasterId id="2147484221" r:id="rId19"/>
    <p:sldMasterId id="2147484233" r:id="rId20"/>
  </p:sldMasterIdLst>
  <p:notesMasterIdLst>
    <p:notesMasterId r:id="rId41"/>
  </p:notesMasterIdLst>
  <p:handoutMasterIdLst>
    <p:handoutMasterId r:id="rId42"/>
  </p:handoutMasterIdLst>
  <p:sldIdLst>
    <p:sldId id="323" r:id="rId21"/>
    <p:sldId id="295" r:id="rId22"/>
    <p:sldId id="357" r:id="rId23"/>
    <p:sldId id="358" r:id="rId24"/>
    <p:sldId id="343" r:id="rId25"/>
    <p:sldId id="344" r:id="rId26"/>
    <p:sldId id="351" r:id="rId27"/>
    <p:sldId id="349" r:id="rId28"/>
    <p:sldId id="353" r:id="rId29"/>
    <p:sldId id="347" r:id="rId30"/>
    <p:sldId id="354" r:id="rId31"/>
    <p:sldId id="352" r:id="rId32"/>
    <p:sldId id="337" r:id="rId33"/>
    <p:sldId id="339" r:id="rId34"/>
    <p:sldId id="350" r:id="rId35"/>
    <p:sldId id="355" r:id="rId36"/>
    <p:sldId id="356" r:id="rId37"/>
    <p:sldId id="359" r:id="rId38"/>
    <p:sldId id="345" r:id="rId39"/>
    <p:sldId id="326" r:id="rId4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trich, Andrew" initials="MA [6]" lastIdx="1" clrIdx="6">
    <p:extLst/>
  </p:cmAuthor>
  <p:cmAuthor id="1" name="Recalde, Celina Maria" initials="RCM" lastIdx="34" clrIdx="0">
    <p:extLst/>
  </p:cmAuthor>
  <p:cmAuthor id="8" name="Martrich, Andrew" initials="MA [7]" lastIdx="1" clrIdx="7">
    <p:extLst/>
  </p:cmAuthor>
  <p:cmAuthor id="2" name="Martrich, Andrew" initials="MA" lastIdx="1" clrIdx="1">
    <p:extLst/>
  </p:cmAuthor>
  <p:cmAuthor id="9" name="Martrich, Andrew" initials="MA [8]" lastIdx="1" clrIdx="8">
    <p:extLst/>
  </p:cmAuthor>
  <p:cmAuthor id="3" name="Martrich, Andrew" initials="MA [2]" lastIdx="1" clrIdx="2">
    <p:extLst/>
  </p:cmAuthor>
  <p:cmAuthor id="10" name="Martrich, Andrew" initials="MA [9]" lastIdx="1" clrIdx="9">
    <p:extLst/>
  </p:cmAuthor>
  <p:cmAuthor id="4" name="Martrich, Andrew" initials="MA [3]" lastIdx="1" clrIdx="3">
    <p:extLst/>
  </p:cmAuthor>
  <p:cmAuthor id="11" name="Martrich, Andrew" initials="MA [10]" lastIdx="1" clrIdx="10">
    <p:extLst/>
  </p:cmAuthor>
  <p:cmAuthor id="5" name="Martrich, Andrew" initials="MA [4]" lastIdx="1" clrIdx="4">
    <p:extLst/>
  </p:cmAuthor>
  <p:cmAuthor id="12" name="Martrich, Andrew" initials="MA [11]" lastIdx="1" clrIdx="11">
    <p:extLst/>
  </p:cmAuthor>
  <p:cmAuthor id="6" name="Martrich, Andrew" initials="MA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83"/>
    <a:srgbClr val="0077D4"/>
    <a:srgbClr val="C5192D"/>
    <a:srgbClr val="004D6D"/>
    <a:srgbClr val="00B1EB"/>
    <a:srgbClr val="EC619F"/>
    <a:srgbClr val="FFD500"/>
    <a:srgbClr val="F39200"/>
    <a:srgbClr val="9F358B"/>
    <a:srgbClr val="95C1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81" autoAdjust="0"/>
    <p:restoredTop sz="62443" autoAdjust="0"/>
  </p:normalViewPr>
  <p:slideViewPr>
    <p:cSldViewPr snapToGrid="0" snapToObjects="1">
      <p:cViewPr varScale="1">
        <p:scale>
          <a:sx n="49" d="100"/>
          <a:sy n="49" d="100"/>
        </p:scale>
        <p:origin x="2482" y="62"/>
      </p:cViewPr>
      <p:guideLst>
        <p:guide orient="horz" pos="2160"/>
        <p:guide pos="2880"/>
      </p:guideLst>
    </p:cSldViewPr>
  </p:slideViewPr>
  <p:outlineViewPr>
    <p:cViewPr>
      <p:scale>
        <a:sx n="75" d="100"/>
        <a:sy n="75" d="100"/>
      </p:scale>
      <p:origin x="0" y="-4456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38" d="100"/>
          <a:sy n="38" d="100"/>
        </p:scale>
        <p:origin x="244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39"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8E9E492-D792-6441-9112-0B83D33CADAC}" type="datetimeFigureOut">
              <a:rPr lang="en-US" smtClean="0"/>
              <a:t>11/7/2019</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7732393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0C5CC39-0E57-4340-8649-266E82BD8BD2}" type="datetimeFigureOut">
              <a:rPr lang="en-US" smtClean="0"/>
              <a:t>11/7/2019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E796DF3-502E-4843-9AFA-F3B0AA716C00}" type="slidenum">
              <a:rPr lang="en-US" smtClean="0"/>
              <a:t>‹N°›</a:t>
            </a:fld>
            <a:endParaRPr lang="en-US"/>
          </a:p>
        </p:txBody>
      </p:sp>
    </p:spTree>
    <p:extLst>
      <p:ext uri="{BB962C8B-B14F-4D97-AF65-F5344CB8AC3E}">
        <p14:creationId xmlns:p14="http://schemas.microsoft.com/office/powerpoint/2010/main" val="28064677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96DF3-502E-4843-9AFA-F3B0AA716C00}" type="slidenum">
              <a:rPr lang="en-US" smtClean="0"/>
              <a:t>1</a:t>
            </a:fld>
            <a:endParaRPr lang="en-US"/>
          </a:p>
        </p:txBody>
      </p:sp>
    </p:spTree>
    <p:extLst>
      <p:ext uri="{BB962C8B-B14F-4D97-AF65-F5344CB8AC3E}">
        <p14:creationId xmlns:p14="http://schemas.microsoft.com/office/powerpoint/2010/main" val="391923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fld id="{BF4EDDEB-3391-4462-96F3-4479898D4E96}" type="slidenum">
              <a:rPr kumimoji="0" lang="en-GB" altLang="en-US" sz="1100" b="0" i="0" u="none" strike="noStrike" kern="1200" cap="none" spc="0" normalizeH="0" baseline="0" noProof="0" smtClean="0">
                <a:ln>
                  <a:noFill/>
                </a:ln>
                <a:solidFill>
                  <a:srgbClr val="000000"/>
                </a:solidFill>
                <a:effectLst/>
                <a:uLnTx/>
                <a:uFillTx/>
                <a:latin typeface="Times New Roman" charset="0"/>
                <a:ea typeface="SimSun" charset="-122"/>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t>16</a:t>
            </a:fld>
            <a:endParaRPr kumimoji="0" lang="en-GB" altLang="en-US" sz="11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3065173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fld id="{D9F347F4-43F3-47C0-8F0F-C078A8FB3E8D}" type="slidenum">
              <a:rPr kumimoji="0" lang="fr-FR" sz="1100" b="0" i="0" u="none" strike="noStrike" kern="1200" cap="none" spc="0" normalizeH="0" baseline="0" noProof="0" smtClean="0">
                <a:ln>
                  <a:noFill/>
                </a:ln>
                <a:solidFill>
                  <a:prstClr val="black"/>
                </a:solidFill>
                <a:effectLst/>
                <a:uLnTx/>
                <a:uFillTx/>
                <a:latin typeface="Times New Roman" charset="0"/>
                <a:ea typeface="SimSun" charset="-122"/>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t>19</a:t>
            </a:fld>
            <a:endParaRPr kumimoji="0" lang="fr-FR" sz="1100" b="0" i="0" u="none" strike="noStrike" kern="1200" cap="none" spc="0" normalizeH="0" baseline="0" noProof="0">
              <a:ln>
                <a:noFill/>
              </a:ln>
              <a:solidFill>
                <a:prstClr val="black"/>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91131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i="1" dirty="0">
                <a:latin typeface="Calibri" panose="020F0502020204030204" pitchFamily="34" charset="0"/>
                <a:ea typeface="Calibri" panose="020F0502020204030204" pitchFamily="34" charset="0"/>
                <a:cs typeface="Times New Roman" panose="02020603050405020304" pitchFamily="18" charset="0"/>
              </a:rPr>
              <a:t>A cascade of uncertainty proceeds from different socio-economic and demographic pathways, their translation into concentrations of atmospheric greenhouse gas (GHG) concentrations, expressed climate outcomes in global and regional models, translation into local impacts on human and natural systems, and implied adaptation responses.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i="1" dirty="0">
              <a:latin typeface="MyriadPro"/>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Hydrological Programme (IHP) within the framework of Climate Risk Informed Decision Analysis (CRIDA) has engaged with various stakeholders in different regions to design a robust Climate Stress Test using bottom up approach to identify uncertainty of climate projection for water resources management in cooperation and collaborations with category II centres and centre of excellences. The IHP undertaken case study based on CRIDA and other citizen sciences approaches advocates to move away from the ‘one size fits all’ approach, and to pursue locally embedded solutions to the specific threats to water insecurity due to climate and other global changes. CRIDA is a stepwise guide to assess the climate risk level for all water-intensive investments and to gauge the level of effort necessary to reduce risks. It has now been applied to local-scale facilities such as water utilities as well as basin-scale planning processes.</a:t>
            </a:r>
          </a:p>
          <a:p>
            <a:endParaRPr lang="en-US" dirty="0"/>
          </a:p>
        </p:txBody>
      </p:sp>
      <p:sp>
        <p:nvSpPr>
          <p:cNvPr id="4" name="Slide Number Placeholder 3"/>
          <p:cNvSpPr>
            <a:spLocks noGrp="1"/>
          </p:cNvSpPr>
          <p:nvPr>
            <p:ph type="sldNum" idx="10"/>
          </p:nvPr>
        </p:nvSpPr>
        <p:spPr/>
        <p:txBody>
          <a:bodyPr/>
          <a:lstStyle/>
          <a:p>
            <a:pPr>
              <a:defRPr/>
            </a:pPr>
            <a:fld id="{BF4EDDEB-3391-4462-96F3-4479898D4E96}" type="slidenum">
              <a:rPr lang="en-GB" altLang="en-US" smtClean="0"/>
              <a:pPr>
                <a:defRPr/>
              </a:pPr>
              <a:t>20</a:t>
            </a:fld>
            <a:endParaRPr lang="en-GB" altLang="en-US"/>
          </a:p>
        </p:txBody>
      </p:sp>
    </p:spTree>
    <p:extLst>
      <p:ext uri="{BB962C8B-B14F-4D97-AF65-F5344CB8AC3E}">
        <p14:creationId xmlns:p14="http://schemas.microsoft.com/office/powerpoint/2010/main" val="420840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Global risks are intensifying but the collective will to tackle them appears to be lacking- Global Risk Report of the World Economic Forum 2019.</a:t>
            </a:r>
          </a:p>
          <a:p>
            <a:r>
              <a:rPr lang="en-GB" sz="1200" kern="1200" dirty="0" smtClean="0">
                <a:solidFill>
                  <a:schemeClr val="tx1"/>
                </a:solidFill>
                <a:effectLst/>
                <a:latin typeface="+mn-lt"/>
                <a:ea typeface="+mn-ea"/>
                <a:cs typeface="+mn-cs"/>
              </a:rPr>
              <a:t>Environmental risks continue to dominate among the top identified risk included in the annual Global Risks Report 2019, launched during World Economic Forum in Davos early this year. Extreme weather (flood and drought) was the risk of greatest concern, but the report shows increasingly worried about environmental policy failure: having fallen in the rankings after Paris, “failure of climate-change mitigation and adaptation”.  The results of climate inaction are becoming increasingly clear. </a:t>
            </a:r>
          </a:p>
          <a:p>
            <a:endParaRPr lang="fr-FR" dirty="0"/>
          </a:p>
        </p:txBody>
      </p:sp>
      <p:sp>
        <p:nvSpPr>
          <p:cNvPr id="4" name="Slide Number Placeholder 3"/>
          <p:cNvSpPr>
            <a:spLocks noGrp="1"/>
          </p:cNvSpPr>
          <p:nvPr>
            <p:ph type="sldNum" sz="quarter" idx="10"/>
          </p:nvPr>
        </p:nvSpPr>
        <p:spPr/>
        <p:txBody>
          <a:bodyPr/>
          <a:lstStyle/>
          <a:p>
            <a:fld id="{BE796DF3-502E-4843-9AFA-F3B0AA716C00}" type="slidenum">
              <a:rPr lang="en-US" smtClean="0"/>
              <a:t>2</a:t>
            </a:fld>
            <a:endParaRPr lang="en-US"/>
          </a:p>
        </p:txBody>
      </p:sp>
    </p:spTree>
    <p:extLst>
      <p:ext uri="{BB962C8B-B14F-4D97-AF65-F5344CB8AC3E}">
        <p14:creationId xmlns:p14="http://schemas.microsoft.com/office/powerpoint/2010/main" val="300585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49263" rtl="0" eaLnBrk="0" fontAlgn="base" latinLnBrk="0" hangingPunct="0">
              <a:lnSpc>
                <a:spcPct val="100000"/>
              </a:lnSpc>
              <a:spcBef>
                <a:spcPct val="30000"/>
              </a:spcBef>
              <a:spcAft>
                <a:spcPct val="0"/>
              </a:spcAft>
              <a:buClr>
                <a:srgbClr val="000000"/>
              </a:buClr>
              <a:buSzPct val="100000"/>
              <a:buFont typeface="+mj-lt"/>
              <a:buAutoNum type="arabicPeriod"/>
              <a:tabLst/>
              <a:defRPr/>
            </a:pPr>
            <a:r>
              <a:rPr lang="en-GB" sz="1800" b="1" kern="1200" dirty="0">
                <a:solidFill>
                  <a:srgbClr val="000000"/>
                </a:solidFill>
                <a:effectLst/>
                <a:latin typeface="Times New Roman" charset="0"/>
                <a:ea typeface="MS PGothic" panose="020B0600070205080204" pitchFamily="34" charset="-128"/>
                <a:cs typeface="ＭＳ Ｐゴシック" charset="0"/>
              </a:rPr>
              <a:t>Water resources variability has a significant impact on development.</a:t>
            </a:r>
          </a:p>
          <a:p>
            <a:pPr marL="228600" marR="0" lvl="0" indent="-228600" algn="l" defTabSz="449263" rtl="0" eaLnBrk="0" fontAlgn="base" latinLnBrk="0" hangingPunct="0">
              <a:lnSpc>
                <a:spcPct val="100000"/>
              </a:lnSpc>
              <a:spcBef>
                <a:spcPct val="30000"/>
              </a:spcBef>
              <a:spcAft>
                <a:spcPct val="0"/>
              </a:spcAft>
              <a:buClr>
                <a:srgbClr val="000000"/>
              </a:buClr>
              <a:buSzPct val="100000"/>
              <a:buFont typeface="+mj-lt"/>
              <a:buAutoNum type="arabicPeriod"/>
              <a:tabLst/>
              <a:defRPr/>
            </a:pPr>
            <a:r>
              <a:rPr lang="en-GB" sz="1800" b="1" kern="1200" dirty="0">
                <a:solidFill>
                  <a:srgbClr val="000000"/>
                </a:solidFill>
                <a:effectLst/>
                <a:latin typeface="Times New Roman" charset="0"/>
                <a:ea typeface="MS PGothic" panose="020B0600070205080204" pitchFamily="34" charset="-128"/>
                <a:cs typeface="ＭＳ Ｐゴシック" charset="0"/>
              </a:rPr>
              <a:t>Around 30% of the global population is estimated to reside in areas and regions routinely impacted by either flood or drought events – the major water-related disasters through which water variability manifests itself. </a:t>
            </a:r>
            <a:endParaRPr lang="en-GB" sz="1800" b="1" dirty="0"/>
          </a:p>
          <a:p>
            <a:endParaRPr lang="en-US"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fld id="{BF4EDDEB-3391-4462-96F3-4479898D4E96}" type="slidenum">
              <a:rPr kumimoji="0" lang="en-GB" altLang="en-US" sz="1100" b="0" i="0" u="none" strike="noStrike" kern="1200" cap="none" spc="0" normalizeH="0" baseline="0" noProof="0" smtClean="0">
                <a:ln>
                  <a:noFill/>
                </a:ln>
                <a:solidFill>
                  <a:srgbClr val="000000"/>
                </a:solidFill>
                <a:effectLst/>
                <a:uLnTx/>
                <a:uFillTx/>
                <a:latin typeface="Times New Roman" charset="0"/>
                <a:ea typeface="SimSun" charset="-122"/>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t>5</a:t>
            </a:fld>
            <a:endParaRPr kumimoji="0" lang="en-GB" altLang="en-US" sz="11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220914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49263" rtl="0" eaLnBrk="0" fontAlgn="base" latinLnBrk="0" hangingPunct="0">
              <a:lnSpc>
                <a:spcPct val="100000"/>
              </a:lnSpc>
              <a:spcBef>
                <a:spcPct val="30000"/>
              </a:spcBef>
              <a:spcAft>
                <a:spcPct val="0"/>
              </a:spcAft>
              <a:buClr>
                <a:srgbClr val="000000"/>
              </a:buClr>
              <a:buSzPct val="100000"/>
              <a:buFont typeface="+mj-lt"/>
              <a:buAutoNum type="arabicPeriod"/>
              <a:tabLst/>
              <a:defRPr/>
            </a:pPr>
            <a:r>
              <a:rPr lang="en-GB" sz="1800" b="1" kern="1200" dirty="0">
                <a:solidFill>
                  <a:srgbClr val="000000"/>
                </a:solidFill>
                <a:effectLst/>
                <a:latin typeface="Times New Roman" charset="0"/>
                <a:ea typeface="MS PGothic" panose="020B0600070205080204" pitchFamily="34" charset="-128"/>
                <a:cs typeface="ＭＳ Ｐゴシック" charset="0"/>
              </a:rPr>
              <a:t>Water resources variability has a significant impact on development.</a:t>
            </a:r>
          </a:p>
          <a:p>
            <a:pPr marL="228600" marR="0" lvl="0" indent="-228600" algn="l" defTabSz="449263" rtl="0" eaLnBrk="0" fontAlgn="base" latinLnBrk="0" hangingPunct="0">
              <a:lnSpc>
                <a:spcPct val="100000"/>
              </a:lnSpc>
              <a:spcBef>
                <a:spcPct val="30000"/>
              </a:spcBef>
              <a:spcAft>
                <a:spcPct val="0"/>
              </a:spcAft>
              <a:buClr>
                <a:srgbClr val="000000"/>
              </a:buClr>
              <a:buSzPct val="100000"/>
              <a:buFont typeface="+mj-lt"/>
              <a:buAutoNum type="arabicPeriod"/>
              <a:tabLst/>
              <a:defRPr/>
            </a:pPr>
            <a:r>
              <a:rPr lang="en-GB" sz="1800" b="1" kern="1200" dirty="0">
                <a:solidFill>
                  <a:srgbClr val="000000"/>
                </a:solidFill>
                <a:effectLst/>
                <a:latin typeface="Times New Roman" charset="0"/>
                <a:ea typeface="MS PGothic" panose="020B0600070205080204" pitchFamily="34" charset="-128"/>
                <a:cs typeface="ＭＳ Ｐゴシック" charset="0"/>
              </a:rPr>
              <a:t>Around 30% of the global population is estimated to reside in areas and regions routinely impacted by either flood or drought events – the major water-related disasters through which water variability manifests itself. </a:t>
            </a:r>
            <a:endParaRPr lang="en-GB" sz="1800" b="1" dirty="0"/>
          </a:p>
          <a:p>
            <a:endParaRPr lang="en-US"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fld id="{BF4EDDEB-3391-4462-96F3-4479898D4E96}" type="slidenum">
              <a:rPr kumimoji="0" lang="en-GB" altLang="en-US" sz="1100" b="0" i="0" u="none" strike="noStrike" kern="1200" cap="none" spc="0" normalizeH="0" baseline="0" noProof="0" smtClean="0">
                <a:ln>
                  <a:noFill/>
                </a:ln>
                <a:solidFill>
                  <a:srgbClr val="000000"/>
                </a:solidFill>
                <a:effectLst/>
                <a:uLnTx/>
                <a:uFillTx/>
                <a:latin typeface="Times New Roman" charset="0"/>
                <a:ea typeface="SimSun" charset="-122"/>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t>6</a:t>
            </a:fld>
            <a:endParaRPr kumimoji="0" lang="en-GB" altLang="en-US" sz="11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396617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59350" cy="3721100"/>
          </a:xfrm>
        </p:spPr>
      </p:sp>
      <p:sp>
        <p:nvSpPr>
          <p:cNvPr id="3" name="Notes Placeholder 2"/>
          <p:cNvSpPr>
            <a:spLocks noGrp="1"/>
          </p:cNvSpPr>
          <p:nvPr>
            <p:ph type="body" idx="1"/>
          </p:nvPr>
        </p:nvSpPr>
        <p:spPr/>
        <p:txBody>
          <a:bodyPr/>
          <a:lstStyle/>
          <a:p>
            <a:r>
              <a:rPr lang="en-US" dirty="0" smtClean="0"/>
              <a:t>Increasing</a:t>
            </a:r>
            <a:r>
              <a:rPr lang="en-US" baseline="0" dirty="0" smtClean="0"/>
              <a:t> water scarcity - 2</a:t>
            </a:r>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fld id="{236B842D-9FF4-C949-AF5D-72C51866C0D5}" type="slidenum">
              <a:rPr kumimoji="0" lang="en-US" sz="1100" b="0" i="0" u="none" strike="noStrike" kern="1200" cap="none" spc="0" normalizeH="0" baseline="0" noProof="0" smtClean="0">
                <a:ln>
                  <a:noFill/>
                </a:ln>
                <a:solidFill>
                  <a:srgbClr val="000000"/>
                </a:solidFill>
                <a:effectLst/>
                <a:uLnTx/>
                <a:uFillTx/>
                <a:latin typeface="Times New Roman" charset="0"/>
                <a:ea typeface="SimSun" charset="-122"/>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t>8</a:t>
            </a:fld>
            <a:endParaRPr kumimoji="0" lang="en-US" sz="11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191521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96DF3-502E-4843-9AFA-F3B0AA716C00}" type="slidenum">
              <a:rPr lang="en-US" smtClean="0"/>
              <a:t>10</a:t>
            </a:fld>
            <a:endParaRPr lang="en-US"/>
          </a:p>
        </p:txBody>
      </p:sp>
    </p:spTree>
    <p:extLst>
      <p:ext uri="{BB962C8B-B14F-4D97-AF65-F5344CB8AC3E}">
        <p14:creationId xmlns:p14="http://schemas.microsoft.com/office/powerpoint/2010/main" val="1317910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a:t>
            </a:r>
            <a:r>
              <a:rPr lang="en-US" baseline="0" dirty="0" smtClean="0"/>
              <a:t> The likelihood that humans will be seriously affected by a hazard</a:t>
            </a:r>
          </a:p>
          <a:p>
            <a:endParaRPr lang="en-US" baseline="0" dirty="0" smtClean="0"/>
          </a:p>
          <a:p>
            <a:r>
              <a:rPr lang="en-US" baseline="0" dirty="0" smtClean="0"/>
              <a:t>Vulnerability= How susceptible a population is to the damage caused by a hazard</a:t>
            </a:r>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fld id="{F464F8C1-0C32-4C32-B669-A34C33487E30}" type="slidenum">
              <a:rPr kumimoji="0" lang="en-US" altLang="en-US" sz="1100" b="0" i="0" u="none" strike="noStrike" kern="1200" cap="none" spc="0" normalizeH="0" baseline="0" noProof="0" smtClean="0">
                <a:ln>
                  <a:noFill/>
                </a:ln>
                <a:solidFill>
                  <a:srgbClr val="000000"/>
                </a:solidFill>
                <a:effectLst/>
                <a:uLnTx/>
                <a:uFillTx/>
                <a:latin typeface="Times New Roman" charset="0"/>
                <a:ea typeface="SimSun" charset="-122"/>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t>11</a:t>
            </a:fld>
            <a:endParaRPr kumimoji="0" lang="en-US" altLang="en-US" sz="11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247934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fld id="{BF4EDDEB-3391-4462-96F3-4479898D4E96}" type="slidenum">
              <a:rPr kumimoji="0" lang="en-GB" altLang="en-US" sz="1100" b="0" i="0" u="none" strike="noStrike" kern="1200" cap="none" spc="0" normalizeH="0" baseline="0" noProof="0" smtClean="0">
                <a:ln>
                  <a:noFill/>
                </a:ln>
                <a:solidFill>
                  <a:srgbClr val="000000"/>
                </a:solidFill>
                <a:effectLst/>
                <a:uLnTx/>
                <a:uFillTx/>
                <a:latin typeface="Times New Roman" charset="0"/>
                <a:ea typeface="SimSun" charset="-122"/>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charset="2"/>
                <a:buNone/>
                <a:tabLst>
                  <a:tab pos="663310" algn="l"/>
                  <a:tab pos="1326619" algn="l"/>
                  <a:tab pos="1989929" algn="l"/>
                  <a:tab pos="2653238" algn="l"/>
                </a:tabLst>
                <a:defRPr/>
              </a:pPr>
              <a:t>12</a:t>
            </a:fld>
            <a:endParaRPr kumimoji="0" lang="en-GB" altLang="en-US" sz="1100" b="0" i="0" u="none" strike="noStrike" kern="1200" cap="none" spc="0" normalizeH="0" baseline="0" noProof="0">
              <a:ln>
                <a:noFill/>
              </a:ln>
              <a:solidFill>
                <a:srgbClr val="000000"/>
              </a:solidFill>
              <a:effectLst/>
              <a:uLnTx/>
              <a:uFillTx/>
              <a:latin typeface="Times New Roman" charset="0"/>
              <a:ea typeface="SimSun" charset="-122"/>
              <a:cs typeface="+mn-cs"/>
            </a:endParaRPr>
          </a:p>
        </p:txBody>
      </p:sp>
    </p:spTree>
    <p:extLst>
      <p:ext uri="{BB962C8B-B14F-4D97-AF65-F5344CB8AC3E}">
        <p14:creationId xmlns:p14="http://schemas.microsoft.com/office/powerpoint/2010/main" val="310266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0E352-F2DB-944D-BD83-56CF80298E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121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MASTER Slide title with imag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811211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MASTER SLIDE 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73194" y="5181110"/>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73194" y="4698956"/>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312407347"/>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5"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39926694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31190133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73194" y="5181110"/>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73194" y="4698956"/>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281753514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53667625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526425" y="1741012"/>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03649926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52399100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7" name="Rectangle 6"/>
          <p:cNvSpPr/>
          <p:nvPr userDrawn="1"/>
        </p:nvSpPr>
        <p:spPr>
          <a:xfrm>
            <a:off x="-799" y="0"/>
            <a:ext cx="9143998" cy="6836229"/>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2" name="Text Placeholder 24"/>
          <p:cNvSpPr>
            <a:spLocks noGrp="1"/>
          </p:cNvSpPr>
          <p:nvPr>
            <p:ph type="body" sz="quarter" idx="13" hasCustomPrompt="1"/>
          </p:nvPr>
        </p:nvSpPr>
        <p:spPr>
          <a:xfrm>
            <a:off x="1609717" y="1845069"/>
            <a:ext cx="2918740" cy="1155593"/>
          </a:xfrm>
          <a:prstGeom prst="rect">
            <a:avLst/>
          </a:prstGeom>
          <a:effectLst/>
        </p:spPr>
        <p:txBody>
          <a:bodyPr/>
          <a:lstStyle>
            <a:lvl1pPr marL="0" indent="0" algn="l">
              <a:buNone/>
              <a:defRPr sz="8000" b="1" baseline="0">
                <a:solidFill>
                  <a:schemeClr val="bg1"/>
                </a:solidFill>
              </a:defRPr>
            </a:lvl1pPr>
          </a:lstStyle>
          <a:p>
            <a:pPr lvl="0"/>
            <a:r>
              <a:rPr lang="en-US" dirty="0" smtClean="0"/>
              <a:t>Logos</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3073" y="370015"/>
            <a:ext cx="1302403" cy="1218446"/>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8926" y="2302812"/>
            <a:ext cx="1016550" cy="783972"/>
          </a:xfrm>
          <a:prstGeom prst="rect">
            <a:avLst/>
          </a:prstGeom>
        </p:spPr>
      </p:pic>
      <p:pic>
        <p:nvPicPr>
          <p:cNvPr id="13" name="Imag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7949" y="2042477"/>
            <a:ext cx="565241" cy="175754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2471" y="3800025"/>
            <a:ext cx="649461" cy="500870"/>
          </a:xfrm>
          <a:prstGeom prst="rect">
            <a:avLst/>
          </a:prstGeom>
        </p:spPr>
      </p:pic>
      <p:sp>
        <p:nvSpPr>
          <p:cNvPr id="15" name="Text Placeholder 22"/>
          <p:cNvSpPr txBox="1">
            <a:spLocks/>
          </p:cNvSpPr>
          <p:nvPr userDrawn="1"/>
        </p:nvSpPr>
        <p:spPr>
          <a:xfrm>
            <a:off x="6142549" y="5187205"/>
            <a:ext cx="1399508" cy="354245"/>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0" dirty="0" smtClean="0">
                <a:solidFill>
                  <a:schemeClr val="bg1"/>
                </a:solidFill>
                <a:latin typeface="Arial" panose="020B0604020202020204" pitchFamily="34" charset="0"/>
                <a:cs typeface="Arial" panose="020B0604020202020204" pitchFamily="34" charset="0"/>
              </a:rPr>
              <a:t>UNESCO</a:t>
            </a:r>
            <a:endParaRPr lang="fr-FR" sz="2000" b="0" dirty="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2331" y="5194405"/>
            <a:ext cx="430218" cy="331788"/>
          </a:xfrm>
          <a:prstGeom prst="rect">
            <a:avLst/>
          </a:prstGeom>
        </p:spPr>
      </p:pic>
      <p:pic>
        <p:nvPicPr>
          <p:cNvPr id="17" name="Imag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6155461" y="5197258"/>
            <a:ext cx="152943" cy="475558"/>
          </a:xfrm>
          <a:prstGeom prst="rect">
            <a:avLst/>
          </a:prstGeom>
        </p:spPr>
      </p:pic>
    </p:spTree>
    <p:extLst>
      <p:ext uri="{BB962C8B-B14F-4D97-AF65-F5344CB8AC3E}">
        <p14:creationId xmlns:p14="http://schemas.microsoft.com/office/powerpoint/2010/main" val="412838455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r>
              <a:rPr lang="fr-FR" dirty="0" smtClean="0">
                <a:effectLst/>
              </a:rPr>
              <a:t> </a:t>
            </a:r>
          </a:p>
          <a:p>
            <a:r>
              <a:rPr lang="fr-FR" dirty="0" smtClean="0"/>
              <a:t/>
            </a:r>
            <a:br>
              <a:rPr lang="fr-FR" dirty="0" smtClean="0"/>
            </a:br>
            <a:endParaRPr lang="fr-FR" dirty="0"/>
          </a:p>
        </p:txBody>
      </p:sp>
    </p:spTree>
    <p:extLst>
      <p:ext uri="{BB962C8B-B14F-4D97-AF65-F5344CB8AC3E}">
        <p14:creationId xmlns:p14="http://schemas.microsoft.com/office/powerpoint/2010/main" val="256494921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76388376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5955658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MASTER SLIDE 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00577068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1603182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87675409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19253485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136800930"/>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2846350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LLICIT Slide title with imag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8" name="Picture Placeholder 49"/>
          <p:cNvPicPr>
            <a:picLocks noChangeAspect="1"/>
          </p:cNvPicPr>
          <p:nvPr userDrawn="1"/>
        </p:nvPicPr>
        <p:blipFill>
          <a:blip r:embed="rId2">
            <a:extLst>
              <a:ext uri="{28A0092B-C50C-407E-A947-70E740481C1C}">
                <a14:useLocalDpi xmlns:a14="http://schemas.microsoft.com/office/drawing/2010/main" val="0"/>
              </a:ext>
            </a:extLst>
          </a:blip>
          <a:srcRect t="14653" b="14653"/>
          <a:stretch>
            <a:fillRect/>
          </a:stretch>
        </p:blipFill>
        <p:spPr>
          <a:xfrm>
            <a:off x="0" y="2000707"/>
            <a:ext cx="9144001" cy="4857293"/>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83220351"/>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97726093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itle 1"/>
          <p:cNvSpPr>
            <a:spLocks noGrp="1"/>
          </p:cNvSpPr>
          <p:nvPr>
            <p:ph type="ctrTitle" hasCustomPrompt="1"/>
          </p:nvPr>
        </p:nvSpPr>
        <p:spPr>
          <a:xfrm>
            <a:off x="358775" y="127998"/>
            <a:ext cx="8333503" cy="425733"/>
          </a:xfrm>
          <a:prstGeom prst="rect">
            <a:avLst/>
          </a:prstGeom>
        </p:spPr>
        <p:txBody>
          <a:bodyPr lIns="0" tIns="0" rIns="0" bIns="0"/>
          <a:lstStyle>
            <a:lvl1pPr algn="l">
              <a:lnSpc>
                <a:spcPts val="3700"/>
              </a:lnSpc>
              <a:defRPr sz="3200" baseline="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7"/>
          </p:nvPr>
        </p:nvSpPr>
        <p:spPr>
          <a:xfrm>
            <a:off x="358775" y="978010"/>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77343716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1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33008943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14"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27182295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MASTER SLIDE 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526425" y="1741012"/>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728876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7"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2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67178438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5"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453611722"/>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51940554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73194" y="5181110"/>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73194" y="4698956"/>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428700929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91859677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526425" y="1741012"/>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9868140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60468666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r>
              <a:rPr lang="fr-FR" dirty="0" smtClean="0">
                <a:effectLst/>
              </a:rPr>
              <a:t> </a:t>
            </a:r>
          </a:p>
          <a:p>
            <a:r>
              <a:rPr lang="fr-FR" dirty="0" smtClean="0"/>
              <a:t/>
            </a:r>
            <a:br>
              <a:rPr lang="fr-FR" dirty="0" smtClean="0"/>
            </a:br>
            <a:endParaRPr lang="fr-FR" dirty="0"/>
          </a:p>
        </p:txBody>
      </p:sp>
    </p:spTree>
    <p:extLst>
      <p:ext uri="{BB962C8B-B14F-4D97-AF65-F5344CB8AC3E}">
        <p14:creationId xmlns:p14="http://schemas.microsoft.com/office/powerpoint/2010/main" val="147782465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50100458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823963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MASTER SLIDE 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86125566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889556928"/>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571671893"/>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2842220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67011160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9251418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AB Slide title with imag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59406930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731572621"/>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ctangle 5"/>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itle 1"/>
          <p:cNvSpPr>
            <a:spLocks noGrp="1"/>
          </p:cNvSpPr>
          <p:nvPr>
            <p:ph type="ctrTitle" hasCustomPrompt="1"/>
          </p:nvPr>
        </p:nvSpPr>
        <p:spPr>
          <a:xfrm>
            <a:off x="358775" y="127998"/>
            <a:ext cx="8333503" cy="425733"/>
          </a:xfrm>
          <a:prstGeom prst="rect">
            <a:avLst/>
          </a:prstGeom>
        </p:spPr>
        <p:txBody>
          <a:bodyPr lIns="0" tIns="0" rIns="0" bIns="0"/>
          <a:lstStyle>
            <a:lvl1pPr algn="l">
              <a:lnSpc>
                <a:spcPts val="3700"/>
              </a:lnSpc>
              <a:defRPr sz="3200" baseline="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7"/>
          </p:nvPr>
        </p:nvSpPr>
        <p:spPr>
          <a:xfrm>
            <a:off x="358775" y="978010"/>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26340780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1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072578591"/>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14"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3726641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004983"/>
            </a:gs>
            <a:gs pos="100000">
              <a:srgbClr val="0077D4"/>
            </a:gs>
          </a:gsLst>
          <a:lin ang="135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0983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7"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2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96970417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5"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46401658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42262056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73194" y="5181110"/>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73194" y="4698956"/>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1365405187"/>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00849106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526425" y="1741012"/>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06401570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6525544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r>
              <a:rPr lang="fr-FR" dirty="0" smtClean="0">
                <a:effectLst/>
              </a:rPr>
              <a:t> </a:t>
            </a:r>
          </a:p>
          <a:p>
            <a:r>
              <a:rPr lang="fr-FR" dirty="0" smtClean="0"/>
              <a:t/>
            </a:r>
            <a:br>
              <a:rPr lang="fr-FR" dirty="0" smtClean="0"/>
            </a:br>
            <a:endParaRPr lang="fr-FR" dirty="0"/>
          </a:p>
        </p:txBody>
      </p:sp>
    </p:spTree>
    <p:extLst>
      <p:ext uri="{BB962C8B-B14F-4D97-AF65-F5344CB8AC3E}">
        <p14:creationId xmlns:p14="http://schemas.microsoft.com/office/powerpoint/2010/main" val="211295774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87991490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0367945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_Slide">
    <p:spTree>
      <p:nvGrpSpPr>
        <p:cNvPr id="1" name=""/>
        <p:cNvGrpSpPr/>
        <p:nvPr/>
      </p:nvGrpSpPr>
      <p:grpSpPr>
        <a:xfrm>
          <a:off x="0" y="0"/>
          <a:ext cx="0" cy="0"/>
          <a:chOff x="0" y="0"/>
          <a:chExt cx="0" cy="0"/>
        </a:xfrm>
      </p:grpSpPr>
      <p:sp>
        <p:nvSpPr>
          <p:cNvPr id="7" name="Rectangle 6"/>
          <p:cNvSpPr/>
          <p:nvPr userDrawn="1"/>
        </p:nvSpPr>
        <p:spPr>
          <a:xfrm>
            <a:off x="0" y="0"/>
            <a:ext cx="9154164" cy="68580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2" name="Text Placeholder 24"/>
          <p:cNvSpPr>
            <a:spLocks noGrp="1"/>
          </p:cNvSpPr>
          <p:nvPr>
            <p:ph type="body" sz="quarter" idx="13" hasCustomPrompt="1"/>
          </p:nvPr>
        </p:nvSpPr>
        <p:spPr>
          <a:xfrm>
            <a:off x="421716" y="187136"/>
            <a:ext cx="8355083" cy="1155593"/>
          </a:xfrm>
          <a:prstGeom prst="rect">
            <a:avLst/>
          </a:prstGeom>
          <a:effectLst/>
        </p:spPr>
        <p:txBody>
          <a:bodyPr/>
          <a:lstStyle>
            <a:lvl1pPr marL="0" indent="0" algn="l">
              <a:buNone/>
              <a:defRPr sz="6000" b="1" baseline="0">
                <a:solidFill>
                  <a:schemeClr val="bg1"/>
                </a:solidFill>
              </a:defRPr>
            </a:lvl1pPr>
          </a:lstStyle>
          <a:p>
            <a:pPr lvl="0"/>
            <a:r>
              <a:rPr lang="en-US" dirty="0" smtClean="0"/>
              <a:t>Logos : copy/paste </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1738" y="3050380"/>
            <a:ext cx="1302403" cy="1218446"/>
          </a:xfrm>
          <a:prstGeom prst="rect">
            <a:avLst/>
          </a:prstGeom>
        </p:spPr>
      </p:pic>
      <p:sp>
        <p:nvSpPr>
          <p:cNvPr id="15" name="Text Placeholder 22"/>
          <p:cNvSpPr txBox="1">
            <a:spLocks/>
          </p:cNvSpPr>
          <p:nvPr userDrawn="1"/>
        </p:nvSpPr>
        <p:spPr>
          <a:xfrm>
            <a:off x="4292149" y="4533088"/>
            <a:ext cx="1399508" cy="354245"/>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0" dirty="0" smtClean="0">
                <a:solidFill>
                  <a:schemeClr val="bg1"/>
                </a:solidFill>
                <a:latin typeface="Arial" panose="020B0604020202020204" pitchFamily="34" charset="0"/>
                <a:cs typeface="Arial" panose="020B0604020202020204" pitchFamily="34" charset="0"/>
              </a:rPr>
              <a:t>UNESCO</a:t>
            </a:r>
            <a:endParaRPr lang="fr-FR" sz="2000" b="0" dirty="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1931" y="4540288"/>
            <a:ext cx="430218" cy="331788"/>
          </a:xfrm>
          <a:prstGeom prst="rect">
            <a:avLst/>
          </a:prstGeom>
        </p:spPr>
      </p:pic>
      <p:pic>
        <p:nvPicPr>
          <p:cNvPr id="17" name="Imag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4256149" y="4474465"/>
            <a:ext cx="231965" cy="721269"/>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78045" y="5318127"/>
            <a:ext cx="1454108" cy="582914"/>
          </a:xfrm>
          <a:prstGeom prst="rect">
            <a:avLst/>
          </a:prstGeom>
        </p:spPr>
      </p:pic>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70365" y="6081384"/>
            <a:ext cx="1102451" cy="547866"/>
          </a:xfrm>
          <a:prstGeom prst="rect">
            <a:avLst/>
          </a:prstGeom>
        </p:spPr>
      </p:pic>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79925" y="5325730"/>
            <a:ext cx="1116080" cy="567708"/>
          </a:xfrm>
          <a:prstGeom prst="rect">
            <a:avLst/>
          </a:prstGeom>
        </p:spPr>
      </p:pic>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66237" y="6081384"/>
            <a:ext cx="1085930" cy="552741"/>
          </a:xfrm>
          <a:prstGeom prst="rect">
            <a:avLst/>
          </a:prstGeom>
        </p:spPr>
      </p:pic>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07608" y="6125671"/>
            <a:ext cx="1134673" cy="542164"/>
          </a:xfrm>
          <a:prstGeom prst="rect">
            <a:avLst/>
          </a:prstGeom>
        </p:spPr>
      </p:pic>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64127" y="1459049"/>
            <a:ext cx="1245074" cy="1271755"/>
          </a:xfrm>
          <a:prstGeom prst="rect">
            <a:avLst/>
          </a:prstGeom>
        </p:spPr>
      </p:pic>
      <p:pic>
        <p:nvPicPr>
          <p:cNvPr id="18" name="Picture 1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565985" y="1465122"/>
            <a:ext cx="1188156" cy="1419936"/>
          </a:xfrm>
          <a:prstGeom prst="rect">
            <a:avLst/>
          </a:prstGeom>
        </p:spPr>
      </p:pic>
      <p:sp>
        <p:nvSpPr>
          <p:cNvPr id="19" name="TextBox 18"/>
          <p:cNvSpPr txBox="1"/>
          <p:nvPr userDrawn="1"/>
        </p:nvSpPr>
        <p:spPr>
          <a:xfrm>
            <a:off x="421715" y="1618996"/>
            <a:ext cx="2818087" cy="923330"/>
          </a:xfrm>
          <a:prstGeom prst="rect">
            <a:avLst/>
          </a:prstGeom>
          <a:noFill/>
        </p:spPr>
        <p:txBody>
          <a:bodyPr wrap="square" rtlCol="0">
            <a:spAutoFit/>
          </a:bodyPr>
          <a:lstStyle/>
          <a:p>
            <a:r>
              <a:rPr lang="en-US" b="1" u="none" dirty="0" smtClean="0">
                <a:solidFill>
                  <a:schemeClr val="bg1"/>
                </a:solidFill>
              </a:rPr>
              <a:t>UNESCO Logo</a:t>
            </a:r>
            <a:r>
              <a:rPr lang="en-US" b="1" u="none" baseline="0" dirty="0" smtClean="0">
                <a:solidFill>
                  <a:schemeClr val="bg1"/>
                </a:solidFill>
              </a:rPr>
              <a:t> (FRONT PAGE – No other Logo on the front page)</a:t>
            </a:r>
            <a:endParaRPr lang="en-US" b="1" u="none" dirty="0">
              <a:solidFill>
                <a:schemeClr val="bg1"/>
              </a:solidFill>
            </a:endParaRPr>
          </a:p>
        </p:txBody>
      </p:sp>
      <p:sp>
        <p:nvSpPr>
          <p:cNvPr id="21" name="TextBox 20"/>
          <p:cNvSpPr txBox="1"/>
          <p:nvPr userDrawn="1"/>
        </p:nvSpPr>
        <p:spPr>
          <a:xfrm>
            <a:off x="497129" y="5351671"/>
            <a:ext cx="3257830" cy="1200329"/>
          </a:xfrm>
          <a:prstGeom prst="rect">
            <a:avLst/>
          </a:prstGeom>
          <a:noFill/>
        </p:spPr>
        <p:txBody>
          <a:bodyPr wrap="square" rtlCol="0">
            <a:spAutoFit/>
          </a:bodyPr>
          <a:lstStyle/>
          <a:p>
            <a:r>
              <a:rPr lang="en-US" b="1" dirty="0" smtClean="0">
                <a:solidFill>
                  <a:schemeClr val="bg1"/>
                </a:solidFill>
              </a:rPr>
              <a:t>UNESCO </a:t>
            </a:r>
            <a:r>
              <a:rPr lang="en-US" b="1" baseline="0" dirty="0" smtClean="0">
                <a:solidFill>
                  <a:schemeClr val="bg1"/>
                </a:solidFill>
              </a:rPr>
              <a:t>+ Secondary Logo “in line” (IN THE FOOTER ONLY, only if needed, never in the case of Field Offices of Sectors)</a:t>
            </a:r>
            <a:endParaRPr lang="en-US" b="1" dirty="0">
              <a:solidFill>
                <a:schemeClr val="bg1"/>
              </a:solidFill>
            </a:endParaRPr>
          </a:p>
        </p:txBody>
      </p:sp>
      <p:sp>
        <p:nvSpPr>
          <p:cNvPr id="22" name="TextBox 21"/>
          <p:cNvSpPr txBox="1"/>
          <p:nvPr userDrawn="1"/>
        </p:nvSpPr>
        <p:spPr>
          <a:xfrm>
            <a:off x="532723" y="4272404"/>
            <a:ext cx="2494284" cy="923330"/>
          </a:xfrm>
          <a:prstGeom prst="rect">
            <a:avLst/>
          </a:prstGeom>
          <a:noFill/>
        </p:spPr>
        <p:txBody>
          <a:bodyPr wrap="square" rtlCol="0">
            <a:spAutoFit/>
          </a:bodyPr>
          <a:lstStyle/>
          <a:p>
            <a:r>
              <a:rPr lang="en-US" b="1" dirty="0" smtClean="0">
                <a:solidFill>
                  <a:schemeClr val="bg1"/>
                </a:solidFill>
              </a:rPr>
              <a:t>UNESCO Logo</a:t>
            </a:r>
            <a:r>
              <a:rPr lang="en-US" b="1" baseline="0" dirty="0" smtClean="0">
                <a:solidFill>
                  <a:schemeClr val="bg1"/>
                </a:solidFill>
              </a:rPr>
              <a:t> (FOOTER – Use this logo by default)</a:t>
            </a:r>
            <a:endParaRPr lang="en-US" b="1" dirty="0">
              <a:solidFill>
                <a:schemeClr val="bg1"/>
              </a:solidFill>
            </a:endParaRPr>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98668" y="3096058"/>
            <a:ext cx="1144775" cy="1231997"/>
          </a:xfrm>
          <a:prstGeom prst="rect">
            <a:avLst/>
          </a:prstGeom>
        </p:spPr>
      </p:pic>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91903" y="3028009"/>
            <a:ext cx="1069003" cy="1301696"/>
          </a:xfrm>
          <a:prstGeom prst="rect">
            <a:avLst/>
          </a:prstGeom>
        </p:spPr>
      </p:pic>
      <p:pic>
        <p:nvPicPr>
          <p:cNvPr id="13" name="Picture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19187" y="1508597"/>
            <a:ext cx="1213496" cy="1289339"/>
          </a:xfrm>
          <a:prstGeom prst="rect">
            <a:avLst/>
          </a:prstGeom>
        </p:spPr>
      </p:pic>
    </p:spTree>
    <p:extLst>
      <p:ext uri="{BB962C8B-B14F-4D97-AF65-F5344CB8AC3E}">
        <p14:creationId xmlns:p14="http://schemas.microsoft.com/office/powerpoint/2010/main" val="337737822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32930644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13655261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724071778"/>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661212136"/>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37488074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MI Title Slide">
    <p:spTree>
      <p:nvGrpSpPr>
        <p:cNvPr id="1" name=""/>
        <p:cNvGrpSpPr/>
        <p:nvPr/>
      </p:nvGrpSpPr>
      <p:grpSpPr>
        <a:xfrm>
          <a:off x="0" y="0"/>
          <a:ext cx="0" cy="0"/>
          <a:chOff x="0" y="0"/>
          <a:chExt cx="0" cy="0"/>
        </a:xfrm>
      </p:grpSpPr>
      <p:sp>
        <p:nvSpPr>
          <p:cNvPr id="13" name="Rectangle 12"/>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23"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2" name="Picture 2" descr="Image result for digital"/>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151"/>
          <a:stretch/>
        </p:blipFill>
        <p:spPr bwMode="auto">
          <a:xfrm>
            <a:off x="0" y="1996974"/>
            <a:ext cx="9144000" cy="48536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41918642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7" name="Rectangle 36"/>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38"/>
          <p:cNvSpPr/>
          <p:nvPr userDrawn="1"/>
        </p:nvSpPr>
        <p:spPr>
          <a:xfrm>
            <a:off x="-13862" y="0"/>
            <a:ext cx="3084432" cy="6858000"/>
          </a:xfrm>
          <a:prstGeom prst="rect">
            <a:avLst/>
          </a:prstGeom>
          <a:gradFill>
            <a:gsLst>
              <a:gs pos="100000">
                <a:srgbClr val="0077D4"/>
              </a:gs>
              <a:gs pos="0">
                <a:srgbClr val="004983"/>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40"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75676358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Text Placeholder 2"/>
          <p:cNvSpPr>
            <a:spLocks noGrp="1"/>
          </p:cNvSpPr>
          <p:nvPr>
            <p:ph type="body" sz="quarter" idx="16"/>
          </p:nvPr>
        </p:nvSpPr>
        <p:spPr>
          <a:xfrm>
            <a:off x="358774" y="978010"/>
            <a:ext cx="8343157"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04D6D"/>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9"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71079198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21"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04D6D"/>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10"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50596049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04D6D"/>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2235901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r>
              <a:rPr lang="fr-FR" dirty="0" smtClean="0">
                <a:effectLst/>
              </a:rPr>
              <a:t> </a:t>
            </a:r>
          </a:p>
          <a:p>
            <a:r>
              <a:rPr lang="fr-FR" dirty="0" smtClean="0"/>
              <a:t/>
            </a:r>
            <a:br>
              <a:rPr lang="fr-FR" dirty="0" smtClean="0"/>
            </a:br>
            <a:endParaRPr lang="fr-FR" dirty="0"/>
          </a:p>
        </p:txBody>
      </p:sp>
    </p:spTree>
    <p:extLst>
      <p:ext uri="{BB962C8B-B14F-4D97-AF65-F5344CB8AC3E}">
        <p14:creationId xmlns:p14="http://schemas.microsoft.com/office/powerpoint/2010/main" val="2774030522"/>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04D6D"/>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15"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73772250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7"/>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6"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23423374"/>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5"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634277552"/>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311950" y="5298601"/>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311950" y="4816447"/>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181702607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10" name="Rectangle 9"/>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4D6D"/>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spTree>
    <p:extLst>
      <p:ext uri="{BB962C8B-B14F-4D97-AF65-F5344CB8AC3E}">
        <p14:creationId xmlns:p14="http://schemas.microsoft.com/office/powerpoint/2010/main" val="87513784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632315" y="1197794"/>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66452060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100.000.001$</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26792527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1"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1"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3" indent="0" algn="ctr">
              <a:buNone/>
              <a:defRPr sz="1600"/>
            </a:lvl2pPr>
            <a:lvl3pPr marL="914406" indent="0" algn="ctr">
              <a:buNone/>
              <a:defRPr sz="16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4CC77-9002-4BBF-9ECB-9840C064D739}" type="slidenum">
              <a:rPr lang="en-GB" altLang="en-US" smtClean="0"/>
              <a:pPr/>
              <a:t>‹N°›</a:t>
            </a:fld>
            <a:endParaRPr lang="en-GB" altLang="en-US"/>
          </a:p>
        </p:txBody>
      </p:sp>
      <p:cxnSp>
        <p:nvCxnSpPr>
          <p:cNvPr id="11" name="Straight Connector 10"/>
          <p:cNvCxnSpPr/>
          <p:nvPr/>
        </p:nvCxnSpPr>
        <p:spPr>
          <a:xfrm flipV="1">
            <a:off x="6290132" y="5264107"/>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95411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42406-220D-4FEE-A2BE-E6C876328EC0}" type="slidenum">
              <a:rPr lang="en-GB" altLang="en-US" smtClean="0"/>
              <a:pPr/>
              <a:t>‹N°›</a:t>
            </a:fld>
            <a:endParaRPr lang="en-GB" altLang="en-US"/>
          </a:p>
        </p:txBody>
      </p:sp>
    </p:spTree>
    <p:extLst>
      <p:ext uri="{BB962C8B-B14F-4D97-AF65-F5344CB8AC3E}">
        <p14:creationId xmlns:p14="http://schemas.microsoft.com/office/powerpoint/2010/main" val="23692377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1"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1"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3" indent="0">
              <a:buNone/>
              <a:defRPr sz="16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96E9B-14CF-4189-B66C-78F5BBA978A1}" type="slidenum">
              <a:rPr lang="en-GB" altLang="en-US" smtClean="0"/>
              <a:pPr/>
              <a:t>‹N°›</a:t>
            </a:fld>
            <a:endParaRPr lang="en-GB" altLang="en-US"/>
          </a:p>
        </p:txBody>
      </p:sp>
      <p:sp>
        <p:nvSpPr>
          <p:cNvPr id="10" name="Rectangle 9"/>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6290132" y="5264107"/>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6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69859915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1"/>
            <a:ext cx="35661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1"/>
            <a:ext cx="35661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4B012-A22B-4ACD-AD01-6C67940A8345}" type="slidenum">
              <a:rPr lang="en-GB" altLang="en-US" smtClean="0"/>
              <a:pPr/>
              <a:t>‹N°›</a:t>
            </a:fld>
            <a:endParaRPr lang="en-GB" altLang="en-US"/>
          </a:p>
        </p:txBody>
      </p:sp>
    </p:spTree>
    <p:extLst>
      <p:ext uri="{BB962C8B-B14F-4D97-AF65-F5344CB8AC3E}">
        <p14:creationId xmlns:p14="http://schemas.microsoft.com/office/powerpoint/2010/main" val="42651504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smtClean="0"/>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marL="0" lvl="0" indent="0" algn="l" defTabSz="914406"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4211CF-81B3-4811-893C-BF4548AEC38D}"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046DB-D316-487B-ABAF-AFD83BB429DD}" type="slidenum">
              <a:rPr lang="en-GB" altLang="en-US" smtClean="0"/>
              <a:pPr/>
              <a:t>‹N°›</a:t>
            </a:fld>
            <a:endParaRPr lang="en-GB" altLang="en-US"/>
          </a:p>
        </p:txBody>
      </p:sp>
    </p:spTree>
    <p:extLst>
      <p:ext uri="{BB962C8B-B14F-4D97-AF65-F5344CB8AC3E}">
        <p14:creationId xmlns:p14="http://schemas.microsoft.com/office/powerpoint/2010/main" val="39422277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4211CF-81B3-4811-893C-BF4548AEC38D}"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500DF-0325-4E68-B5F3-C62BC681DDEB}" type="slidenum">
              <a:rPr lang="en-GB" altLang="en-US" smtClean="0"/>
              <a:pPr/>
              <a:t>‹N°›</a:t>
            </a:fld>
            <a:endParaRPr lang="en-GB" altLang="en-US"/>
          </a:p>
        </p:txBody>
      </p:sp>
    </p:spTree>
    <p:extLst>
      <p:ext uri="{BB962C8B-B14F-4D97-AF65-F5344CB8AC3E}">
        <p14:creationId xmlns:p14="http://schemas.microsoft.com/office/powerpoint/2010/main" val="8775506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211CF-81B3-4811-893C-BF4548AEC38D}"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0176ED-CE5C-43A9-A84D-C140B4F5A138}" type="slidenum">
              <a:rPr lang="en-GB" altLang="en-US" smtClean="0"/>
              <a:pPr/>
              <a:t>‹N°›</a:t>
            </a:fld>
            <a:endParaRPr lang="en-GB" altLang="en-US"/>
          </a:p>
        </p:txBody>
      </p:sp>
    </p:spTree>
    <p:extLst>
      <p:ext uri="{BB962C8B-B14F-4D97-AF65-F5344CB8AC3E}">
        <p14:creationId xmlns:p14="http://schemas.microsoft.com/office/powerpoint/2010/main" val="39188396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5FA95-2560-43AD-92A5-24B74E5FDC26}" type="slidenum">
              <a:rPr lang="en-GB" altLang="en-US" smtClean="0"/>
              <a:pPr/>
              <a:t>‹N°›</a:t>
            </a:fld>
            <a:endParaRPr lang="en-GB" altLang="en-US"/>
          </a:p>
        </p:txBody>
      </p:sp>
    </p:spTree>
    <p:extLst>
      <p:ext uri="{BB962C8B-B14F-4D97-AF65-F5344CB8AC3E}">
        <p14:creationId xmlns:p14="http://schemas.microsoft.com/office/powerpoint/2010/main" val="1998659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3" indent="0">
              <a:buNone/>
              <a:defRPr sz="2100"/>
            </a:lvl2pPr>
            <a:lvl3pPr marL="685804" indent="0">
              <a:buNone/>
              <a:defRPr sz="1800"/>
            </a:lvl3pPr>
            <a:lvl4pPr marL="1028707" indent="0">
              <a:buNone/>
              <a:defRPr sz="1500"/>
            </a:lvl4pPr>
            <a:lvl5pPr marL="1371609" indent="0">
              <a:buNone/>
              <a:defRPr sz="1500"/>
            </a:lvl5pPr>
            <a:lvl6pPr marL="1714511" indent="0">
              <a:buNone/>
              <a:defRPr sz="1500"/>
            </a:lvl6pPr>
            <a:lvl7pPr marL="2057413" indent="0">
              <a:buNone/>
              <a:defRPr sz="1500"/>
            </a:lvl7pPr>
            <a:lvl8pPr marL="2400316" indent="0">
              <a:buNone/>
              <a:defRPr sz="1500"/>
            </a:lvl8pPr>
            <a:lvl9pPr marL="2743218"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1"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0A1D3-65B7-4898-A315-554F3371EBC5}" type="slidenum">
              <a:rPr lang="en-GB" altLang="en-US" smtClean="0"/>
              <a:pPr/>
              <a:t>‹N°›</a:t>
            </a:fld>
            <a:endParaRPr lang="en-GB" altLang="en-US"/>
          </a:p>
        </p:txBody>
      </p:sp>
      <p:cxnSp>
        <p:nvCxnSpPr>
          <p:cNvPr id="8" name="Straight Connector 7"/>
          <p:cNvCxnSpPr/>
          <p:nvPr/>
        </p:nvCxnSpPr>
        <p:spPr>
          <a:xfrm flipV="1">
            <a:off x="6290132"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0909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EC00E-B7B1-4B43-A87A-742EBF0081C2}" type="slidenum">
              <a:rPr lang="en-GB" altLang="en-US" smtClean="0"/>
              <a:pPr/>
              <a:t>‹N°›</a:t>
            </a:fld>
            <a:endParaRPr lang="en-GB" altLang="en-US"/>
          </a:p>
        </p:txBody>
      </p:sp>
    </p:spTree>
    <p:extLst>
      <p:ext uri="{BB962C8B-B14F-4D97-AF65-F5344CB8AC3E}">
        <p14:creationId xmlns:p14="http://schemas.microsoft.com/office/powerpoint/2010/main" val="4122011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281B5-8BEF-4B47-8B1E-A11F7ABF74C2}" type="slidenum">
              <a:rPr lang="en-GB" altLang="en-US" smtClean="0"/>
              <a:pPr/>
              <a:t>‹N°›</a:t>
            </a:fld>
            <a:endParaRPr lang="en-GB" altLang="en-US"/>
          </a:p>
        </p:txBody>
      </p:sp>
      <p:cxnSp>
        <p:nvCxnSpPr>
          <p:cNvPr id="8" name="Straight Connector 7"/>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7938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038E639-200C-456F-9CD4-B23F7F79A23E}" type="datetimeFigureOut">
              <a:rPr lang="ja-JP" altLang="en-US" smtClean="0">
                <a:solidFill>
                  <a:prstClr val="black">
                    <a:tint val="75000"/>
                  </a:prstClr>
                </a:solidFill>
              </a:rPr>
              <a:pPr/>
              <a:t>2019/11/7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2D6E04C-BF99-4606-BE6E-FB2867BE3E9E}"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35889549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094538"/>
            <a:ext cx="378619" cy="504825"/>
          </a:xfrm>
          <a:prstGeom prst="rect">
            <a:avLst/>
          </a:prstGeom>
        </p:spPr>
        <p:txBody>
          <a:bodyPr/>
          <a:lstStyle/>
          <a:p>
            <a:endParaRPr lang="en-US"/>
          </a:p>
        </p:txBody>
      </p:sp>
      <p:sp>
        <p:nvSpPr>
          <p:cNvPr id="4" name="Picture Placeholder 2"/>
          <p:cNvSpPr>
            <a:spLocks noGrp="1"/>
          </p:cNvSpPr>
          <p:nvPr>
            <p:ph type="pic" sz="quarter" idx="11"/>
          </p:nvPr>
        </p:nvSpPr>
        <p:spPr>
          <a:xfrm>
            <a:off x="589238" y="7094538"/>
            <a:ext cx="378619" cy="502200"/>
          </a:xfrm>
          <a:prstGeom prst="ellipse">
            <a:avLst/>
          </a:prstGeom>
        </p:spPr>
        <p:txBody>
          <a:bodyPr/>
          <a:lstStyle/>
          <a:p>
            <a:endParaRPr lang="en-US"/>
          </a:p>
        </p:txBody>
      </p:sp>
      <p:sp>
        <p:nvSpPr>
          <p:cNvPr id="5" name="Picture Placeholder 2"/>
          <p:cNvSpPr>
            <a:spLocks noGrp="1"/>
          </p:cNvSpPr>
          <p:nvPr>
            <p:ph type="pic" sz="quarter" idx="12"/>
          </p:nvPr>
        </p:nvSpPr>
        <p:spPr>
          <a:xfrm>
            <a:off x="1178473" y="7094537"/>
            <a:ext cx="345527" cy="504826"/>
          </a:xfrm>
          <a:prstGeom prst="roundRect">
            <a:avLst>
              <a:gd name="adj" fmla="val 3353"/>
            </a:avLst>
          </a:prstGeom>
        </p:spPr>
        <p:txBody>
          <a:bodyPr/>
          <a:lstStyle/>
          <a:p>
            <a:endParaRPr lang="en-US"/>
          </a:p>
        </p:txBody>
      </p:sp>
    </p:spTree>
    <p:extLst>
      <p:ext uri="{BB962C8B-B14F-4D97-AF65-F5344CB8AC3E}">
        <p14:creationId xmlns:p14="http://schemas.microsoft.com/office/powerpoint/2010/main" val="336757132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006128572"/>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1" y="3602040"/>
            <a:ext cx="6858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4CC77-9002-4BBF-9ECB-9840C064D739}" type="slidenum">
              <a:rPr lang="en-GB" altLang="en-US" smtClean="0"/>
              <a:pPr/>
              <a:t>‹N°›</a:t>
            </a:fld>
            <a:endParaRPr lang="en-GB" altLang="en-US"/>
          </a:p>
        </p:txBody>
      </p:sp>
    </p:spTree>
    <p:extLst>
      <p:ext uri="{BB962C8B-B14F-4D97-AF65-F5344CB8AC3E}">
        <p14:creationId xmlns:p14="http://schemas.microsoft.com/office/powerpoint/2010/main" val="14595558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42406-220D-4FEE-A2BE-E6C876328EC0}" type="slidenum">
              <a:rPr lang="en-GB" altLang="en-US" smtClean="0"/>
              <a:pPr/>
              <a:t>‹N°›</a:t>
            </a:fld>
            <a:endParaRPr lang="en-GB" altLang="en-US"/>
          </a:p>
        </p:txBody>
      </p:sp>
    </p:spTree>
    <p:extLst>
      <p:ext uri="{BB962C8B-B14F-4D97-AF65-F5344CB8AC3E}">
        <p14:creationId xmlns:p14="http://schemas.microsoft.com/office/powerpoint/2010/main" val="10370912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96E9B-14CF-4189-B66C-78F5BBA978A1}" type="slidenum">
              <a:rPr lang="en-GB" altLang="en-US" smtClean="0"/>
              <a:pPr/>
              <a:t>‹N°›</a:t>
            </a:fld>
            <a:endParaRPr lang="en-GB" altLang="en-US"/>
          </a:p>
        </p:txBody>
      </p:sp>
    </p:spTree>
    <p:extLst>
      <p:ext uri="{BB962C8B-B14F-4D97-AF65-F5344CB8AC3E}">
        <p14:creationId xmlns:p14="http://schemas.microsoft.com/office/powerpoint/2010/main" val="2590770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5"/>
            <a:ext cx="38862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4B012-A22B-4ACD-AD01-6C67940A8345}" type="slidenum">
              <a:rPr lang="en-GB" altLang="en-US" smtClean="0"/>
              <a:pPr/>
              <a:t>‹N°›</a:t>
            </a:fld>
            <a:endParaRPr lang="en-GB" altLang="en-US"/>
          </a:p>
        </p:txBody>
      </p:sp>
    </p:spTree>
    <p:extLst>
      <p:ext uri="{BB962C8B-B14F-4D97-AF65-F5344CB8AC3E}">
        <p14:creationId xmlns:p14="http://schemas.microsoft.com/office/powerpoint/2010/main" val="38553427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4211CF-81B3-4811-893C-BF4548AEC38D}"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046DB-D316-487B-ABAF-AFD83BB429DD}" type="slidenum">
              <a:rPr lang="en-GB" altLang="en-US" smtClean="0"/>
              <a:pPr/>
              <a:t>‹N°›</a:t>
            </a:fld>
            <a:endParaRPr lang="en-GB" altLang="en-US"/>
          </a:p>
        </p:txBody>
      </p:sp>
    </p:spTree>
    <p:extLst>
      <p:ext uri="{BB962C8B-B14F-4D97-AF65-F5344CB8AC3E}">
        <p14:creationId xmlns:p14="http://schemas.microsoft.com/office/powerpoint/2010/main" val="9026296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4211CF-81B3-4811-893C-BF4548AEC38D}"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500DF-0325-4E68-B5F3-C62BC681DDEB}" type="slidenum">
              <a:rPr lang="en-GB" altLang="en-US" smtClean="0"/>
              <a:pPr/>
              <a:t>‹N°›</a:t>
            </a:fld>
            <a:endParaRPr lang="en-GB" altLang="en-US"/>
          </a:p>
        </p:txBody>
      </p:sp>
    </p:spTree>
    <p:extLst>
      <p:ext uri="{BB962C8B-B14F-4D97-AF65-F5344CB8AC3E}">
        <p14:creationId xmlns:p14="http://schemas.microsoft.com/office/powerpoint/2010/main" val="16191542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211CF-81B3-4811-893C-BF4548AEC38D}"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0176ED-CE5C-43A9-A84D-C140B4F5A138}" type="slidenum">
              <a:rPr lang="en-GB" altLang="en-US" smtClean="0"/>
              <a:pPr/>
              <a:t>‹N°›</a:t>
            </a:fld>
            <a:endParaRPr lang="en-GB" altLang="en-US"/>
          </a:p>
        </p:txBody>
      </p:sp>
    </p:spTree>
    <p:extLst>
      <p:ext uri="{BB962C8B-B14F-4D97-AF65-F5344CB8AC3E}">
        <p14:creationId xmlns:p14="http://schemas.microsoft.com/office/powerpoint/2010/main" val="12082530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2"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5FA95-2560-43AD-92A5-24B74E5FDC26}" type="slidenum">
              <a:rPr lang="en-GB" altLang="en-US" smtClean="0"/>
              <a:pPr/>
              <a:t>‹N°›</a:t>
            </a:fld>
            <a:endParaRPr lang="en-GB" altLang="en-US"/>
          </a:p>
        </p:txBody>
      </p:sp>
    </p:spTree>
    <p:extLst>
      <p:ext uri="{BB962C8B-B14F-4D97-AF65-F5344CB8AC3E}">
        <p14:creationId xmlns:p14="http://schemas.microsoft.com/office/powerpoint/2010/main" val="12123570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2" y="987428"/>
            <a:ext cx="4629150"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0A1D3-65B7-4898-A315-554F3371EBC5}" type="slidenum">
              <a:rPr lang="en-GB" altLang="en-US" smtClean="0"/>
              <a:pPr/>
              <a:t>‹N°›</a:t>
            </a:fld>
            <a:endParaRPr lang="en-GB" altLang="en-US"/>
          </a:p>
        </p:txBody>
      </p:sp>
    </p:spTree>
    <p:extLst>
      <p:ext uri="{BB962C8B-B14F-4D97-AF65-F5344CB8AC3E}">
        <p14:creationId xmlns:p14="http://schemas.microsoft.com/office/powerpoint/2010/main" val="9039580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EC00E-B7B1-4B43-A87A-742EBF0081C2}" type="slidenum">
              <a:rPr lang="en-GB" altLang="en-US" smtClean="0"/>
              <a:pPr/>
              <a:t>‹N°›</a:t>
            </a:fld>
            <a:endParaRPr lang="en-GB" altLang="en-US"/>
          </a:p>
        </p:txBody>
      </p:sp>
    </p:spTree>
    <p:extLst>
      <p:ext uri="{BB962C8B-B14F-4D97-AF65-F5344CB8AC3E}">
        <p14:creationId xmlns:p14="http://schemas.microsoft.com/office/powerpoint/2010/main" val="3730182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12286730"/>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7"/>
            <a:ext cx="580072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281B5-8BEF-4B47-8B1E-A11F7ABF74C2}" type="slidenum">
              <a:rPr lang="en-GB" altLang="en-US" smtClean="0"/>
              <a:pPr/>
              <a:t>‹N°›</a:t>
            </a:fld>
            <a:endParaRPr lang="en-GB" altLang="en-US"/>
          </a:p>
        </p:txBody>
      </p:sp>
    </p:spTree>
    <p:extLst>
      <p:ext uri="{BB962C8B-B14F-4D97-AF65-F5344CB8AC3E}">
        <p14:creationId xmlns:p14="http://schemas.microsoft.com/office/powerpoint/2010/main" val="8044715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8160" cy="1142040"/>
          </a:xfrm>
        </p:spPr>
        <p:txBody>
          <a:bodyPr/>
          <a:lstStyle/>
          <a:p>
            <a:r>
              <a:rPr lang="en-GB"/>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fld id="{E6FF6E76-044C-44C5-AD10-38C50AC11F86}" type="slidenum">
              <a:rPr lang="en-GB" altLang="en-US"/>
              <a:pPr/>
              <a:t>‹N°›</a:t>
            </a:fld>
            <a:endParaRPr lang="en-GB" altLang="en-US"/>
          </a:p>
        </p:txBody>
      </p:sp>
    </p:spTree>
    <p:extLst>
      <p:ext uri="{BB962C8B-B14F-4D97-AF65-F5344CB8AC3E}">
        <p14:creationId xmlns:p14="http://schemas.microsoft.com/office/powerpoint/2010/main" val="6229551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8910644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27704213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19116918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37767619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17056563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29249622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2341437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fr-F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47233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ENERAL MASTER Slide title with text 1">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7" name="Text Placeholder 2"/>
          <p:cNvSpPr>
            <a:spLocks noGrp="1"/>
          </p:cNvSpPr>
          <p:nvPr>
            <p:ph type="body" sz="quarter" idx="17"/>
          </p:nvPr>
        </p:nvSpPr>
        <p:spPr>
          <a:xfrm>
            <a:off x="358775" y="2199699"/>
            <a:ext cx="8343156" cy="3862964"/>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7343334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004971501"/>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1350981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37277751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5C7358B-077D-4224-8E2E-004387EAB4C8}" type="datetimeFigureOut">
              <a:rPr lang="fr-FR" smtClean="0"/>
              <a:pPr/>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464CD98-43F4-4496-B181-CC34707A0D5F}" type="slidenum">
              <a:rPr lang="fr-FR" smtClean="0"/>
              <a:pPr/>
              <a:t>‹N°›</a:t>
            </a:fld>
            <a:endParaRPr lang="fr-FR"/>
          </a:p>
        </p:txBody>
      </p:sp>
    </p:spTree>
    <p:extLst>
      <p:ext uri="{BB962C8B-B14F-4D97-AF65-F5344CB8AC3E}">
        <p14:creationId xmlns:p14="http://schemas.microsoft.com/office/powerpoint/2010/main" val="2514851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1" y="3602040"/>
            <a:ext cx="6858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4CC77-9002-4BBF-9ECB-9840C064D739}" type="slidenum">
              <a:rPr lang="en-GB" altLang="en-US" smtClean="0"/>
              <a:pPr/>
              <a:t>‹N°›</a:t>
            </a:fld>
            <a:endParaRPr lang="en-GB" altLang="en-US"/>
          </a:p>
        </p:txBody>
      </p:sp>
    </p:spTree>
    <p:extLst>
      <p:ext uri="{BB962C8B-B14F-4D97-AF65-F5344CB8AC3E}">
        <p14:creationId xmlns:p14="http://schemas.microsoft.com/office/powerpoint/2010/main" val="19597962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42406-220D-4FEE-A2BE-E6C876328EC0}" type="slidenum">
              <a:rPr lang="en-GB" altLang="en-US" smtClean="0"/>
              <a:pPr/>
              <a:t>‹N°›</a:t>
            </a:fld>
            <a:endParaRPr lang="en-GB" altLang="en-US"/>
          </a:p>
        </p:txBody>
      </p:sp>
    </p:spTree>
    <p:extLst>
      <p:ext uri="{BB962C8B-B14F-4D97-AF65-F5344CB8AC3E}">
        <p14:creationId xmlns:p14="http://schemas.microsoft.com/office/powerpoint/2010/main" val="34269757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96E9B-14CF-4189-B66C-78F5BBA978A1}" type="slidenum">
              <a:rPr lang="en-GB" altLang="en-US" smtClean="0"/>
              <a:pPr/>
              <a:t>‹N°›</a:t>
            </a:fld>
            <a:endParaRPr lang="en-GB" altLang="en-US"/>
          </a:p>
        </p:txBody>
      </p:sp>
    </p:spTree>
    <p:extLst>
      <p:ext uri="{BB962C8B-B14F-4D97-AF65-F5344CB8AC3E}">
        <p14:creationId xmlns:p14="http://schemas.microsoft.com/office/powerpoint/2010/main" val="12661154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49" y="1825625"/>
            <a:ext cx="388620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4B012-A22B-4ACD-AD01-6C67940A8345}" type="slidenum">
              <a:rPr lang="en-GB" altLang="en-US" smtClean="0"/>
              <a:pPr/>
              <a:t>‹N°›</a:t>
            </a:fld>
            <a:endParaRPr lang="en-GB" altLang="en-US"/>
          </a:p>
        </p:txBody>
      </p:sp>
    </p:spTree>
    <p:extLst>
      <p:ext uri="{BB962C8B-B14F-4D97-AF65-F5344CB8AC3E}">
        <p14:creationId xmlns:p14="http://schemas.microsoft.com/office/powerpoint/2010/main" val="445054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4211CF-81B3-4811-893C-BF4548AEC38D}"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046DB-D316-487B-ABAF-AFD83BB429DD}" type="slidenum">
              <a:rPr lang="en-GB" altLang="en-US" smtClean="0"/>
              <a:pPr/>
              <a:t>‹N°›</a:t>
            </a:fld>
            <a:endParaRPr lang="en-GB" altLang="en-US"/>
          </a:p>
        </p:txBody>
      </p:sp>
    </p:spTree>
    <p:extLst>
      <p:ext uri="{BB962C8B-B14F-4D97-AF65-F5344CB8AC3E}">
        <p14:creationId xmlns:p14="http://schemas.microsoft.com/office/powerpoint/2010/main" val="8187687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4211CF-81B3-4811-893C-BF4548AEC38D}"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500DF-0325-4E68-B5F3-C62BC681DDEB}" type="slidenum">
              <a:rPr lang="en-GB" altLang="en-US" smtClean="0"/>
              <a:pPr/>
              <a:t>‹N°›</a:t>
            </a:fld>
            <a:endParaRPr lang="en-GB" altLang="en-US"/>
          </a:p>
        </p:txBody>
      </p:sp>
    </p:spTree>
    <p:extLst>
      <p:ext uri="{BB962C8B-B14F-4D97-AF65-F5344CB8AC3E}">
        <p14:creationId xmlns:p14="http://schemas.microsoft.com/office/powerpoint/2010/main" val="17388768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211CF-81B3-4811-893C-BF4548AEC38D}"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0176ED-CE5C-43A9-A84D-C140B4F5A138}" type="slidenum">
              <a:rPr lang="en-GB" altLang="en-US" smtClean="0"/>
              <a:pPr/>
              <a:t>‹N°›</a:t>
            </a:fld>
            <a:endParaRPr lang="en-GB" altLang="en-US"/>
          </a:p>
        </p:txBody>
      </p:sp>
    </p:spTree>
    <p:extLst>
      <p:ext uri="{BB962C8B-B14F-4D97-AF65-F5344CB8AC3E}">
        <p14:creationId xmlns:p14="http://schemas.microsoft.com/office/powerpoint/2010/main" val="3027035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409511060"/>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2"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5FA95-2560-43AD-92A5-24B74E5FDC26}" type="slidenum">
              <a:rPr lang="en-GB" altLang="en-US" smtClean="0"/>
              <a:pPr/>
              <a:t>‹N°›</a:t>
            </a:fld>
            <a:endParaRPr lang="en-GB" altLang="en-US"/>
          </a:p>
        </p:txBody>
      </p:sp>
    </p:spTree>
    <p:extLst>
      <p:ext uri="{BB962C8B-B14F-4D97-AF65-F5344CB8AC3E}">
        <p14:creationId xmlns:p14="http://schemas.microsoft.com/office/powerpoint/2010/main" val="374825470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2" y="987428"/>
            <a:ext cx="4629150"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0A1D3-65B7-4898-A315-554F3371EBC5}" type="slidenum">
              <a:rPr lang="en-GB" altLang="en-US" smtClean="0"/>
              <a:pPr/>
              <a:t>‹N°›</a:t>
            </a:fld>
            <a:endParaRPr lang="en-GB" altLang="en-US"/>
          </a:p>
        </p:txBody>
      </p:sp>
    </p:spTree>
    <p:extLst>
      <p:ext uri="{BB962C8B-B14F-4D97-AF65-F5344CB8AC3E}">
        <p14:creationId xmlns:p14="http://schemas.microsoft.com/office/powerpoint/2010/main" val="40041058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EC00E-B7B1-4B43-A87A-742EBF0081C2}" type="slidenum">
              <a:rPr lang="en-GB" altLang="en-US" smtClean="0"/>
              <a:pPr/>
              <a:t>‹N°›</a:t>
            </a:fld>
            <a:endParaRPr lang="en-GB" altLang="en-US"/>
          </a:p>
        </p:txBody>
      </p:sp>
    </p:spTree>
    <p:extLst>
      <p:ext uri="{BB962C8B-B14F-4D97-AF65-F5344CB8AC3E}">
        <p14:creationId xmlns:p14="http://schemas.microsoft.com/office/powerpoint/2010/main" val="16297861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7"/>
            <a:ext cx="5800724"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4211CF-81B3-4811-893C-BF4548AEC38D}"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281B5-8BEF-4B47-8B1E-A11F7ABF74C2}" type="slidenum">
              <a:rPr lang="en-GB" altLang="en-US" smtClean="0"/>
              <a:pPr/>
              <a:t>‹N°›</a:t>
            </a:fld>
            <a:endParaRPr lang="en-GB" altLang="en-US"/>
          </a:p>
        </p:txBody>
      </p:sp>
    </p:spTree>
    <p:extLst>
      <p:ext uri="{BB962C8B-B14F-4D97-AF65-F5344CB8AC3E}">
        <p14:creationId xmlns:p14="http://schemas.microsoft.com/office/powerpoint/2010/main" val="22419151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8160" cy="1142040"/>
          </a:xfrm>
        </p:spPr>
        <p:txBody>
          <a:bodyPr/>
          <a:lstStyle/>
          <a:p>
            <a:r>
              <a:rPr lang="en-GB"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fld id="{E6FF6E76-044C-44C5-AD10-38C50AC11F86}" type="slidenum">
              <a:rPr lang="en-GB" altLang="en-US"/>
              <a:pPr/>
              <a:t>‹N°›</a:t>
            </a:fld>
            <a:endParaRPr lang="en-GB" altLang="en-US"/>
          </a:p>
        </p:txBody>
      </p:sp>
    </p:spTree>
    <p:extLst>
      <p:ext uri="{BB962C8B-B14F-4D97-AF65-F5344CB8AC3E}">
        <p14:creationId xmlns:p14="http://schemas.microsoft.com/office/powerpoint/2010/main" val="31078613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8_side placeholder TWIN">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2"/>
            <a:ext cx="2474843" cy="6857999"/>
          </a:xfrm>
        </p:spPr>
        <p:txBody>
          <a:bodyPr/>
          <a:lstStyle/>
          <a:p>
            <a:endParaRPr lang="id-ID"/>
          </a:p>
        </p:txBody>
      </p:sp>
      <p:sp>
        <p:nvSpPr>
          <p:cNvPr id="6" name="Picture Placeholder 4"/>
          <p:cNvSpPr>
            <a:spLocks noGrp="1"/>
          </p:cNvSpPr>
          <p:nvPr>
            <p:ph type="pic" sz="quarter" idx="11"/>
          </p:nvPr>
        </p:nvSpPr>
        <p:spPr>
          <a:xfrm>
            <a:off x="6788426" y="2"/>
            <a:ext cx="2355574" cy="6857999"/>
          </a:xfrm>
        </p:spPr>
        <p:txBody>
          <a:bodyPr/>
          <a:lstStyle/>
          <a:p>
            <a:endParaRPr lang="id-ID"/>
          </a:p>
        </p:txBody>
      </p:sp>
      <p:sp>
        <p:nvSpPr>
          <p:cNvPr id="2" name="Title 1"/>
          <p:cNvSpPr>
            <a:spLocks noGrp="1"/>
          </p:cNvSpPr>
          <p:nvPr>
            <p:ph type="title"/>
          </p:nvPr>
        </p:nvSpPr>
        <p:spPr/>
        <p:txBody>
          <a:bodyPr/>
          <a:lstStyle/>
          <a:p>
            <a:r>
              <a:rPr lang="it-IT" smtClean="0"/>
              <a:t>Click to edit Master title style</a:t>
            </a:r>
            <a:endParaRPr lang="en-US"/>
          </a:p>
        </p:txBody>
      </p:sp>
    </p:spTree>
    <p:extLst>
      <p:ext uri="{BB962C8B-B14F-4D97-AF65-F5344CB8AC3E}">
        <p14:creationId xmlns:p14="http://schemas.microsoft.com/office/powerpoint/2010/main" val="35160853"/>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2"/>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0EBD5CC-805F-4F4E-B05B-D194CFE83F6C}" type="datetime1">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D889E0-CAB2-4699-909D-B9A88D47ACBE}" type="slidenum">
              <a:rPr lang="en-US" smtClean="0"/>
              <a:pPr/>
              <a:t>‹N°›</a:t>
            </a:fld>
            <a:endParaRPr lang="en-US" dirty="0"/>
          </a:p>
        </p:txBody>
      </p:sp>
    </p:spTree>
    <p:extLst>
      <p:ext uri="{BB962C8B-B14F-4D97-AF65-F5344CB8AC3E}">
        <p14:creationId xmlns:p14="http://schemas.microsoft.com/office/powerpoint/2010/main" val="17732801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5895"/>
            <a:ext cx="7620000" cy="867411"/>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15139"/>
            <a:ext cx="7620000" cy="51856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B6879F1-CF76-354B-8EDF-0FF97B95C57F}" type="datetime1">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5851F6-48FD-D546-9B4E-BAAF1DCFB36F}" type="slidenum">
              <a:rPr lang="en-US" smtClean="0"/>
              <a:pPr/>
              <a:t>‹N°›</a:t>
            </a:fld>
            <a:endParaRPr lang="en-US" dirty="0"/>
          </a:p>
        </p:txBody>
      </p:sp>
    </p:spTree>
    <p:extLst>
      <p:ext uri="{BB962C8B-B14F-4D97-AF65-F5344CB8AC3E}">
        <p14:creationId xmlns:p14="http://schemas.microsoft.com/office/powerpoint/2010/main" val="32089848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5486401"/>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7" y="3852863"/>
            <a:ext cx="6135687" cy="163353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2D2D05-2FBC-334E-A42F-E3CFFC8EFA1B}" type="datetime1">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4AAA4-6363-4581-962D-1ACCC2D600C5}" type="slidenum">
              <a:rPr lang="en-US" smtClean="0"/>
              <a:pPr/>
              <a:t>‹N°›</a:t>
            </a:fld>
            <a:endParaRPr lang="en-US" dirty="0"/>
          </a:p>
        </p:txBody>
      </p:sp>
    </p:spTree>
    <p:extLst>
      <p:ext uri="{BB962C8B-B14F-4D97-AF65-F5344CB8AC3E}">
        <p14:creationId xmlns:p14="http://schemas.microsoft.com/office/powerpoint/2010/main" val="23097677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F414A8-8AC2-504B-A049-BB79E0DCB449}" type="datetime1">
              <a:rPr lang="en-US" smtClean="0"/>
              <a:pPr/>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5851F6-48FD-D546-9B4E-BAAF1DCFB36F}" type="slidenum">
              <a:rPr lang="en-US" smtClean="0"/>
              <a:pPr/>
              <a:t>‹N°›</a:t>
            </a:fld>
            <a:endParaRPr lang="en-US" dirty="0"/>
          </a:p>
        </p:txBody>
      </p:sp>
    </p:spTree>
    <p:extLst>
      <p:ext uri="{BB962C8B-B14F-4D97-AF65-F5344CB8AC3E}">
        <p14:creationId xmlns:p14="http://schemas.microsoft.com/office/powerpoint/2010/main" val="1687500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647866425"/>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D01A39-9BE2-4A42-82D0-C2D777B6E506}" type="datetime1">
              <a:rPr lang="en-US" smtClean="0"/>
              <a:pPr/>
              <a:t>11/7/2019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5851F6-48FD-D546-9B4E-BAAF1DCFB36F}" type="slidenum">
              <a:rPr lang="en-US" smtClean="0"/>
              <a:pPr/>
              <a:t>‹N°›</a:t>
            </a:fld>
            <a:endParaRPr lang="en-US" dirty="0"/>
          </a:p>
        </p:txBody>
      </p:sp>
    </p:spTree>
    <p:extLst>
      <p:ext uri="{BB962C8B-B14F-4D97-AF65-F5344CB8AC3E}">
        <p14:creationId xmlns:p14="http://schemas.microsoft.com/office/powerpoint/2010/main" val="26024692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AD40D4-C15E-E348-807B-04F1E0507709}" type="datetime1">
              <a:rPr lang="en-US" smtClean="0"/>
              <a:pPr/>
              <a:t>11/7/2019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5851F6-48FD-D546-9B4E-BAAF1DCFB36F}" type="slidenum">
              <a:rPr lang="en-US" smtClean="0"/>
              <a:pPr/>
              <a:t>‹N°›</a:t>
            </a:fld>
            <a:endParaRPr lang="en-US" dirty="0"/>
          </a:p>
        </p:txBody>
      </p:sp>
    </p:spTree>
    <p:extLst>
      <p:ext uri="{BB962C8B-B14F-4D97-AF65-F5344CB8AC3E}">
        <p14:creationId xmlns:p14="http://schemas.microsoft.com/office/powerpoint/2010/main" val="37716217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071B4-8054-0F45-A6D3-8445976926B4}" type="datetime1">
              <a:rPr lang="en-US" smtClean="0"/>
              <a:pPr/>
              <a:t>11/7/2019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5851F6-48FD-D546-9B4E-BAAF1DCFB36F}" type="slidenum">
              <a:rPr lang="en-US" smtClean="0"/>
              <a:pPr/>
              <a:t>‹N°›</a:t>
            </a:fld>
            <a:endParaRPr lang="en-US" dirty="0"/>
          </a:p>
        </p:txBody>
      </p:sp>
    </p:spTree>
    <p:extLst>
      <p:ext uri="{BB962C8B-B14F-4D97-AF65-F5344CB8AC3E}">
        <p14:creationId xmlns:p14="http://schemas.microsoft.com/office/powerpoint/2010/main" val="20626716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0"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72A6C-FBF8-0C41-95DD-D2C51B9F2DC6}" type="datetime1">
              <a:rPr lang="en-US" smtClean="0"/>
              <a:pPr/>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5851F6-48FD-D546-9B4E-BAAF1DCFB36F}" type="slidenum">
              <a:rPr lang="en-US" smtClean="0"/>
              <a:pPr/>
              <a:t>‹N°›</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10155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7"/>
            <a:ext cx="7772400" cy="594627"/>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980D9F6-6E85-9847-A3B3-C0541339E845}" type="datetime1">
              <a:rPr lang="en-US" smtClean="0"/>
              <a:pPr/>
              <a:t>11/7/2019</a:t>
            </a:fld>
            <a:endParaRPr lang="en-US" dirty="0"/>
          </a:p>
        </p:txBody>
      </p:sp>
      <p:sp>
        <p:nvSpPr>
          <p:cNvPr id="9" name="Slide Number Placeholder 8"/>
          <p:cNvSpPr>
            <a:spLocks noGrp="1"/>
          </p:cNvSpPr>
          <p:nvPr>
            <p:ph type="sldNum" sz="quarter" idx="11"/>
          </p:nvPr>
        </p:nvSpPr>
        <p:spPr/>
        <p:txBody>
          <a:bodyPr/>
          <a:lstStyle/>
          <a:p>
            <a:fld id="{6C5851F6-48FD-D546-9B4E-BAAF1DCFB36F}" type="slidenum">
              <a:rPr lang="en-US" smtClean="0"/>
              <a:pPr/>
              <a:t>‹N°›</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652740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735645-C75C-9A46-BF1D-807565E012C2}" type="datetime1">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5851F6-48FD-D546-9B4E-BAAF1DCFB36F}" type="slidenum">
              <a:rPr lang="en-US" smtClean="0"/>
              <a:pPr/>
              <a:t>‹N°›</a:t>
            </a:fld>
            <a:endParaRPr lang="en-US" dirty="0"/>
          </a:p>
        </p:txBody>
      </p:sp>
    </p:spTree>
    <p:extLst>
      <p:ext uri="{BB962C8B-B14F-4D97-AF65-F5344CB8AC3E}">
        <p14:creationId xmlns:p14="http://schemas.microsoft.com/office/powerpoint/2010/main" val="32235188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E5C9E-4833-B249-ACF5-C812EAC9FF6F}" type="datetime1">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5851F6-48FD-D546-9B4E-BAAF1DCFB36F}" type="slidenum">
              <a:rPr lang="en-US" smtClean="0"/>
              <a:pPr/>
              <a:t>‹N°›</a:t>
            </a:fld>
            <a:endParaRPr lang="en-US" dirty="0"/>
          </a:p>
        </p:txBody>
      </p:sp>
    </p:spTree>
    <p:extLst>
      <p:ext uri="{BB962C8B-B14F-4D97-AF65-F5344CB8AC3E}">
        <p14:creationId xmlns:p14="http://schemas.microsoft.com/office/powerpoint/2010/main" val="22657876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E773B7-69C0-4EB1-BACE-9561B4EEB3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41091-127A-4CB8-A2BF-2CCDFFD82A03}" type="slidenum">
              <a:rPr lang="en-US" smtClean="0"/>
              <a:pPr/>
              <a:t>‹N°›</a:t>
            </a:fld>
            <a:endParaRPr lang="en-US"/>
          </a:p>
        </p:txBody>
      </p:sp>
    </p:spTree>
    <p:extLst>
      <p:ext uri="{BB962C8B-B14F-4D97-AF65-F5344CB8AC3E}">
        <p14:creationId xmlns:p14="http://schemas.microsoft.com/office/powerpoint/2010/main" val="536960607"/>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E773B7-69C0-4EB1-BACE-9561B4EEB314}" type="datetimeFigureOut">
              <a:rPr lang="en-US" smtClean="0"/>
              <a:pPr/>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841091-127A-4CB8-A2BF-2CCDFFD82A03}" type="slidenum">
              <a:rPr lang="en-US" smtClean="0"/>
              <a:pPr/>
              <a:t>‹N°›</a:t>
            </a:fld>
            <a:endParaRPr lang="en-US"/>
          </a:p>
        </p:txBody>
      </p:sp>
    </p:spTree>
    <p:extLst>
      <p:ext uri="{BB962C8B-B14F-4D97-AF65-F5344CB8AC3E}">
        <p14:creationId xmlns:p14="http://schemas.microsoft.com/office/powerpoint/2010/main" val="673677420"/>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773B7-69C0-4EB1-BACE-9561B4EEB3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41091-127A-4CB8-A2BF-2CCDFFD82A03}" type="slidenum">
              <a:rPr lang="en-US" smtClean="0"/>
              <a:pPr/>
              <a:t>‹N°›</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03077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248241822"/>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E773B7-69C0-4EB1-BACE-9561B4EEB3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41091-127A-4CB8-A2BF-2CCDFFD82A03}" type="slidenum">
              <a:rPr lang="en-US" smtClean="0"/>
              <a:pPr/>
              <a:t>‹N°›</a:t>
            </a:fld>
            <a:endParaRPr lang="en-US"/>
          </a:p>
        </p:txBody>
      </p:sp>
    </p:spTree>
    <p:extLst>
      <p:ext uri="{BB962C8B-B14F-4D97-AF65-F5344CB8AC3E}">
        <p14:creationId xmlns:p14="http://schemas.microsoft.com/office/powerpoint/2010/main" val="1335441187"/>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0E773B7-69C0-4EB1-BACE-9561B4EEB314}"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41091-127A-4CB8-A2BF-2CCDFFD82A03}" type="slidenum">
              <a:rPr lang="en-US" smtClean="0"/>
              <a:pPr/>
              <a:t>‹N°›</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80205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E773B7-69C0-4EB1-BACE-9561B4EEB314}" type="datetimeFigureOut">
              <a:rPr lang="en-US" smtClean="0"/>
              <a:pPr/>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841091-127A-4CB8-A2BF-2CCDFFD82A03}" type="slidenum">
              <a:rPr lang="en-US" smtClean="0"/>
              <a:pPr/>
              <a:t>‹N°›</a:t>
            </a:fld>
            <a:endParaRPr lang="en-US"/>
          </a:p>
        </p:txBody>
      </p:sp>
    </p:spTree>
    <p:extLst>
      <p:ext uri="{BB962C8B-B14F-4D97-AF65-F5344CB8AC3E}">
        <p14:creationId xmlns:p14="http://schemas.microsoft.com/office/powerpoint/2010/main" val="41898944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E773B7-69C0-4EB1-BACE-9561B4EEB314}" type="datetimeFigureOut">
              <a:rPr lang="en-US" smtClean="0"/>
              <a:pPr/>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841091-127A-4CB8-A2BF-2CCDFFD82A03}" type="slidenum">
              <a:rPr lang="en-US" smtClean="0"/>
              <a:pPr/>
              <a:t>‹N°›</a:t>
            </a:fld>
            <a:endParaRPr lang="en-US"/>
          </a:p>
        </p:txBody>
      </p:sp>
    </p:spTree>
    <p:extLst>
      <p:ext uri="{BB962C8B-B14F-4D97-AF65-F5344CB8AC3E}">
        <p14:creationId xmlns:p14="http://schemas.microsoft.com/office/powerpoint/2010/main" val="40747268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0E773B7-69C0-4EB1-BACE-9561B4EEB314}" type="datetimeFigureOut">
              <a:rPr lang="en-US" smtClean="0"/>
              <a:pPr/>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841091-127A-4CB8-A2BF-2CCDFFD82A03}" type="slidenum">
              <a:rPr lang="en-US" smtClean="0"/>
              <a:pPr/>
              <a:t>‹N°›</a:t>
            </a:fld>
            <a:endParaRPr lang="en-US"/>
          </a:p>
        </p:txBody>
      </p:sp>
    </p:spTree>
    <p:extLst>
      <p:ext uri="{BB962C8B-B14F-4D97-AF65-F5344CB8AC3E}">
        <p14:creationId xmlns:p14="http://schemas.microsoft.com/office/powerpoint/2010/main" val="28671617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0E773B7-69C0-4EB1-BACE-9561B4EEB314}"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41091-127A-4CB8-A2BF-2CCDFFD82A03}" type="slidenum">
              <a:rPr lang="en-US" smtClean="0"/>
              <a:pPr/>
              <a:t>‹N°›</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31863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E773B7-69C0-4EB1-BACE-9561B4EEB314}"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41091-127A-4CB8-A2BF-2CCDFFD82A03}" type="slidenum">
              <a:rPr lang="en-US" smtClean="0"/>
              <a:pPr/>
              <a:t>‹N°›</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372415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773B7-69C0-4EB1-BACE-9561B4EEB3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41091-127A-4CB8-A2BF-2CCDFFD82A03}" type="slidenum">
              <a:rPr lang="en-US" smtClean="0"/>
              <a:pPr/>
              <a:t>‹N°›</a:t>
            </a:fld>
            <a:endParaRPr lang="en-US"/>
          </a:p>
        </p:txBody>
      </p:sp>
    </p:spTree>
    <p:extLst>
      <p:ext uri="{BB962C8B-B14F-4D97-AF65-F5344CB8AC3E}">
        <p14:creationId xmlns:p14="http://schemas.microsoft.com/office/powerpoint/2010/main" val="32506085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0E773B7-69C0-4EB1-BACE-9561B4EEB3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41091-127A-4CB8-A2BF-2CCDFFD82A03}" type="slidenum">
              <a:rPr lang="en-US" smtClean="0"/>
              <a:pPr/>
              <a:t>‹N°›</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9096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44563"/>
            <a:ext cx="82296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114800"/>
            <a:ext cx="8229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69612C43-3DE6-4F05-B24E-6D2D76CAAFFC}" type="slidenum">
              <a:rPr lang="en-US" altLang="en-US"/>
              <a:pPr/>
              <a:t>‹N°›</a:t>
            </a:fld>
            <a:endParaRPr lang="en-US" altLang="en-US"/>
          </a:p>
        </p:txBody>
      </p:sp>
    </p:spTree>
    <p:extLst>
      <p:ext uri="{BB962C8B-B14F-4D97-AF65-F5344CB8AC3E}">
        <p14:creationId xmlns:p14="http://schemas.microsoft.com/office/powerpoint/2010/main" val="3704097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fr-FR"/>
          </a:p>
        </p:txBody>
      </p:sp>
    </p:spTree>
    <p:extLst>
      <p:ext uri="{BB962C8B-B14F-4D97-AF65-F5344CB8AC3E}">
        <p14:creationId xmlns:p14="http://schemas.microsoft.com/office/powerpoint/2010/main" val="6730021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094538"/>
            <a:ext cx="378619" cy="504825"/>
          </a:xfrm>
          <a:prstGeom prst="rect">
            <a:avLst/>
          </a:prstGeom>
        </p:spPr>
        <p:txBody>
          <a:bodyPr/>
          <a:lstStyle/>
          <a:p>
            <a:endParaRPr lang="en-US"/>
          </a:p>
        </p:txBody>
      </p:sp>
      <p:sp>
        <p:nvSpPr>
          <p:cNvPr id="4" name="Picture Placeholder 2"/>
          <p:cNvSpPr>
            <a:spLocks noGrp="1"/>
          </p:cNvSpPr>
          <p:nvPr>
            <p:ph type="pic" sz="quarter" idx="11"/>
          </p:nvPr>
        </p:nvSpPr>
        <p:spPr>
          <a:xfrm>
            <a:off x="589238" y="7094538"/>
            <a:ext cx="378619" cy="502200"/>
          </a:xfrm>
          <a:prstGeom prst="ellipse">
            <a:avLst/>
          </a:prstGeom>
        </p:spPr>
        <p:txBody>
          <a:bodyPr/>
          <a:lstStyle/>
          <a:p>
            <a:endParaRPr lang="en-US"/>
          </a:p>
        </p:txBody>
      </p:sp>
      <p:sp>
        <p:nvSpPr>
          <p:cNvPr id="5" name="Picture Placeholder 2"/>
          <p:cNvSpPr>
            <a:spLocks noGrp="1"/>
          </p:cNvSpPr>
          <p:nvPr>
            <p:ph type="pic" sz="quarter" idx="12"/>
          </p:nvPr>
        </p:nvSpPr>
        <p:spPr>
          <a:xfrm>
            <a:off x="1178473" y="7094537"/>
            <a:ext cx="345527" cy="504826"/>
          </a:xfrm>
          <a:prstGeom prst="roundRect">
            <a:avLst>
              <a:gd name="adj" fmla="val 3353"/>
            </a:avLst>
          </a:prstGeom>
        </p:spPr>
        <p:txBody>
          <a:bodyPr/>
          <a:lstStyle/>
          <a:p>
            <a:endParaRPr lang="en-US"/>
          </a:p>
        </p:txBody>
      </p:sp>
    </p:spTree>
    <p:extLst>
      <p:ext uri="{BB962C8B-B14F-4D97-AF65-F5344CB8AC3E}">
        <p14:creationId xmlns:p14="http://schemas.microsoft.com/office/powerpoint/2010/main" val="241584109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5"/>
            <a:ext cx="38862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4211CF-81B3-4811-893C-BF4548AEC38D}"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4B012-A22B-4ACD-AD01-6C67940A8345}" type="slidenum">
              <a:rPr lang="en-GB" altLang="en-US" smtClean="0"/>
              <a:pPr/>
              <a:t>‹N°›</a:t>
            </a:fld>
            <a:endParaRPr lang="en-GB" altLang="en-US"/>
          </a:p>
        </p:txBody>
      </p:sp>
    </p:spTree>
    <p:extLst>
      <p:ext uri="{BB962C8B-B14F-4D97-AF65-F5344CB8AC3E}">
        <p14:creationId xmlns:p14="http://schemas.microsoft.com/office/powerpoint/2010/main" val="3671303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F7CBEC73-5924-433D-B356-6EB87DEC8754}" type="datetimeFigureOut">
              <a:rPr lang="fr-FR" smtClean="0"/>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243194900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F7CBEC73-5924-433D-B356-6EB87DEC8754}" type="datetimeFigureOut">
              <a:rPr lang="fr-FR" smtClean="0"/>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772205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7CBEC73-5924-433D-B356-6EB87DEC8754}" type="datetimeFigureOut">
              <a:rPr lang="fr-FR" smtClean="0"/>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137801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MASTER SLIDE 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8332629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F7CBEC73-5924-433D-B356-6EB87DEC8754}" type="datetimeFigureOut">
              <a:rPr lang="fr-FR" smtClean="0"/>
              <a:t>07/11/2019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3819567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F7CBEC73-5924-433D-B356-6EB87DEC8754}" type="datetimeFigureOut">
              <a:rPr lang="fr-FR" smtClean="0"/>
              <a:t>07/11/2019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3968495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F7CBEC73-5924-433D-B356-6EB87DEC8754}" type="datetimeFigureOut">
              <a:rPr lang="fr-FR" smtClean="0"/>
              <a:t>07/11/2019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3995495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BEC73-5924-433D-B356-6EB87DEC8754}" type="datetimeFigureOut">
              <a:rPr lang="fr-FR" smtClean="0"/>
              <a:t>07/11/2019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190959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CBEC73-5924-433D-B356-6EB87DEC8754}" type="datetimeFigureOut">
              <a:rPr lang="fr-FR" smtClean="0"/>
              <a:t>07/11/2019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3214000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CBEC73-5924-433D-B356-6EB87DEC8754}" type="datetimeFigureOut">
              <a:rPr lang="fr-FR" smtClean="0"/>
              <a:t>07/11/2019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145117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F7CBEC73-5924-433D-B356-6EB87DEC8754}" type="datetimeFigureOut">
              <a:rPr lang="fr-FR" smtClean="0"/>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4063408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F7CBEC73-5924-433D-B356-6EB87DEC8754}" type="datetimeFigureOut">
              <a:rPr lang="fr-FR" smtClean="0"/>
              <a:t>07/11/2019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3C8D2E-AB0F-4F40-82DA-837C8B55746B}" type="slidenum">
              <a:rPr lang="fr-FR" smtClean="0"/>
              <a:t>‹N°›</a:t>
            </a:fld>
            <a:endParaRPr lang="fr-FR"/>
          </a:p>
        </p:txBody>
      </p:sp>
    </p:spTree>
    <p:extLst>
      <p:ext uri="{BB962C8B-B14F-4D97-AF65-F5344CB8AC3E}">
        <p14:creationId xmlns:p14="http://schemas.microsoft.com/office/powerpoint/2010/main" val="3069230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Educa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4" y="288265"/>
            <a:ext cx="9146213" cy="6569735"/>
          </a:xfrm>
          <a:prstGeom prst="rect">
            <a:avLst/>
          </a:prstGeom>
        </p:spPr>
      </p:pic>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96047996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Education w/ text">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7" name="Text Placeholder 2"/>
          <p:cNvSpPr>
            <a:spLocks noGrp="1"/>
          </p:cNvSpPr>
          <p:nvPr>
            <p:ph type="body" sz="quarter" idx="17"/>
          </p:nvPr>
        </p:nvSpPr>
        <p:spPr>
          <a:xfrm>
            <a:off x="358775" y="2199699"/>
            <a:ext cx="8343156" cy="3862964"/>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2609403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1">
    <p:spTree>
      <p:nvGrpSpPr>
        <p:cNvPr id="1" name=""/>
        <p:cNvGrpSpPr/>
        <p:nvPr/>
      </p:nvGrpSpPr>
      <p:grpSpPr>
        <a:xfrm>
          <a:off x="0" y="0"/>
          <a:ext cx="0" cy="0"/>
          <a:chOff x="0" y="0"/>
          <a:chExt cx="0" cy="0"/>
        </a:xfrm>
      </p:grpSpPr>
      <p:sp>
        <p:nvSpPr>
          <p:cNvPr id="6" name="Rectangle 5"/>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itle 1"/>
          <p:cNvSpPr>
            <a:spLocks noGrp="1"/>
          </p:cNvSpPr>
          <p:nvPr>
            <p:ph type="ctrTitle" hasCustomPrompt="1"/>
          </p:nvPr>
        </p:nvSpPr>
        <p:spPr>
          <a:xfrm>
            <a:off x="358775" y="127998"/>
            <a:ext cx="8333503" cy="425733"/>
          </a:xfrm>
          <a:prstGeom prst="rect">
            <a:avLst/>
          </a:prstGeom>
        </p:spPr>
        <p:txBody>
          <a:bodyPr lIns="0" tIns="0" rIns="0" bIns="0"/>
          <a:lstStyle>
            <a:lvl1pPr algn="l">
              <a:lnSpc>
                <a:spcPts val="3700"/>
              </a:lnSpc>
              <a:defRPr sz="3200" baseline="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7"/>
          </p:nvPr>
        </p:nvSpPr>
        <p:spPr>
          <a:xfrm>
            <a:off x="358775" y="978010"/>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69420288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7" name="Rectangle 36"/>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38"/>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40"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1405200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ctangle 5"/>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Text Placeholder 2"/>
          <p:cNvSpPr>
            <a:spLocks noGrp="1"/>
          </p:cNvSpPr>
          <p:nvPr>
            <p:ph type="body" sz="quarter" idx="16"/>
          </p:nvPr>
        </p:nvSpPr>
        <p:spPr>
          <a:xfrm>
            <a:off x="358774" y="978010"/>
            <a:ext cx="8343157"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C61523"/>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8"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71460783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7" name="Rectangle 6"/>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21"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C61523"/>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8"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9350545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C61523"/>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11"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8099228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2" name="Text Placeholder 2"/>
          <p:cNvSpPr>
            <a:spLocks noGrp="1"/>
          </p:cNvSpPr>
          <p:nvPr>
            <p:ph type="body" sz="quarter" idx="16"/>
          </p:nvPr>
        </p:nvSpPr>
        <p:spPr>
          <a:xfrm>
            <a:off x="358775" y="978010"/>
            <a:ext cx="3199434"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C61523"/>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11"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08434228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7"/>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6"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90337524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35359388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41422" y="5525196"/>
            <a:ext cx="2533799" cy="358923"/>
          </a:xfrm>
          <a:prstGeom prst="rect">
            <a:avLst/>
          </a:prstGeom>
          <a:solidFill>
            <a:srgbClr val="C61523">
              <a:alpha val="84000"/>
            </a:srgbClr>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41422" y="5043042"/>
            <a:ext cx="3055093" cy="418803"/>
          </a:xfrm>
          <a:prstGeom prst="rect">
            <a:avLst/>
          </a:prstGeom>
          <a:solidFill>
            <a:srgbClr val="C61523">
              <a:alpha val="84000"/>
            </a:srgbClr>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296315634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10" name="Rectangle 9"/>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C61523"/>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spTree>
    <p:extLst>
      <p:ext uri="{BB962C8B-B14F-4D97-AF65-F5344CB8AC3E}">
        <p14:creationId xmlns:p14="http://schemas.microsoft.com/office/powerpoint/2010/main" val="234855349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632315" y="1197794"/>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5190066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1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247434765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60574529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ORLD HERITAGE Slide title with imag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pic>
        <p:nvPicPr>
          <p:cNvPr id="9" name="Picture Placeholder 49"/>
          <p:cNvPicPr>
            <a:picLocks noChangeAspect="1"/>
          </p:cNvPicPr>
          <p:nvPr userDrawn="1"/>
        </p:nvPicPr>
        <p:blipFill>
          <a:blip r:embed="rId3">
            <a:extLst>
              <a:ext uri="{28A0092B-C50C-407E-A947-70E740481C1C}">
                <a14:useLocalDpi xmlns:a14="http://schemas.microsoft.com/office/drawing/2010/main" val="0"/>
              </a:ext>
            </a:extLst>
          </a:blip>
          <a:srcRect t="14653" b="14653"/>
          <a:stretch>
            <a:fillRect/>
          </a:stretch>
        </p:blipFill>
        <p:spPr>
          <a:xfrm>
            <a:off x="0" y="2000707"/>
            <a:ext cx="9144001" cy="4857293"/>
          </a:xfrm>
          <a:prstGeom prst="rect">
            <a:avLst/>
          </a:prstGeom>
        </p:spPr>
      </p:pic>
    </p:spTree>
    <p:extLst>
      <p:ext uri="{BB962C8B-B14F-4D97-AF65-F5344CB8AC3E}">
        <p14:creationId xmlns:p14="http://schemas.microsoft.com/office/powerpoint/2010/main" val="30906409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ORLD HERITAGE 1_Slide title with text">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7" name="Text Placeholder 2"/>
          <p:cNvSpPr>
            <a:spLocks noGrp="1"/>
          </p:cNvSpPr>
          <p:nvPr>
            <p:ph type="body" sz="quarter" idx="17"/>
          </p:nvPr>
        </p:nvSpPr>
        <p:spPr>
          <a:xfrm>
            <a:off x="358775" y="2199699"/>
            <a:ext cx="8343156" cy="3862964"/>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95385381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70386666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ctangle 5"/>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itle 1"/>
          <p:cNvSpPr>
            <a:spLocks noGrp="1"/>
          </p:cNvSpPr>
          <p:nvPr>
            <p:ph type="ctrTitle" hasCustomPrompt="1"/>
          </p:nvPr>
        </p:nvSpPr>
        <p:spPr>
          <a:xfrm>
            <a:off x="358775" y="127998"/>
            <a:ext cx="8333503" cy="425733"/>
          </a:xfrm>
          <a:prstGeom prst="rect">
            <a:avLst/>
          </a:prstGeom>
        </p:spPr>
        <p:txBody>
          <a:bodyPr lIns="0" tIns="0" rIns="0" bIns="0"/>
          <a:lstStyle>
            <a:lvl1pPr algn="l">
              <a:lnSpc>
                <a:spcPts val="3700"/>
              </a:lnSpc>
              <a:defRPr sz="3200" baseline="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7"/>
          </p:nvPr>
        </p:nvSpPr>
        <p:spPr>
          <a:xfrm>
            <a:off x="358775" y="978010"/>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89231268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1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2210454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14"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92807270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7"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2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35709939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5"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2559749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530903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14"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02198520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73194" y="5181110"/>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73194" y="4698956"/>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120932675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89120577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526425" y="1741012"/>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7374374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21258136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r>
              <a:rPr lang="fr-FR" dirty="0" smtClean="0">
                <a:effectLst/>
              </a:rPr>
              <a:t> </a:t>
            </a:r>
          </a:p>
          <a:p>
            <a:r>
              <a:rPr lang="fr-FR" dirty="0" smtClean="0"/>
              <a:t/>
            </a:r>
            <a:br>
              <a:rPr lang="fr-FR" dirty="0" smtClean="0"/>
            </a:br>
            <a:endParaRPr lang="fr-FR" dirty="0"/>
          </a:p>
        </p:txBody>
      </p:sp>
    </p:spTree>
    <p:extLst>
      <p:ext uri="{BB962C8B-B14F-4D97-AF65-F5344CB8AC3E}">
        <p14:creationId xmlns:p14="http://schemas.microsoft.com/office/powerpoint/2010/main" val="5559905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4008069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74128379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5675421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34634636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7255642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7"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a:p>
            <a:pPr lvl="2"/>
            <a:endParaRPr lang="en-US" dirty="0" smtClean="0"/>
          </a:p>
          <a:p>
            <a:pPr lvl="2"/>
            <a:endParaRPr lang="en-US" dirty="0" smtClean="0"/>
          </a:p>
        </p:txBody>
      </p:sp>
      <p:sp>
        <p:nvSpPr>
          <p:cNvPr id="2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01775970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93441862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9783422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REATIVITY Slide title with image1">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pic>
        <p:nvPicPr>
          <p:cNvPr id="9" name="Picture Placeholder 49"/>
          <p:cNvPicPr>
            <a:picLocks noChangeAspect="1"/>
          </p:cNvPicPr>
          <p:nvPr userDrawn="1"/>
        </p:nvPicPr>
        <p:blipFill>
          <a:blip r:embed="rId3">
            <a:extLst>
              <a:ext uri="{28A0092B-C50C-407E-A947-70E740481C1C}">
                <a14:useLocalDpi xmlns:a14="http://schemas.microsoft.com/office/drawing/2010/main" val="0"/>
              </a:ext>
            </a:extLst>
          </a:blip>
          <a:srcRect t="14653" b="14653"/>
          <a:stretch>
            <a:fillRect/>
          </a:stretch>
        </p:blipFill>
        <p:spPr>
          <a:xfrm>
            <a:off x="0" y="2000707"/>
            <a:ext cx="9144001" cy="4857293"/>
          </a:xfrm>
          <a:prstGeom prst="rect">
            <a:avLst/>
          </a:prstGeom>
        </p:spPr>
      </p:pic>
    </p:spTree>
    <p:extLst>
      <p:ext uri="{BB962C8B-B14F-4D97-AF65-F5344CB8AC3E}">
        <p14:creationId xmlns:p14="http://schemas.microsoft.com/office/powerpoint/2010/main" val="84604092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REATIVITY Slide title with text">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9" name="Text Placeholder 2"/>
          <p:cNvSpPr>
            <a:spLocks noGrp="1"/>
          </p:cNvSpPr>
          <p:nvPr>
            <p:ph type="body" sz="quarter" idx="17"/>
          </p:nvPr>
        </p:nvSpPr>
        <p:spPr>
          <a:xfrm>
            <a:off x="358775" y="2199699"/>
            <a:ext cx="8343156" cy="3862964"/>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83066360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6705052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ctangle 5"/>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itle 1"/>
          <p:cNvSpPr>
            <a:spLocks noGrp="1"/>
          </p:cNvSpPr>
          <p:nvPr>
            <p:ph type="ctrTitle" hasCustomPrompt="1"/>
          </p:nvPr>
        </p:nvSpPr>
        <p:spPr>
          <a:xfrm>
            <a:off x="358775" y="127998"/>
            <a:ext cx="8333503" cy="425733"/>
          </a:xfrm>
          <a:prstGeom prst="rect">
            <a:avLst/>
          </a:prstGeom>
        </p:spPr>
        <p:txBody>
          <a:bodyPr lIns="0" tIns="0" rIns="0" bIns="0"/>
          <a:lstStyle>
            <a:lvl1pPr algn="l">
              <a:lnSpc>
                <a:spcPts val="3700"/>
              </a:lnSpc>
              <a:defRPr sz="3200" baseline="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7"/>
          </p:nvPr>
        </p:nvSpPr>
        <p:spPr>
          <a:xfrm>
            <a:off x="358775" y="978010"/>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86411903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1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353662294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14"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28161604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7"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2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48826081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5"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5924050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MASTER SLIDED 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0" name="Picture Placeholder 7"/>
          <p:cNvSpPr>
            <a:spLocks noGrp="1"/>
          </p:cNvSpPr>
          <p:nvPr>
            <p:ph type="pic" sz="quarter" idx="22" hasCustomPrompt="1"/>
          </p:nvPr>
        </p:nvSpPr>
        <p:spPr>
          <a:xfrm>
            <a:off x="4663636"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1" name="Picture Placeholder 7"/>
          <p:cNvSpPr>
            <a:spLocks noGrp="1"/>
          </p:cNvSpPr>
          <p:nvPr>
            <p:ph type="pic" sz="quarter" idx="23" hasCustomPrompt="1"/>
          </p:nvPr>
        </p:nvSpPr>
        <p:spPr>
          <a:xfrm>
            <a:off x="4663635"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8"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3241893798"/>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28300344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smtClean="0"/>
          </a:p>
          <a:p>
            <a:endParaRPr lang="fr-FR" dirty="0" smtClean="0"/>
          </a:p>
          <a:p>
            <a:endParaRPr lang="fr-FR" dirty="0" smtClean="0"/>
          </a:p>
          <a:p>
            <a:endParaRPr lang="fr-FR" dirty="0" smtClean="0"/>
          </a:p>
          <a:p>
            <a:endParaRPr lang="fr-FR" dirty="0"/>
          </a:p>
        </p:txBody>
      </p:sp>
      <p:sp>
        <p:nvSpPr>
          <p:cNvPr id="4" name="Text Placeholder 3"/>
          <p:cNvSpPr>
            <a:spLocks noGrp="1"/>
          </p:cNvSpPr>
          <p:nvPr>
            <p:ph type="body" sz="quarter" idx="10" hasCustomPrompt="1"/>
          </p:nvPr>
        </p:nvSpPr>
        <p:spPr>
          <a:xfrm>
            <a:off x="473194" y="5181110"/>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smtClean="0"/>
              <a:t>DESCRIPTION PHOTO</a:t>
            </a:r>
            <a:endParaRPr lang="fr-FR" dirty="0"/>
          </a:p>
        </p:txBody>
      </p:sp>
      <p:sp>
        <p:nvSpPr>
          <p:cNvPr id="5" name="Text Placeholder 3"/>
          <p:cNvSpPr>
            <a:spLocks noGrp="1"/>
          </p:cNvSpPr>
          <p:nvPr>
            <p:ph type="body" sz="quarter" idx="11" hasCustomPrompt="1"/>
          </p:nvPr>
        </p:nvSpPr>
        <p:spPr>
          <a:xfrm>
            <a:off x="473194" y="4698956"/>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smtClean="0"/>
              <a:t>DESCRIPTION PHOTO</a:t>
            </a:r>
            <a:endParaRPr lang="fr-FR" dirty="0"/>
          </a:p>
        </p:txBody>
      </p:sp>
    </p:spTree>
    <p:extLst>
      <p:ext uri="{BB962C8B-B14F-4D97-AF65-F5344CB8AC3E}">
        <p14:creationId xmlns:p14="http://schemas.microsoft.com/office/powerpoint/2010/main" val="122960713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smtClean="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smtClean="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smtClean="0"/>
              <a:t>X.</a:t>
            </a:r>
            <a:endParaRPr lang="fr-F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85501878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smtClean="0"/>
              <a:t>Quotations are commonly printed as a means for inspiration and to </a:t>
            </a:r>
            <a:r>
              <a:rPr lang="en-US" dirty="0" err="1" smtClean="0"/>
              <a:t>to</a:t>
            </a:r>
            <a:r>
              <a:rPr lang="en-US" dirty="0" smtClean="0"/>
              <a:t> invoke philosophical thoughts from the reader Lorem ipsum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a:t>
            </a:r>
          </a:p>
          <a:p>
            <a:pPr lvl="1"/>
            <a:r>
              <a:rPr lang="fr-FR" dirty="0" smtClean="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44" name="TextBox 43"/>
          <p:cNvSpPr txBox="1"/>
          <p:nvPr userDrawn="1"/>
        </p:nvSpPr>
        <p:spPr>
          <a:xfrm>
            <a:off x="526425" y="1741012"/>
            <a:ext cx="564022" cy="1569660"/>
          </a:xfrm>
          <a:prstGeom prst="rect">
            <a:avLst/>
          </a:prstGeom>
          <a:noFill/>
        </p:spPr>
        <p:txBody>
          <a:bodyPr wrap="square" rtlCol="0">
            <a:spAutoFit/>
          </a:bodyPr>
          <a:lstStyle/>
          <a:p>
            <a:r>
              <a:rPr lang="fr-FR" sz="9600" dirty="0" smtClean="0">
                <a:solidFill>
                  <a:srgbClr val="EEF3FA"/>
                </a:solidFill>
                <a:latin typeface="Arial" panose="020B0604020202020204" pitchFamily="34" charset="0"/>
                <a:cs typeface="Arial" panose="020B0604020202020204" pitchFamily="34" charset="0"/>
              </a:rPr>
              <a:t>“</a:t>
            </a:r>
            <a:endParaRPr lang="fr-FR" sz="9600" dirty="0">
              <a:solidFill>
                <a:srgbClr val="EEF3FA"/>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19472733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smtClean="0"/>
              <a:t>Source Name</a:t>
            </a:r>
            <a:endParaRPr lang="fr-FR" dirty="0"/>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smtClean="0"/>
              <a:t>USE BIG NUMBERS FOR BIG IMPACT</a:t>
            </a:r>
            <a:endParaRPr lang="fr-FR" dirty="0"/>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smtClean="0"/>
              <a:t>100.000.000$</a:t>
            </a:r>
            <a:endParaRPr lang="fr-F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66533106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r>
              <a:rPr lang="fr-FR" dirty="0" smtClean="0">
                <a:effectLst/>
              </a:rPr>
              <a:t> </a:t>
            </a:r>
          </a:p>
          <a:p>
            <a:r>
              <a:rPr lang="fr-FR" dirty="0" smtClean="0"/>
              <a:t/>
            </a:r>
            <a:br>
              <a:rPr lang="fr-FR" dirty="0" smtClean="0"/>
            </a:br>
            <a:endParaRPr lang="fr-FR" dirty="0"/>
          </a:p>
        </p:txBody>
      </p:sp>
    </p:spTree>
    <p:extLst>
      <p:ext uri="{BB962C8B-B14F-4D97-AF65-F5344CB8AC3E}">
        <p14:creationId xmlns:p14="http://schemas.microsoft.com/office/powerpoint/2010/main" val="201600796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38382846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77269252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28915764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3337070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1062937335"/>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62517996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9420418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smtClean="0"/>
              <a:t>CLICK TO ADD TITLE OF PRESENTATION</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96460160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TANGIBLE Slide title with imag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8" name="Picture Placeholder 49"/>
          <p:cNvPicPr>
            <a:picLocks noChangeAspect="1"/>
          </p:cNvPicPr>
          <p:nvPr userDrawn="1"/>
        </p:nvPicPr>
        <p:blipFill>
          <a:blip r:embed="rId2">
            <a:extLst>
              <a:ext uri="{28A0092B-C50C-407E-A947-70E740481C1C}">
                <a14:useLocalDpi xmlns:a14="http://schemas.microsoft.com/office/drawing/2010/main" val="0"/>
              </a:ext>
            </a:extLst>
          </a:blip>
          <a:srcRect t="14653" b="14653"/>
          <a:stretch>
            <a:fillRect/>
          </a:stretch>
        </p:blipFill>
        <p:spPr>
          <a:xfrm>
            <a:off x="0" y="2000707"/>
            <a:ext cx="9144001" cy="4857293"/>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01597748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TANGIBLE Slide title with text">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smtClean="0"/>
              <a:t>CLICK TO ADD TITLE OF PRESENTATION</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
        <p:nvSpPr>
          <p:cNvPr id="9" name="Text Placeholder 2"/>
          <p:cNvSpPr>
            <a:spLocks noGrp="1"/>
          </p:cNvSpPr>
          <p:nvPr>
            <p:ph type="body" sz="quarter" idx="17"/>
          </p:nvPr>
        </p:nvSpPr>
        <p:spPr>
          <a:xfrm>
            <a:off x="358775" y="2199699"/>
            <a:ext cx="8343156" cy="3862964"/>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56799632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userDrawn="1"/>
        </p:nvSpPr>
        <p:spPr>
          <a:xfrm>
            <a:off x="-13862" y="0"/>
            <a:ext cx="3084432" cy="6858000"/>
          </a:xfrm>
          <a:prstGeom prst="rect">
            <a:avLst/>
          </a:prstGeom>
          <a:gradFill flip="none" rotWithShape="1">
            <a:gsLst>
              <a:gs pos="0">
                <a:srgbClr val="004983"/>
              </a:gs>
              <a:gs pos="100000">
                <a:srgbClr val="0077D4"/>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smtClean="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smtClean="0"/>
              <a:t>X</a:t>
            </a:r>
            <a:endParaRPr lang="fr-FR" dirty="0"/>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smtClean="0"/>
              <a:t>Example</a:t>
            </a:r>
            <a:r>
              <a:rPr lang="fr-FR" dirty="0" smtClean="0"/>
              <a:t> of </a:t>
            </a:r>
            <a:r>
              <a:rPr lang="fr-FR" dirty="0" err="1" smtClean="0"/>
              <a:t>title</a:t>
            </a:r>
            <a:r>
              <a:rPr lang="fr-FR" dirty="0" smtClean="0"/>
              <a:t> 1 </a:t>
            </a:r>
            <a:r>
              <a:rPr lang="fr-FR" dirty="0" err="1" smtClean="0"/>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smtClean="0"/>
              <a:t>p.X</a:t>
            </a:r>
            <a:endParaRPr lang="fr-FR" dirty="0"/>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24882493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itle 1"/>
          <p:cNvSpPr>
            <a:spLocks noGrp="1"/>
          </p:cNvSpPr>
          <p:nvPr>
            <p:ph type="ctrTitle" hasCustomPrompt="1"/>
          </p:nvPr>
        </p:nvSpPr>
        <p:spPr>
          <a:xfrm>
            <a:off x="358775" y="127998"/>
            <a:ext cx="8333503" cy="425733"/>
          </a:xfrm>
          <a:prstGeom prst="rect">
            <a:avLst/>
          </a:prstGeom>
        </p:spPr>
        <p:txBody>
          <a:bodyPr lIns="0" tIns="0" rIns="0" bIns="0"/>
          <a:lstStyle>
            <a:lvl1pPr algn="l">
              <a:lnSpc>
                <a:spcPts val="3700"/>
              </a:lnSpc>
              <a:defRPr sz="3200" baseline="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7"/>
          </p:nvPr>
        </p:nvSpPr>
        <p:spPr>
          <a:xfrm>
            <a:off x="358775" y="978010"/>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68899642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sp>
        <p:nvSpPr>
          <p:cNvPr id="1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7"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97898469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
        <p:nvSpPr>
          <p:cNvPr id="14"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418753976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17"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smtClean="0"/>
              <a:t>Edit Master text styles</a:t>
            </a:r>
          </a:p>
          <a:p>
            <a:pPr lvl="1"/>
            <a:r>
              <a:rPr lang="en-US" dirty="0" smtClean="0"/>
              <a:t>Second level</a:t>
            </a:r>
          </a:p>
          <a:p>
            <a:pPr lvl="2"/>
            <a:r>
              <a:rPr lang="en-US" dirty="0" smtClean="0"/>
              <a:t>Third level</a:t>
            </a:r>
          </a:p>
          <a:p>
            <a:pPr lvl="2"/>
            <a:endParaRPr lang="en-US" dirty="0" smtClean="0"/>
          </a:p>
        </p:txBody>
      </p:sp>
      <p:sp>
        <p:nvSpPr>
          <p:cNvPr id="2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smtClean="0"/>
              <a:t>Insert title</a:t>
            </a:r>
            <a:endParaRPr lang="en-US" dirty="0"/>
          </a:p>
        </p:txBody>
      </p:sp>
    </p:spTree>
    <p:extLst>
      <p:ext uri="{BB962C8B-B14F-4D97-AF65-F5344CB8AC3E}">
        <p14:creationId xmlns:p14="http://schemas.microsoft.com/office/powerpoint/2010/main" val="29000293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0.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79.xml"/><Relationship Id="rId1"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5.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5.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image" Target="../media/image9.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5.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image" Target="../media/image6.png"/><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theme" Target="../theme/theme6.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theme" Target="../theme/theme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theme" Target="../theme/theme8.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9.xml"/><Relationship Id="rId18" Type="http://schemas.openxmlformats.org/officeDocument/2006/relationships/image" Target="../media/image22.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image" Target="../media/image21.png"/><Relationship Id="rId2" Type="http://schemas.openxmlformats.org/officeDocument/2006/relationships/slideLayout" Target="../slideLayouts/slideLayout156.xml"/><Relationship Id="rId16" Type="http://schemas.openxmlformats.org/officeDocument/2006/relationships/image" Target="../media/image20.png"/><Relationship Id="rId20" Type="http://schemas.openxmlformats.org/officeDocument/2006/relationships/image" Target="../media/image2.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9.png"/><Relationship Id="rId10" Type="http://schemas.openxmlformats.org/officeDocument/2006/relationships/slideLayout" Target="../slideLayouts/slideLayout164.xml"/><Relationship Id="rId19" Type="http://schemas.openxmlformats.org/officeDocument/2006/relationships/image" Target="../media/image1.pn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6"/>
            <a:ext cx="9144000" cy="53818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0"/>
          <p:cNvSpPr txBox="1">
            <a:spLocks/>
          </p:cNvSpPr>
          <p:nvPr userDrawn="1"/>
        </p:nvSpPr>
        <p:spPr>
          <a:xfrm>
            <a:off x="3786069"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EEF3FA"/>
              </a:solidFill>
            </a:endParaRPr>
          </a:p>
        </p:txBody>
      </p:sp>
      <p:sp>
        <p:nvSpPr>
          <p:cNvPr id="13" name="Text Placeholder 22"/>
          <p:cNvSpPr txBox="1">
            <a:spLocks/>
          </p:cNvSpPr>
          <p:nvPr userDrawn="1"/>
        </p:nvSpPr>
        <p:spPr>
          <a:xfrm>
            <a:off x="3009021" y="6471093"/>
            <a:ext cx="3166372" cy="242611"/>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900" b="0" dirty="0">
              <a:solidFill>
                <a:schemeClr val="bg1"/>
              </a:solidFill>
            </a:endParaRPr>
          </a:p>
        </p:txBody>
      </p:sp>
      <p:cxnSp>
        <p:nvCxnSpPr>
          <p:cNvPr id="14" name="Straight Connector 13"/>
          <p:cNvCxnSpPr/>
          <p:nvPr userDrawn="1"/>
        </p:nvCxnSpPr>
        <p:spPr>
          <a:xfrm>
            <a:off x="7340690" y="6313174"/>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6"/>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88452" y="6409744"/>
            <a:ext cx="430218" cy="331788"/>
          </a:xfrm>
          <a:prstGeom prst="rect">
            <a:avLst/>
          </a:prstGeom>
        </p:spPr>
      </p:pic>
      <p:pic>
        <p:nvPicPr>
          <p:cNvPr id="11" name="Image 4"/>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flipH="1">
            <a:off x="1141107" y="6412597"/>
            <a:ext cx="152943" cy="475558"/>
          </a:xfrm>
          <a:prstGeom prst="rect">
            <a:avLst/>
          </a:prstGeom>
        </p:spPr>
      </p:pic>
      <p:sp>
        <p:nvSpPr>
          <p:cNvPr id="16" name="Text Placeholder 22"/>
          <p:cNvSpPr txBox="1">
            <a:spLocks/>
          </p:cNvSpPr>
          <p:nvPr userDrawn="1"/>
        </p:nvSpPr>
        <p:spPr>
          <a:xfrm>
            <a:off x="7602582" y="6508543"/>
            <a:ext cx="1321293" cy="244707"/>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900" b="0" dirty="0">
              <a:solidFill>
                <a:schemeClr val="bg1"/>
              </a:solidFill>
            </a:endParaRPr>
          </a:p>
        </p:txBody>
      </p:sp>
      <p:pic>
        <p:nvPicPr>
          <p:cNvPr id="19" name="Picture 18"/>
          <p:cNvPicPr>
            <a:picLocks noChangeAspect="1"/>
          </p:cNvPicPr>
          <p:nvPr userDrawn="1"/>
        </p:nvPicPr>
        <p:blipFill rotWithShape="1">
          <a:blip r:embed="rId30">
            <a:extLst>
              <a:ext uri="{28A0092B-C50C-407E-A947-70E740481C1C}">
                <a14:useLocalDpi xmlns:a14="http://schemas.microsoft.com/office/drawing/2010/main" val="0"/>
              </a:ext>
            </a:extLst>
          </a:blip>
          <a:srcRect l="68968" t="7651" r="-1021" b="36560"/>
          <a:stretch/>
        </p:blipFill>
        <p:spPr>
          <a:xfrm>
            <a:off x="1338344" y="6393656"/>
            <a:ext cx="385762" cy="416693"/>
          </a:xfrm>
          <a:prstGeom prst="rect">
            <a:avLst/>
          </a:prstGeom>
        </p:spPr>
      </p:pic>
    </p:spTree>
    <p:extLst>
      <p:ext uri="{BB962C8B-B14F-4D97-AF65-F5344CB8AC3E}">
        <p14:creationId xmlns:p14="http://schemas.microsoft.com/office/powerpoint/2010/main" val="1990865242"/>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 id="2147484132" r:id="rId23"/>
    <p:sldLayoutId id="2147484133" r:id="rId24"/>
    <p:sldLayoutId id="2147484135" r:id="rId25"/>
    <p:sldLayoutId id="2147484247" r:id="rId26"/>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7" y="2286001"/>
            <a:ext cx="7290055"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8" y="6470705"/>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608BCE6-180D-4AC7-84F4-F16F40F6927E}" type="datetimeFigureOut">
              <a:rPr lang="fr-FR" smtClean="0"/>
              <a:t>07/11/2019</a:t>
            </a:fld>
            <a:endParaRPr lang="fr-FR"/>
          </a:p>
        </p:txBody>
      </p:sp>
      <p:sp>
        <p:nvSpPr>
          <p:cNvPr id="5" name="Footer Placeholder 4"/>
          <p:cNvSpPr>
            <a:spLocks noGrp="1"/>
          </p:cNvSpPr>
          <p:nvPr>
            <p:ph type="ftr" sz="quarter" idx="3"/>
          </p:nvPr>
        </p:nvSpPr>
        <p:spPr>
          <a:xfrm>
            <a:off x="3632201" y="6470705"/>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r-FR"/>
          </a:p>
        </p:txBody>
      </p:sp>
      <p:sp>
        <p:nvSpPr>
          <p:cNvPr id="6" name="Slide Number Placeholder 5"/>
          <p:cNvSpPr>
            <a:spLocks noGrp="1"/>
          </p:cNvSpPr>
          <p:nvPr>
            <p:ph type="sldNum" sz="quarter" idx="4"/>
          </p:nvPr>
        </p:nvSpPr>
        <p:spPr>
          <a:xfrm>
            <a:off x="8128000" y="6470705"/>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DACBB24-F9C5-46FF-AD3B-DEBE2F35B634}" type="slidenum">
              <a:rPr lang="fr-FR" smtClean="0"/>
              <a:t>‹N°›</a:t>
            </a:fld>
            <a:endParaRPr lang="fr-FR"/>
          </a:p>
        </p:txBody>
      </p:sp>
      <p:cxnSp>
        <p:nvCxnSpPr>
          <p:cNvPr id="8" name="Straight Connector 7"/>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005332"/>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defTabSz="914406"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6"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8" indent="-137160" algn="l" defTabSz="914406"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9" indent="-137160" algn="l" defTabSz="914406"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4" indent="-137160" algn="l" defTabSz="914406"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5" indent="-137160" algn="l" defTabSz="914406"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6" indent="-137160" algn="l" defTabSz="914406"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11" indent="-137160" algn="l" defTabSz="914406"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60" indent="-137160" algn="l" defTabSz="914406"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65" indent="-137160" algn="l" defTabSz="914406"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1" y="274638"/>
            <a:ext cx="8229600" cy="1143000"/>
          </a:xfrm>
          <a:prstGeom prst="rect">
            <a:avLst/>
          </a:prstGeom>
        </p:spPr>
        <p:txBody>
          <a:bodyPr vert="horz" lIns="91432" tIns="45716" rIns="91432" bIns="45716"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600202"/>
            <a:ext cx="8229600" cy="4525963"/>
          </a:xfrm>
          <a:prstGeom prst="rect">
            <a:avLst/>
          </a:prstGeom>
        </p:spPr>
        <p:txBody>
          <a:bodyPr vert="horz" lIns="91432" tIns="45716" rIns="91432" bIns="45716"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29"/>
            <a:fld id="{3038E639-200C-456F-9CD4-B23F7F79A23E}" type="datetimeFigureOut">
              <a:rPr lang="ja-JP" altLang="en-US" smtClean="0">
                <a:solidFill>
                  <a:prstClr val="black">
                    <a:tint val="75000"/>
                  </a:prstClr>
                </a:solidFill>
              </a:rPr>
              <a:pPr defTabSz="914329"/>
              <a:t>2019/11/7</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2" y="6356352"/>
            <a:ext cx="28956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29"/>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29"/>
            <a:fld id="{F2D6E04C-BF99-4606-BE6E-FB2867BE3E9E}" type="slidenum">
              <a:rPr lang="ja-JP" altLang="en-US" smtClean="0">
                <a:solidFill>
                  <a:prstClr val="black">
                    <a:tint val="75000"/>
                  </a:prstClr>
                </a:solidFill>
              </a:rPr>
              <a:pPr defTabSz="914329"/>
              <a:t>‹N°›</a:t>
            </a:fld>
            <a:endParaRPr lang="ja-JP" altLang="en-US">
              <a:solidFill>
                <a:prstClr val="black">
                  <a:tint val="75000"/>
                </a:prstClr>
              </a:solidFill>
            </a:endParaRPr>
          </a:p>
        </p:txBody>
      </p:sp>
    </p:spTree>
    <p:extLst>
      <p:ext uri="{BB962C8B-B14F-4D97-AF65-F5344CB8AC3E}">
        <p14:creationId xmlns:p14="http://schemas.microsoft.com/office/powerpoint/2010/main" val="320169668"/>
      </p:ext>
    </p:extLst>
  </p:cSld>
  <p:clrMap bg1="lt1" tx1="dk1" bg2="lt2" tx2="dk2" accent1="accent1" accent2="accent2" accent3="accent3" accent4="accent4" accent5="accent5" accent6="accent6" hlink="hlink" folHlink="folHlink"/>
  <p:sldLayoutIdLst>
    <p:sldLayoutId id="2147484180" r:id="rId1"/>
    <p:sldLayoutId id="2147484181" r:id="rId2"/>
  </p:sldLayoutIdLst>
  <p:txStyles>
    <p:titleStyle>
      <a:lvl1pPr algn="ctr" defTabSz="914329" rtl="0" eaLnBrk="1" latinLnBrk="0" hangingPunct="1">
        <a:spcBef>
          <a:spcPct val="0"/>
        </a:spcBef>
        <a:buNone/>
        <a:defRPr kumimoji="1" sz="4400" kern="1200">
          <a:solidFill>
            <a:schemeClr val="tx1"/>
          </a:solidFill>
          <a:latin typeface="+mj-lt"/>
          <a:ea typeface="+mj-ea"/>
          <a:cs typeface="+mj-cs"/>
        </a:defRPr>
      </a:lvl1pPr>
    </p:titleStyle>
    <p:bodyStyle>
      <a:lvl1pPr marL="342874" indent="-342874" algn="l" defTabSz="914329"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92" indent="-285728" algn="l" defTabSz="914329"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911" indent="-228583" algn="l" defTabSz="914329"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076" indent="-228583" algn="l" defTabSz="914329"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240" indent="-228583" algn="l" defTabSz="914329"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405" indent="-228583" algn="l" defTabSz="91432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570" indent="-228583" algn="l" defTabSz="91432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733" indent="-228583" algn="l" defTabSz="91432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899" indent="-228583" algn="l" defTabSz="914329"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29" rtl="0" eaLnBrk="1" latinLnBrk="0" hangingPunct="1">
        <a:defRPr kumimoji="1" sz="1800" kern="1200">
          <a:solidFill>
            <a:schemeClr val="tx1"/>
          </a:solidFill>
          <a:latin typeface="+mn-lt"/>
          <a:ea typeface="+mn-ea"/>
          <a:cs typeface="+mn-cs"/>
        </a:defRPr>
      </a:lvl1pPr>
      <a:lvl2pPr marL="457165" algn="l" defTabSz="914329" rtl="0" eaLnBrk="1" latinLnBrk="0" hangingPunct="1">
        <a:defRPr kumimoji="1" sz="1800" kern="1200">
          <a:solidFill>
            <a:schemeClr val="tx1"/>
          </a:solidFill>
          <a:latin typeface="+mn-lt"/>
          <a:ea typeface="+mn-ea"/>
          <a:cs typeface="+mn-cs"/>
        </a:defRPr>
      </a:lvl2pPr>
      <a:lvl3pPr marL="914329" algn="l" defTabSz="914329" rtl="0" eaLnBrk="1" latinLnBrk="0" hangingPunct="1">
        <a:defRPr kumimoji="1" sz="1800" kern="1200">
          <a:solidFill>
            <a:schemeClr val="tx1"/>
          </a:solidFill>
          <a:latin typeface="+mn-lt"/>
          <a:ea typeface="+mn-ea"/>
          <a:cs typeface="+mn-cs"/>
        </a:defRPr>
      </a:lvl3pPr>
      <a:lvl4pPr marL="1371493" algn="l" defTabSz="914329" rtl="0" eaLnBrk="1" latinLnBrk="0" hangingPunct="1">
        <a:defRPr kumimoji="1" sz="1800" kern="1200">
          <a:solidFill>
            <a:schemeClr val="tx1"/>
          </a:solidFill>
          <a:latin typeface="+mn-lt"/>
          <a:ea typeface="+mn-ea"/>
          <a:cs typeface="+mn-cs"/>
        </a:defRPr>
      </a:lvl4pPr>
      <a:lvl5pPr marL="1828658" algn="l" defTabSz="914329" rtl="0" eaLnBrk="1" latinLnBrk="0" hangingPunct="1">
        <a:defRPr kumimoji="1" sz="1800" kern="1200">
          <a:solidFill>
            <a:schemeClr val="tx1"/>
          </a:solidFill>
          <a:latin typeface="+mn-lt"/>
          <a:ea typeface="+mn-ea"/>
          <a:cs typeface="+mn-cs"/>
        </a:defRPr>
      </a:lvl5pPr>
      <a:lvl6pPr marL="2285823" algn="l" defTabSz="914329" rtl="0" eaLnBrk="1" latinLnBrk="0" hangingPunct="1">
        <a:defRPr kumimoji="1" sz="1800" kern="1200">
          <a:solidFill>
            <a:schemeClr val="tx1"/>
          </a:solidFill>
          <a:latin typeface="+mn-lt"/>
          <a:ea typeface="+mn-ea"/>
          <a:cs typeface="+mn-cs"/>
        </a:defRPr>
      </a:lvl6pPr>
      <a:lvl7pPr marL="2742987" algn="l" defTabSz="914329" rtl="0" eaLnBrk="1" latinLnBrk="0" hangingPunct="1">
        <a:defRPr kumimoji="1" sz="1800" kern="1200">
          <a:solidFill>
            <a:schemeClr val="tx1"/>
          </a:solidFill>
          <a:latin typeface="+mn-lt"/>
          <a:ea typeface="+mn-ea"/>
          <a:cs typeface="+mn-cs"/>
        </a:defRPr>
      </a:lvl7pPr>
      <a:lvl8pPr marL="3200151" algn="l" defTabSz="914329" rtl="0" eaLnBrk="1" latinLnBrk="0" hangingPunct="1">
        <a:defRPr kumimoji="1" sz="1800" kern="1200">
          <a:solidFill>
            <a:schemeClr val="tx1"/>
          </a:solidFill>
          <a:latin typeface="+mn-lt"/>
          <a:ea typeface="+mn-ea"/>
          <a:cs typeface="+mn-cs"/>
        </a:defRPr>
      </a:lvl8pPr>
      <a:lvl9pPr marL="3657316" algn="l" defTabSz="914329"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x-none" altLang="x-none"/>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x-none" altLang="x-none"/>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8A7164B-FC31-4976-A976-27EB6A7A5756}" type="slidenum">
              <a:rPr lang="en-GB" altLang="en-US" smtClean="0"/>
              <a:pPr>
                <a:defRPr/>
              </a:pPr>
              <a:t>‹N°›</a:t>
            </a:fld>
            <a:endParaRPr lang="en-GB" altLang="en-US"/>
          </a:p>
        </p:txBody>
      </p:sp>
    </p:spTree>
    <p:extLst>
      <p:ext uri="{BB962C8B-B14F-4D97-AF65-F5344CB8AC3E}">
        <p14:creationId xmlns:p14="http://schemas.microsoft.com/office/powerpoint/2010/main" val="131872328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Lst>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C7358B-077D-4224-8E2E-004387EAB4C8}" type="datetimeFigureOut">
              <a:rPr lang="fr-FR" smtClean="0"/>
              <a:pPr/>
              <a:t>07/11/2019</a:t>
            </a:fld>
            <a:endParaRPr lang="fr-F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64CD98-43F4-4496-B181-CC34707A0D5F}" type="slidenum">
              <a:rPr lang="fr-FR" smtClean="0"/>
              <a:pPr/>
              <a:t>‹N°›</a:t>
            </a:fld>
            <a:endParaRPr lang="fr-FR"/>
          </a:p>
        </p:txBody>
      </p:sp>
    </p:spTree>
    <p:extLst>
      <p:ext uri="{BB962C8B-B14F-4D97-AF65-F5344CB8AC3E}">
        <p14:creationId xmlns:p14="http://schemas.microsoft.com/office/powerpoint/2010/main" val="999225600"/>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x-none" altLang="x-none"/>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x-none" altLang="x-none"/>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8A7164B-FC31-4976-A976-27EB6A7A5756}" type="slidenum">
              <a:rPr lang="en-GB" altLang="en-US" smtClean="0"/>
              <a:pPr>
                <a:defRPr/>
              </a:pPr>
              <a:t>‹N°›</a:t>
            </a:fld>
            <a:endParaRPr lang="en-GB" altLang="en-US"/>
          </a:p>
        </p:txBody>
      </p:sp>
    </p:spTree>
    <p:extLst>
      <p:ext uri="{BB962C8B-B14F-4D97-AF65-F5344CB8AC3E}">
        <p14:creationId xmlns:p14="http://schemas.microsoft.com/office/powerpoint/2010/main" val="1162260274"/>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Lst>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587670" y="0"/>
            <a:ext cx="55633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587670" y="5486400"/>
            <a:ext cx="55633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71156" y="5648960"/>
            <a:ext cx="409275"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C5851F6-48FD-D546-9B4E-BAAF1DCFB36F}" type="slidenum">
              <a:rPr lang="en-US" smtClean="0"/>
              <a:pPr/>
              <a:t>‹N°›</a:t>
            </a:fld>
            <a:endParaRPr lang="en-US" dirty="0"/>
          </a:p>
        </p:txBody>
      </p:sp>
      <p:sp>
        <p:nvSpPr>
          <p:cNvPr id="5" name="Footer Placeholder 4"/>
          <p:cNvSpPr>
            <a:spLocks noGrp="1"/>
          </p:cNvSpPr>
          <p:nvPr>
            <p:ph type="ftr" sz="quarter" idx="3"/>
          </p:nvPr>
        </p:nvSpPr>
        <p:spPr>
          <a:xfrm rot="16200000">
            <a:off x="7586913"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5"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26857595-4587-964D-BE66-81971B83957E}" type="datetime1">
              <a:rPr lang="en-US" smtClean="0"/>
              <a:pPr/>
              <a:t>11/7/2019</a:t>
            </a:fld>
            <a:endParaRPr lang="en-US" dirty="0"/>
          </a:p>
        </p:txBody>
      </p:sp>
    </p:spTree>
    <p:extLst>
      <p:ext uri="{BB962C8B-B14F-4D97-AF65-F5344CB8AC3E}">
        <p14:creationId xmlns:p14="http://schemas.microsoft.com/office/powerpoint/2010/main" val="148006295"/>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228600" y="243870"/>
            <a:ext cx="8229600" cy="125272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D0E773B7-69C0-4EB1-BACE-9561B4EEB314}" type="datetimeFigureOut">
              <a:rPr lang="en-US" smtClean="0"/>
              <a:pPr/>
              <a:t>11/7/2019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0841091-127A-4CB8-A2BF-2CCDFFD82A03}" type="slidenum">
              <a:rPr lang="en-US" smtClean="0"/>
              <a:pPr/>
              <a:t>‹N°›</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3136708"/>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BEC73-5924-433D-B356-6EB87DEC8754}" type="datetimeFigureOut">
              <a:rPr lang="fr-FR" smtClean="0"/>
              <a:t>07/11/2019</a:t>
            </a:fld>
            <a:endParaRPr lang="fr-FR"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SC Retreat</a:t>
            </a:r>
            <a:endParaRPr lang="fr-FR"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pl-PL" dirty="0" smtClean="0"/>
              <a:t>24 to 27 </a:t>
            </a:r>
            <a:r>
              <a:rPr lang="pl-PL" dirty="0" err="1" smtClean="0"/>
              <a:t>June</a:t>
            </a:r>
            <a:r>
              <a:rPr lang="pl-PL" dirty="0" smtClean="0"/>
              <a:t> 2019</a:t>
            </a:r>
            <a:fld id="{8D3C8D2E-AB0F-4F40-82DA-837C8B55746B}" type="slidenum">
              <a:rPr lang="fr-FR" smtClean="0"/>
              <a:t>‹N°›</a:t>
            </a:fld>
            <a:endParaRPr lang="fr-FR" dirty="0"/>
          </a:p>
        </p:txBody>
      </p:sp>
    </p:spTree>
    <p:extLst>
      <p:ext uri="{BB962C8B-B14F-4D97-AF65-F5344CB8AC3E}">
        <p14:creationId xmlns:p14="http://schemas.microsoft.com/office/powerpoint/2010/main" val="2096890543"/>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userDrawn="1"/>
        </p:nvSpPr>
        <p:spPr>
          <a:xfrm>
            <a:off x="0" y="6336078"/>
            <a:ext cx="6313078" cy="53197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240428" y="6297854"/>
            <a:ext cx="1009930" cy="556862"/>
          </a:xfrm>
          <a:prstGeom prst="rect">
            <a:avLst/>
          </a:prstGeom>
        </p:spPr>
      </p:pic>
      <p:sp>
        <p:nvSpPr>
          <p:cNvPr id="40" name="Text Placeholder 30"/>
          <p:cNvSpPr txBox="1">
            <a:spLocks/>
          </p:cNvSpPr>
          <p:nvPr userDrawn="1"/>
        </p:nvSpPr>
        <p:spPr>
          <a:xfrm>
            <a:off x="2818660" y="6413268"/>
            <a:ext cx="3001026"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FF0000"/>
              </a:solidFill>
            </a:endParaRPr>
          </a:p>
        </p:txBody>
      </p:sp>
      <p:cxnSp>
        <p:nvCxnSpPr>
          <p:cNvPr id="44" name="Straight Connector 43"/>
          <p:cNvCxnSpPr/>
          <p:nvPr userDrawn="1"/>
        </p:nvCxnSpPr>
        <p:spPr>
          <a:xfrm>
            <a:off x="6313078" y="6326025"/>
            <a:ext cx="0" cy="531975"/>
          </a:xfrm>
          <a:prstGeom prst="line">
            <a:avLst/>
          </a:prstGeom>
          <a:ln w="9525">
            <a:solidFill>
              <a:srgbClr val="177DC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2296103" y="6339785"/>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2"/>
          <p:cNvSpPr txBox="1">
            <a:spLocks/>
          </p:cNvSpPr>
          <p:nvPr userDrawn="1"/>
        </p:nvSpPr>
        <p:spPr>
          <a:xfrm>
            <a:off x="2374868" y="6470964"/>
            <a:ext cx="3764675" cy="306332"/>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900" b="0" dirty="0" smtClean="0">
                <a:solidFill>
                  <a:srgbClr val="FFFFFF"/>
                </a:solidFill>
                <a:latin typeface="Arial" panose="020B0604020202020204" pitchFamily="34" charset="0"/>
                <a:cs typeface="Arial" panose="020B0604020202020204" pitchFamily="34" charset="0"/>
              </a:rPr>
              <a:t>Subject</a:t>
            </a:r>
            <a:endParaRPr lang="fr-FR" sz="900" b="0" dirty="0">
              <a:solidFill>
                <a:srgbClr val="FFFFFF"/>
              </a:solidFill>
              <a:latin typeface="Arial" panose="020B0604020202020204" pitchFamily="34" charset="0"/>
              <a:cs typeface="Arial" panose="020B0604020202020204" pitchFamily="34" charset="0"/>
            </a:endParaRPr>
          </a:p>
        </p:txBody>
      </p:sp>
      <p:sp>
        <p:nvSpPr>
          <p:cNvPr id="19" name="Text Placeholder 22"/>
          <p:cNvSpPr txBox="1">
            <a:spLocks/>
          </p:cNvSpPr>
          <p:nvPr userDrawn="1"/>
        </p:nvSpPr>
        <p:spPr>
          <a:xfrm>
            <a:off x="832837" y="6402544"/>
            <a:ext cx="1399508" cy="354245"/>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0" dirty="0" smtClean="0">
                <a:solidFill>
                  <a:schemeClr val="bg1"/>
                </a:solidFill>
                <a:latin typeface="Arial" panose="020B0604020202020204" pitchFamily="34" charset="0"/>
                <a:cs typeface="Arial" panose="020B0604020202020204" pitchFamily="34" charset="0"/>
              </a:rPr>
              <a:t>UNESCO</a:t>
            </a:r>
            <a:endParaRPr lang="fr-FR" sz="2000" b="0"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02619" y="6409744"/>
            <a:ext cx="430218" cy="331788"/>
          </a:xfrm>
          <a:prstGeom prst="rect">
            <a:avLst/>
          </a:prstGeom>
        </p:spPr>
      </p:pic>
      <p:pic>
        <p:nvPicPr>
          <p:cNvPr id="21" name="Imag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flipH="1">
            <a:off x="845749" y="6412597"/>
            <a:ext cx="152943" cy="475558"/>
          </a:xfrm>
          <a:prstGeom prst="rect">
            <a:avLst/>
          </a:prstGeom>
        </p:spPr>
      </p:pic>
    </p:spTree>
    <p:extLst>
      <p:ext uri="{BB962C8B-B14F-4D97-AF65-F5344CB8AC3E}">
        <p14:creationId xmlns:p14="http://schemas.microsoft.com/office/powerpoint/2010/main" val="2263847059"/>
      </p:ext>
    </p:extLst>
  </p:cSld>
  <p:clrMap bg1="lt1" tx1="dk1" bg2="lt2" tx2="dk2" accent1="accent1" accent2="accent2" accent3="accent3" accent4="accent4" accent5="accent5" accent6="accent6" hlink="hlink" folHlink="folHlink"/>
  <p:sldLayoutIdLst>
    <p:sldLayoutId id="2147484012" r:id="rId1"/>
    <p:sldLayoutId id="2147484048"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6"/>
            <a:ext cx="9144000" cy="53197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0"/>
          <p:cNvSpPr txBox="1">
            <a:spLocks/>
          </p:cNvSpPr>
          <p:nvPr userDrawn="1"/>
        </p:nvSpPr>
        <p:spPr>
          <a:xfrm>
            <a:off x="3786069"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EEF3FA"/>
              </a:solidFill>
            </a:endParaRPr>
          </a:p>
        </p:txBody>
      </p:sp>
      <p:sp>
        <p:nvSpPr>
          <p:cNvPr id="13" name="Text Placeholder 22"/>
          <p:cNvSpPr txBox="1">
            <a:spLocks/>
          </p:cNvSpPr>
          <p:nvPr userDrawn="1"/>
        </p:nvSpPr>
        <p:spPr>
          <a:xfrm>
            <a:off x="3060257" y="6485268"/>
            <a:ext cx="3166372"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UNESCO World Heritage</a:t>
            </a:r>
            <a:endParaRPr lang="fr-FR" sz="900" b="0" dirty="0">
              <a:solidFill>
                <a:schemeClr val="bg1"/>
              </a:solidFill>
            </a:endParaRPr>
          </a:p>
        </p:txBody>
      </p:sp>
      <p:cxnSp>
        <p:nvCxnSpPr>
          <p:cNvPr id="14" name="Straight Connector 13"/>
          <p:cNvCxnSpPr/>
          <p:nvPr userDrawn="1"/>
        </p:nvCxnSpPr>
        <p:spPr>
          <a:xfrm>
            <a:off x="7340690" y="6313174"/>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6"/>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Text Placeholder 22"/>
          <p:cNvSpPr txBox="1">
            <a:spLocks/>
          </p:cNvSpPr>
          <p:nvPr userDrawn="1"/>
        </p:nvSpPr>
        <p:spPr>
          <a:xfrm>
            <a:off x="7602582" y="6443985"/>
            <a:ext cx="1321293"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Date</a:t>
            </a:r>
            <a:endParaRPr lang="fr-FR" sz="900" b="0" dirty="0">
              <a:solidFill>
                <a:schemeClr val="bg1"/>
              </a:solidFill>
            </a:endParaRPr>
          </a:p>
        </p:txBody>
      </p:sp>
      <p:pic>
        <p:nvPicPr>
          <p:cNvPr id="12" name="Picture 1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62769" y="6385561"/>
            <a:ext cx="969181" cy="463090"/>
          </a:xfrm>
          <a:prstGeom prst="rect">
            <a:avLst/>
          </a:prstGeom>
        </p:spPr>
      </p:pic>
    </p:spTree>
    <p:extLst>
      <p:ext uri="{BB962C8B-B14F-4D97-AF65-F5344CB8AC3E}">
        <p14:creationId xmlns:p14="http://schemas.microsoft.com/office/powerpoint/2010/main" val="1313991212"/>
      </p:ext>
    </p:extLst>
  </p:cSld>
  <p:clrMap bg1="lt1" tx1="dk1" bg2="lt2" tx2="dk2" accent1="accent1" accent2="accent2" accent3="accent3" accent4="accent4" accent5="accent5" accent6="accent6" hlink="hlink" folHlink="folHlink"/>
  <p:sldLayoutIdLst>
    <p:sldLayoutId id="2147484025" r:id="rId1"/>
    <p:sldLayoutId id="2147484050"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6"/>
            <a:ext cx="9144000" cy="53197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0"/>
          <p:cNvSpPr txBox="1">
            <a:spLocks/>
          </p:cNvSpPr>
          <p:nvPr userDrawn="1"/>
        </p:nvSpPr>
        <p:spPr>
          <a:xfrm>
            <a:off x="3786069"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EEF3FA"/>
              </a:solidFill>
            </a:endParaRPr>
          </a:p>
        </p:txBody>
      </p:sp>
      <p:sp>
        <p:nvSpPr>
          <p:cNvPr id="13" name="Text Placeholder 22"/>
          <p:cNvSpPr txBox="1">
            <a:spLocks/>
          </p:cNvSpPr>
          <p:nvPr userDrawn="1"/>
        </p:nvSpPr>
        <p:spPr>
          <a:xfrm>
            <a:off x="3060257" y="6485268"/>
            <a:ext cx="3166372"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Diversity of Cultural expressions</a:t>
            </a:r>
            <a:endParaRPr lang="fr-FR" sz="900" b="0" dirty="0">
              <a:solidFill>
                <a:schemeClr val="bg1"/>
              </a:solidFill>
            </a:endParaRPr>
          </a:p>
        </p:txBody>
      </p:sp>
      <p:cxnSp>
        <p:nvCxnSpPr>
          <p:cNvPr id="14" name="Straight Connector 13"/>
          <p:cNvCxnSpPr/>
          <p:nvPr userDrawn="1"/>
        </p:nvCxnSpPr>
        <p:spPr>
          <a:xfrm>
            <a:off x="7340690" y="6313174"/>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6"/>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Text Placeholder 22"/>
          <p:cNvSpPr txBox="1">
            <a:spLocks/>
          </p:cNvSpPr>
          <p:nvPr userDrawn="1"/>
        </p:nvSpPr>
        <p:spPr>
          <a:xfrm>
            <a:off x="7602582" y="6443985"/>
            <a:ext cx="1321293"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Date</a:t>
            </a:r>
            <a:endParaRPr lang="fr-FR" sz="900" b="0" dirty="0">
              <a:solidFill>
                <a:schemeClr val="bg1"/>
              </a:solidFill>
            </a:endParaRPr>
          </a:p>
        </p:txBody>
      </p:sp>
      <p:pic>
        <p:nvPicPr>
          <p:cNvPr id="2" name="Picture 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82080" y="6389618"/>
            <a:ext cx="1041101" cy="417350"/>
          </a:xfrm>
          <a:prstGeom prst="rect">
            <a:avLst/>
          </a:prstGeom>
        </p:spPr>
      </p:pic>
    </p:spTree>
    <p:extLst>
      <p:ext uri="{BB962C8B-B14F-4D97-AF65-F5344CB8AC3E}">
        <p14:creationId xmlns:p14="http://schemas.microsoft.com/office/powerpoint/2010/main" val="2773660288"/>
      </p:ext>
    </p:extLst>
  </p:cSld>
  <p:clrMap bg1="lt1" tx1="dk1" bg2="lt2" tx2="dk2" accent1="accent1" accent2="accent2" accent3="accent3" accent4="accent4" accent5="accent5" accent6="accent6" hlink="hlink" folHlink="folHlink"/>
  <p:sldLayoutIdLst>
    <p:sldLayoutId id="2147484094"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6"/>
            <a:ext cx="9144000" cy="531975"/>
          </a:xfrm>
          <a:prstGeom prst="rect">
            <a:avLst/>
          </a:prstGeom>
          <a:gradFill flip="none" rotWithShape="1">
            <a:gsLst>
              <a:gs pos="0">
                <a:srgbClr val="004983"/>
              </a:gs>
              <a:gs pos="100000">
                <a:srgbClr val="0077D4"/>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0"/>
          <p:cNvSpPr txBox="1">
            <a:spLocks/>
          </p:cNvSpPr>
          <p:nvPr userDrawn="1"/>
        </p:nvSpPr>
        <p:spPr>
          <a:xfrm>
            <a:off x="3786069"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EEF3FA"/>
              </a:solidFill>
            </a:endParaRPr>
          </a:p>
        </p:txBody>
      </p:sp>
      <p:sp>
        <p:nvSpPr>
          <p:cNvPr id="13" name="Text Placeholder 22"/>
          <p:cNvSpPr txBox="1">
            <a:spLocks/>
          </p:cNvSpPr>
          <p:nvPr userDrawn="1"/>
        </p:nvSpPr>
        <p:spPr>
          <a:xfrm>
            <a:off x="3060257" y="6485268"/>
            <a:ext cx="3166372"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Intangible Cultural Heritage</a:t>
            </a:r>
            <a:endParaRPr lang="fr-FR" sz="900" b="0" dirty="0">
              <a:solidFill>
                <a:schemeClr val="bg1"/>
              </a:solidFill>
            </a:endParaRPr>
          </a:p>
        </p:txBody>
      </p:sp>
      <p:cxnSp>
        <p:nvCxnSpPr>
          <p:cNvPr id="14" name="Straight Connector 13"/>
          <p:cNvCxnSpPr/>
          <p:nvPr userDrawn="1"/>
        </p:nvCxnSpPr>
        <p:spPr>
          <a:xfrm>
            <a:off x="7340690" y="6313174"/>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6"/>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Text Placeholder 22"/>
          <p:cNvSpPr txBox="1">
            <a:spLocks/>
          </p:cNvSpPr>
          <p:nvPr userDrawn="1"/>
        </p:nvSpPr>
        <p:spPr>
          <a:xfrm>
            <a:off x="7602582" y="6443985"/>
            <a:ext cx="1321293"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Date</a:t>
            </a:r>
            <a:endParaRPr lang="fr-FR" sz="900" b="0" dirty="0">
              <a:solidFill>
                <a:schemeClr val="bg1"/>
              </a:solidFill>
            </a:endParaRPr>
          </a:p>
        </p:txBody>
      </p:sp>
      <p:pic>
        <p:nvPicPr>
          <p:cNvPr id="11" name="Picture 10"/>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68800" y="6372538"/>
            <a:ext cx="885600" cy="440101"/>
          </a:xfrm>
          <a:prstGeom prst="rect">
            <a:avLst/>
          </a:prstGeom>
        </p:spPr>
      </p:pic>
    </p:spTree>
    <p:extLst>
      <p:ext uri="{BB962C8B-B14F-4D97-AF65-F5344CB8AC3E}">
        <p14:creationId xmlns:p14="http://schemas.microsoft.com/office/powerpoint/2010/main" val="3453966671"/>
      </p:ext>
    </p:extLst>
  </p:cSld>
  <p:clrMap bg1="lt1" tx1="dk1" bg2="lt2" tx2="dk2" accent1="accent1" accent2="accent2" accent3="accent3" accent4="accent4" accent5="accent5" accent6="accent6" hlink="hlink" folHlink="folHlink"/>
  <p:sldLayoutIdLst>
    <p:sldLayoutId id="2147483924" r:id="rId1"/>
    <p:sldLayoutId id="2147484095"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6"/>
            <a:ext cx="9144000" cy="53197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0"/>
          <p:cNvSpPr txBox="1">
            <a:spLocks/>
          </p:cNvSpPr>
          <p:nvPr userDrawn="1"/>
        </p:nvSpPr>
        <p:spPr>
          <a:xfrm>
            <a:off x="3786069"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EEF3FA"/>
              </a:solidFill>
            </a:endParaRPr>
          </a:p>
        </p:txBody>
      </p:sp>
      <p:sp>
        <p:nvSpPr>
          <p:cNvPr id="13" name="Text Placeholder 22"/>
          <p:cNvSpPr txBox="1">
            <a:spLocks/>
          </p:cNvSpPr>
          <p:nvPr userDrawn="1"/>
        </p:nvSpPr>
        <p:spPr>
          <a:xfrm>
            <a:off x="3060257" y="6485268"/>
            <a:ext cx="3166372"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Illicit Trafficking</a:t>
            </a:r>
            <a:endParaRPr lang="fr-FR" sz="900" b="0" dirty="0">
              <a:solidFill>
                <a:schemeClr val="bg1"/>
              </a:solidFill>
            </a:endParaRPr>
          </a:p>
        </p:txBody>
      </p:sp>
      <p:cxnSp>
        <p:nvCxnSpPr>
          <p:cNvPr id="14" name="Straight Connector 13"/>
          <p:cNvCxnSpPr/>
          <p:nvPr userDrawn="1"/>
        </p:nvCxnSpPr>
        <p:spPr>
          <a:xfrm>
            <a:off x="7340690" y="6313174"/>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6"/>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Text Placeholder 22"/>
          <p:cNvSpPr txBox="1">
            <a:spLocks/>
          </p:cNvSpPr>
          <p:nvPr userDrawn="1"/>
        </p:nvSpPr>
        <p:spPr>
          <a:xfrm>
            <a:off x="7602582" y="6443985"/>
            <a:ext cx="1321293"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Date</a:t>
            </a:r>
            <a:endParaRPr lang="fr-FR" sz="900" b="0" dirty="0">
              <a:solidFill>
                <a:schemeClr val="bg1"/>
              </a:solidFill>
            </a:endParaRPr>
          </a:p>
        </p:txBody>
      </p:sp>
      <p:pic>
        <p:nvPicPr>
          <p:cNvPr id="12" name="Picture 1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68800" y="6372538"/>
            <a:ext cx="884246" cy="449783"/>
          </a:xfrm>
          <a:prstGeom prst="rect">
            <a:avLst/>
          </a:prstGeom>
        </p:spPr>
      </p:pic>
    </p:spTree>
    <p:extLst>
      <p:ext uri="{BB962C8B-B14F-4D97-AF65-F5344CB8AC3E}">
        <p14:creationId xmlns:p14="http://schemas.microsoft.com/office/powerpoint/2010/main" val="538798853"/>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6"/>
            <a:ext cx="9144000" cy="53197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0"/>
          <p:cNvSpPr txBox="1">
            <a:spLocks/>
          </p:cNvSpPr>
          <p:nvPr userDrawn="1"/>
        </p:nvSpPr>
        <p:spPr>
          <a:xfrm>
            <a:off x="3786069"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EEF3FA"/>
              </a:solidFill>
            </a:endParaRPr>
          </a:p>
        </p:txBody>
      </p:sp>
      <p:sp>
        <p:nvSpPr>
          <p:cNvPr id="13" name="Text Placeholder 22"/>
          <p:cNvSpPr txBox="1">
            <a:spLocks/>
          </p:cNvSpPr>
          <p:nvPr userDrawn="1"/>
        </p:nvSpPr>
        <p:spPr>
          <a:xfrm>
            <a:off x="3060257" y="6485268"/>
            <a:ext cx="3166372"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Biosphere reserves</a:t>
            </a:r>
            <a:endParaRPr lang="fr-FR" sz="900" b="0" dirty="0">
              <a:solidFill>
                <a:schemeClr val="bg1"/>
              </a:solidFill>
            </a:endParaRPr>
          </a:p>
        </p:txBody>
      </p:sp>
      <p:cxnSp>
        <p:nvCxnSpPr>
          <p:cNvPr id="14" name="Straight Connector 13"/>
          <p:cNvCxnSpPr/>
          <p:nvPr userDrawn="1"/>
        </p:nvCxnSpPr>
        <p:spPr>
          <a:xfrm>
            <a:off x="7340690" y="6313174"/>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6"/>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Text Placeholder 22"/>
          <p:cNvSpPr txBox="1">
            <a:spLocks/>
          </p:cNvSpPr>
          <p:nvPr userDrawn="1"/>
        </p:nvSpPr>
        <p:spPr>
          <a:xfrm>
            <a:off x="7602582" y="6443985"/>
            <a:ext cx="1321293" cy="331788"/>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smtClean="0">
                <a:solidFill>
                  <a:schemeClr val="bg1"/>
                </a:solidFill>
              </a:rPr>
              <a:t>Date</a:t>
            </a:r>
            <a:endParaRPr lang="fr-FR" sz="900" b="0" dirty="0">
              <a:solidFill>
                <a:schemeClr val="bg1"/>
              </a:solidFill>
            </a:endParaRPr>
          </a:p>
        </p:txBody>
      </p:sp>
      <p:pic>
        <p:nvPicPr>
          <p:cNvPr id="11" name="Picture 10"/>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62769" y="6372538"/>
            <a:ext cx="894425" cy="455265"/>
          </a:xfrm>
          <a:prstGeom prst="rect">
            <a:avLst/>
          </a:prstGeom>
        </p:spPr>
      </p:pic>
    </p:spTree>
    <p:extLst>
      <p:ext uri="{BB962C8B-B14F-4D97-AF65-F5344CB8AC3E}">
        <p14:creationId xmlns:p14="http://schemas.microsoft.com/office/powerpoint/2010/main" val="2981757958"/>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p:cNvSpPr/>
          <p:nvPr userDrawn="1"/>
        </p:nvSpPr>
        <p:spPr>
          <a:xfrm>
            <a:off x="0" y="6336078"/>
            <a:ext cx="6313078" cy="53197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1" y="6324867"/>
            <a:ext cx="9144001" cy="5331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40" name="Text Placeholder 30"/>
          <p:cNvSpPr txBox="1">
            <a:spLocks/>
          </p:cNvSpPr>
          <p:nvPr userDrawn="1"/>
        </p:nvSpPr>
        <p:spPr>
          <a:xfrm>
            <a:off x="2818660" y="6413268"/>
            <a:ext cx="3001026"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chemeClr val="tx1"/>
              </a:solidFill>
            </a:endParaRPr>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897841" y="6375483"/>
            <a:ext cx="832168" cy="482517"/>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578366" y="6362205"/>
            <a:ext cx="469556" cy="473254"/>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085198" y="6374650"/>
            <a:ext cx="478420" cy="489213"/>
          </a:xfrm>
          <a:prstGeom prst="rect">
            <a:avLst/>
          </a:prstGeom>
        </p:spPr>
      </p:pic>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563618" y="6344915"/>
            <a:ext cx="580382" cy="507834"/>
          </a:xfrm>
          <a:prstGeom prst="rect">
            <a:avLst/>
          </a:prstGeom>
        </p:spPr>
      </p:pic>
      <p:pic>
        <p:nvPicPr>
          <p:cNvPr id="13" name="Picture 12"/>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71338" y="6364718"/>
            <a:ext cx="477599" cy="499145"/>
          </a:xfrm>
          <a:prstGeom prst="rect">
            <a:avLst/>
          </a:prstGeom>
        </p:spPr>
      </p:pic>
      <p:cxnSp>
        <p:nvCxnSpPr>
          <p:cNvPr id="19" name="Straight Connector 18"/>
          <p:cNvCxnSpPr/>
          <p:nvPr userDrawn="1"/>
        </p:nvCxnSpPr>
        <p:spPr>
          <a:xfrm>
            <a:off x="2209013" y="6339785"/>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0" name="Text Placeholder 22"/>
          <p:cNvSpPr txBox="1">
            <a:spLocks/>
          </p:cNvSpPr>
          <p:nvPr userDrawn="1"/>
        </p:nvSpPr>
        <p:spPr>
          <a:xfrm>
            <a:off x="2374868" y="6438724"/>
            <a:ext cx="3764675" cy="306332"/>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900" b="0" dirty="0" smtClean="0">
                <a:solidFill>
                  <a:srgbClr val="FFFFFF"/>
                </a:solidFill>
                <a:latin typeface="Arial" panose="020B0604020202020204" pitchFamily="34" charset="0"/>
                <a:cs typeface="Arial" panose="020B0604020202020204" pitchFamily="34" charset="0"/>
              </a:rPr>
              <a:t>Subject</a:t>
            </a:r>
            <a:endParaRPr lang="fr-FR" sz="900" b="0" dirty="0">
              <a:solidFill>
                <a:srgbClr val="FFFFFF"/>
              </a:solidFill>
              <a:latin typeface="Arial" panose="020B0604020202020204" pitchFamily="34" charset="0"/>
              <a:cs typeface="Arial" panose="020B0604020202020204" pitchFamily="34" charset="0"/>
            </a:endParaRPr>
          </a:p>
        </p:txBody>
      </p:sp>
      <p:sp>
        <p:nvSpPr>
          <p:cNvPr id="23" name="Text Placeholder 22"/>
          <p:cNvSpPr txBox="1">
            <a:spLocks/>
          </p:cNvSpPr>
          <p:nvPr userDrawn="1"/>
        </p:nvSpPr>
        <p:spPr>
          <a:xfrm>
            <a:off x="832837" y="6402544"/>
            <a:ext cx="1399508" cy="354245"/>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0" dirty="0" smtClean="0">
                <a:solidFill>
                  <a:schemeClr val="bg1"/>
                </a:solidFill>
                <a:latin typeface="Arial" panose="020B0604020202020204" pitchFamily="34" charset="0"/>
                <a:cs typeface="Arial" panose="020B0604020202020204" pitchFamily="34" charset="0"/>
              </a:rPr>
              <a:t>UNESCO</a:t>
            </a:r>
            <a:endParaRPr lang="fr-FR" sz="2000" b="0" dirty="0">
              <a:solidFill>
                <a:schemeClr val="bg1"/>
              </a:solidFill>
              <a:latin typeface="Arial" panose="020B0604020202020204" pitchFamily="34" charset="0"/>
              <a:cs typeface="Arial" panose="020B0604020202020204" pitchFamily="34" charset="0"/>
            </a:endParaRPr>
          </a:p>
        </p:txBody>
      </p:sp>
      <p:pic>
        <p:nvPicPr>
          <p:cNvPr id="24" name="Picture 2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02619" y="6409744"/>
            <a:ext cx="430218" cy="331788"/>
          </a:xfrm>
          <a:prstGeom prst="rect">
            <a:avLst/>
          </a:prstGeom>
        </p:spPr>
      </p:pic>
      <p:pic>
        <p:nvPicPr>
          <p:cNvPr id="25" name="Image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flipH="1">
            <a:off x="845749" y="6412597"/>
            <a:ext cx="152943" cy="475558"/>
          </a:xfrm>
          <a:prstGeom prst="rect">
            <a:avLst/>
          </a:prstGeom>
        </p:spPr>
      </p:pic>
    </p:spTree>
    <p:extLst>
      <p:ext uri="{BB962C8B-B14F-4D97-AF65-F5344CB8AC3E}">
        <p14:creationId xmlns:p14="http://schemas.microsoft.com/office/powerpoint/2010/main" val="3841859982"/>
      </p:ext>
    </p:extLst>
  </p:cSld>
  <p:clrMap bg1="lt1" tx1="dk1" bg2="lt2" tx2="dk2" accent1="accent1" accent2="accent2" accent3="accent3" accent4="accent4" accent5="accent5" accent6="accent6" hlink="hlink" folHlink="folHlink"/>
  <p:sldLayoutIdLst>
    <p:sldLayoutId id="2147483888" r:id="rId1"/>
    <p:sldLayoutId id="2147483874" r:id="rId2"/>
    <p:sldLayoutId id="2147483879" r:id="rId3"/>
    <p:sldLayoutId id="2147483880" r:id="rId4"/>
    <p:sldLayoutId id="2147483881" r:id="rId5"/>
    <p:sldLayoutId id="2147483882" r:id="rId6"/>
    <p:sldLayoutId id="2147483883" r:id="rId7"/>
    <p:sldLayoutId id="2147483884" r:id="rId8"/>
    <p:sldLayoutId id="2147483878" r:id="rId9"/>
    <p:sldLayoutId id="2147483875" r:id="rId10"/>
    <p:sldLayoutId id="2147483899" r:id="rId11"/>
    <p:sldLayoutId id="2147483900" r:id="rId12"/>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1.jpe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9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xml"/><Relationship Id="rId1" Type="http://schemas.openxmlformats.org/officeDocument/2006/relationships/slideLayout" Target="../slideLayouts/slideLayout181.xml"/><Relationship Id="rId5" Type="http://schemas.openxmlformats.org/officeDocument/2006/relationships/image" Target="../media/image59.png"/><Relationship Id="rId4" Type="http://schemas.openxmlformats.org/officeDocument/2006/relationships/image" Target="../media/image58.jp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68.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0.png"/><Relationship Id="rId2" Type="http://schemas.openxmlformats.org/officeDocument/2006/relationships/image" Target="../media/image62.jpeg"/><Relationship Id="rId1" Type="http://schemas.openxmlformats.org/officeDocument/2006/relationships/slideLayout" Target="../slideLayouts/slideLayout168.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168.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17.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68.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png"/><Relationship Id="rId1" Type="http://schemas.openxmlformats.org/officeDocument/2006/relationships/slideLayout" Target="../slideLayouts/slideLayout168.xml"/><Relationship Id="rId5" Type="http://schemas.openxmlformats.org/officeDocument/2006/relationships/image" Target="../media/image75.pn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gif"/><Relationship Id="rId7" Type="http://schemas.openxmlformats.org/officeDocument/2006/relationships/image" Target="../media/image81.emf"/><Relationship Id="rId2" Type="http://schemas.openxmlformats.org/officeDocument/2006/relationships/image" Target="../media/image76.png"/><Relationship Id="rId1" Type="http://schemas.openxmlformats.org/officeDocument/2006/relationships/slideLayout" Target="../slideLayouts/slideLayout17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1.xml"/><Relationship Id="rId1" Type="http://schemas.openxmlformats.org/officeDocument/2006/relationships/slideLayout" Target="../slideLayouts/slideLayout181.xml"/><Relationship Id="rId5" Type="http://schemas.openxmlformats.org/officeDocument/2006/relationships/image" Target="../media/image43.png"/><Relationship Id="rId4" Type="http://schemas.openxmlformats.org/officeDocument/2006/relationships/image" Target="../media/image84.gif"/></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78.xml"/><Relationship Id="rId5" Type="http://schemas.openxmlformats.org/officeDocument/2006/relationships/image" Target="../media/image44.jpe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78.xml"/><Relationship Id="rId5" Type="http://schemas.openxmlformats.org/officeDocument/2006/relationships/image" Target="../media/image45.tiff"/><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173.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15.xml"/><Relationship Id="rId5" Type="http://schemas.openxmlformats.org/officeDocument/2006/relationships/image" Target="../media/image50.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71600" y="130708"/>
            <a:ext cx="7658100" cy="643992"/>
          </a:xfrm>
        </p:spPr>
        <p:txBody>
          <a:bodyPr/>
          <a:lstStyle/>
          <a:p>
            <a:pPr algn="ctr"/>
            <a:r>
              <a:rPr lang="fr-FR" sz="3200" dirty="0" smtClean="0"/>
              <a:t>IHP Flood and </a:t>
            </a:r>
            <a:r>
              <a:rPr lang="fr-FR" sz="3200" dirty="0" err="1" smtClean="0"/>
              <a:t>Drought</a:t>
            </a:r>
            <a:r>
              <a:rPr lang="fr-FR" sz="3200" dirty="0" smtClean="0"/>
              <a:t> Monitoring : </a:t>
            </a:r>
            <a:r>
              <a:rPr lang="fr-FR" sz="3200" dirty="0" err="1" smtClean="0"/>
              <a:t>Providing</a:t>
            </a:r>
            <a:r>
              <a:rPr lang="fr-FR" sz="3200" dirty="0" smtClean="0"/>
              <a:t> Data and Services to </a:t>
            </a:r>
            <a:r>
              <a:rPr lang="fr-FR" sz="3200" dirty="0" err="1" smtClean="0"/>
              <a:t>Member</a:t>
            </a:r>
            <a:r>
              <a:rPr lang="fr-FR" sz="3200" dirty="0" smtClean="0"/>
              <a:t> States</a:t>
            </a:r>
            <a:endParaRPr lang="fr-FR" sz="3200" dirty="0"/>
          </a:p>
        </p:txBody>
      </p:sp>
      <p:sp>
        <p:nvSpPr>
          <p:cNvPr id="4" name="Rectangle 3"/>
          <p:cNvSpPr/>
          <p:nvPr/>
        </p:nvSpPr>
        <p:spPr>
          <a:xfrm>
            <a:off x="14286" y="2252879"/>
            <a:ext cx="9144000" cy="800219"/>
          </a:xfrm>
          <a:prstGeom prst="rect">
            <a:avLst/>
          </a:prstGeom>
        </p:spPr>
        <p:txBody>
          <a:bodyPr wrap="square">
            <a:spAutoFit/>
          </a:bodyPr>
          <a:lstStyle/>
          <a:p>
            <a:pPr algn="ctr"/>
            <a:r>
              <a:rPr lang="it-IT" sz="2800" b="1" dirty="0">
                <a:solidFill>
                  <a:srgbClr val="002060"/>
                </a:solidFill>
              </a:rPr>
              <a:t>UNESCO </a:t>
            </a:r>
            <a:r>
              <a:rPr lang="it-IT" sz="2800" b="1" dirty="0" err="1">
                <a:solidFill>
                  <a:srgbClr val="002060"/>
                </a:solidFill>
              </a:rPr>
              <a:t>Metropolitan</a:t>
            </a:r>
            <a:r>
              <a:rPr lang="it-IT" sz="2800" b="1" dirty="0">
                <a:solidFill>
                  <a:srgbClr val="002060"/>
                </a:solidFill>
              </a:rPr>
              <a:t> “ECO – RISE” R2020 </a:t>
            </a:r>
            <a:r>
              <a:rPr lang="it-IT" sz="2800" b="1" dirty="0" err="1" smtClean="0">
                <a:solidFill>
                  <a:srgbClr val="002060"/>
                </a:solidFill>
              </a:rPr>
              <a:t>Colloquium</a:t>
            </a:r>
            <a:endParaRPr lang="en-GB" dirty="0"/>
          </a:p>
          <a:p>
            <a:r>
              <a:rPr lang="en-GB" dirty="0"/>
              <a:t> </a:t>
            </a:r>
          </a:p>
        </p:txBody>
      </p:sp>
      <p:sp>
        <p:nvSpPr>
          <p:cNvPr id="2" name="Rectangle 1"/>
          <p:cNvSpPr/>
          <p:nvPr/>
        </p:nvSpPr>
        <p:spPr>
          <a:xfrm>
            <a:off x="393700" y="3369605"/>
            <a:ext cx="8636000" cy="646331"/>
          </a:xfrm>
          <a:prstGeom prst="rect">
            <a:avLst/>
          </a:prstGeom>
        </p:spPr>
        <p:txBody>
          <a:bodyPr wrap="square">
            <a:spAutoFit/>
          </a:bodyPr>
          <a:lstStyle/>
          <a:p>
            <a:pPr 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3366FF"/>
                </a:solidFill>
                <a:latin typeface="Calibri" panose="020F0502020204030204" pitchFamily="34" charset="0"/>
                <a:ea typeface="Times New Roman" panose="02020603050405020304" pitchFamily="18" charset="0"/>
                <a:cs typeface="Calibri" panose="020F0502020204030204" pitchFamily="34" charset="0"/>
              </a:rPr>
              <a:t>Experience Sharing Colloquium of Local Governments, Water and Wastewater Utilities                                           &amp; the Research Community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47950" y="4854703"/>
            <a:ext cx="4572000" cy="1200329"/>
          </a:xfrm>
          <a:prstGeom prst="rect">
            <a:avLst/>
          </a:prstGeom>
        </p:spPr>
        <p:txBody>
          <a:bodyPr>
            <a:spAutoFit/>
          </a:bodyPr>
          <a:lstStyle/>
          <a:p>
            <a:pPr algn="ctr"/>
            <a:r>
              <a:rPr lang="en-GB" sz="2400" b="1" dirty="0" err="1" smtClean="0">
                <a:solidFill>
                  <a:srgbClr val="004983"/>
                </a:solidFill>
              </a:rPr>
              <a:t>Dr.</a:t>
            </a:r>
            <a:r>
              <a:rPr lang="en-GB" sz="2400" b="1" dirty="0" smtClean="0">
                <a:solidFill>
                  <a:srgbClr val="004983"/>
                </a:solidFill>
              </a:rPr>
              <a:t> Abou </a:t>
            </a:r>
            <a:r>
              <a:rPr lang="en-GB" sz="2400" b="1" dirty="0">
                <a:solidFill>
                  <a:srgbClr val="004983"/>
                </a:solidFill>
              </a:rPr>
              <a:t>AMANI, Executive Officer </a:t>
            </a:r>
            <a:endParaRPr lang="en-GB" sz="2400" b="1" dirty="0" smtClean="0">
              <a:solidFill>
                <a:srgbClr val="004983"/>
              </a:solidFill>
            </a:endParaRPr>
          </a:p>
          <a:p>
            <a:pPr algn="ctr"/>
            <a:r>
              <a:rPr lang="en-GB" sz="2400" b="1" dirty="0" smtClean="0">
                <a:solidFill>
                  <a:srgbClr val="004983"/>
                </a:solidFill>
              </a:rPr>
              <a:t>UNESCO </a:t>
            </a:r>
          </a:p>
          <a:p>
            <a:pPr algn="ctr"/>
            <a:r>
              <a:rPr lang="en-GB" sz="2400" b="1" dirty="0" smtClean="0">
                <a:solidFill>
                  <a:srgbClr val="004983"/>
                </a:solidFill>
              </a:rPr>
              <a:t>November </a:t>
            </a:r>
            <a:r>
              <a:rPr lang="en-GB" sz="2400" b="1" dirty="0">
                <a:solidFill>
                  <a:srgbClr val="004983"/>
                </a:solidFill>
              </a:rPr>
              <a:t>7 </a:t>
            </a:r>
            <a:r>
              <a:rPr lang="en-GB" sz="2400" b="1" dirty="0" smtClean="0">
                <a:solidFill>
                  <a:srgbClr val="004983"/>
                </a:solidFill>
              </a:rPr>
              <a:t>-  </a:t>
            </a:r>
            <a:r>
              <a:rPr lang="en-GB" sz="2400" b="1" dirty="0">
                <a:solidFill>
                  <a:srgbClr val="004983"/>
                </a:solidFill>
              </a:rPr>
              <a:t>8, </a:t>
            </a:r>
            <a:r>
              <a:rPr lang="en-GB" sz="2400" b="1" dirty="0" smtClean="0">
                <a:solidFill>
                  <a:srgbClr val="004983"/>
                </a:solidFill>
              </a:rPr>
              <a:t>2019</a:t>
            </a:r>
            <a:endParaRPr lang="en-GB" sz="2400" b="1" dirty="0">
              <a:solidFill>
                <a:srgbClr val="004983"/>
              </a:solidFill>
            </a:endParaRPr>
          </a:p>
        </p:txBody>
      </p:sp>
    </p:spTree>
    <p:extLst>
      <p:ext uri="{BB962C8B-B14F-4D97-AF65-F5344CB8AC3E}">
        <p14:creationId xmlns:p14="http://schemas.microsoft.com/office/powerpoint/2010/main" val="1965905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29" y="292101"/>
            <a:ext cx="1917752" cy="11938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74" y="1402909"/>
            <a:ext cx="3668577" cy="506139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107" y="1485901"/>
            <a:ext cx="1584976" cy="1260566"/>
          </a:xfrm>
          <a:prstGeom prst="rect">
            <a:avLst/>
          </a:prstGeom>
        </p:spPr>
      </p:pic>
      <p:sp>
        <p:nvSpPr>
          <p:cNvPr id="6" name="Content Placeholder 2"/>
          <p:cNvSpPr txBox="1">
            <a:spLocks/>
          </p:cNvSpPr>
          <p:nvPr/>
        </p:nvSpPr>
        <p:spPr>
          <a:xfrm>
            <a:off x="4438106" y="4000500"/>
            <a:ext cx="4299494" cy="2463800"/>
          </a:xfrm>
          <a:prstGeom prst="rect">
            <a:avLst/>
          </a:prstGeom>
          <a:solidFill>
            <a:schemeClr val="bg2">
              <a:lumMod val="25000"/>
            </a:schemeClr>
          </a:solidFill>
        </p:spPr>
        <p:txBody>
          <a:bodyPr vert="horz" lIns="68580" tIns="34290" rIns="68580" bIns="34290"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214313" indent="-214313" algn="l" defTabSz="685800">
              <a:buClr>
                <a:srgbClr val="4F81BD"/>
              </a:buClr>
              <a:buFont typeface="Wingdings" panose="05000000000000000000" pitchFamily="2" charset="2"/>
              <a:buChar char="§"/>
            </a:pPr>
            <a:r>
              <a:rPr lang="en-US" sz="1350" dirty="0">
                <a:latin typeface="Calibri"/>
              </a:rPr>
              <a:t>Develops  capacity building to better understand and respond to floods hazards while taking advantage of their benefits</a:t>
            </a:r>
          </a:p>
          <a:p>
            <a:pPr marL="214313" indent="-214313" algn="just" defTabSz="685800">
              <a:buClr>
                <a:srgbClr val="4F81BD"/>
              </a:buClr>
              <a:buFont typeface="Wingdings" panose="05000000000000000000" pitchFamily="2" charset="2"/>
              <a:buChar char="§"/>
            </a:pPr>
            <a:endParaRPr lang="en-US" sz="600" dirty="0">
              <a:latin typeface="Calibri"/>
            </a:endParaRPr>
          </a:p>
          <a:p>
            <a:pPr marL="214313" indent="-214313" algn="l" defTabSz="685800">
              <a:buClr>
                <a:srgbClr val="4F81BD"/>
              </a:buClr>
              <a:buFont typeface="Wingdings" panose="05000000000000000000" pitchFamily="2" charset="2"/>
              <a:buChar char="§"/>
            </a:pPr>
            <a:r>
              <a:rPr lang="en-US" sz="1350" dirty="0">
                <a:latin typeface="Calibri"/>
              </a:rPr>
              <a:t>Focus on research, information networking, education and training to empower communities</a:t>
            </a:r>
            <a:endParaRPr lang="es-MX" sz="1350" dirty="0">
              <a:solidFill>
                <a:prstClr val="white"/>
              </a:solidFill>
              <a:latin typeface="Calibri"/>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2460" y="2514600"/>
            <a:ext cx="1734551" cy="1444262"/>
          </a:xfrm>
          <a:prstGeom prst="rect">
            <a:avLst/>
          </a:prstGeom>
        </p:spPr>
      </p:pic>
      <p:pic>
        <p:nvPicPr>
          <p:cNvPr id="3074" name="Picture 2" descr="http://www.icharm.pwri.go.jp/about/images/icharm_logo_img_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7900" y="1321526"/>
            <a:ext cx="2015445" cy="1117961"/>
          </a:xfrm>
          <a:prstGeom prst="rect">
            <a:avLst/>
          </a:prstGeom>
          <a:solidFill>
            <a:schemeClr val="bg1"/>
          </a:solidFill>
          <a:extLst/>
        </p:spPr>
      </p:pic>
      <p:sp>
        <p:nvSpPr>
          <p:cNvPr id="12" name="Title 1"/>
          <p:cNvSpPr txBox="1">
            <a:spLocks/>
          </p:cNvSpPr>
          <p:nvPr/>
        </p:nvSpPr>
        <p:spPr>
          <a:xfrm>
            <a:off x="2387844" y="231868"/>
            <a:ext cx="5685502" cy="1022349"/>
          </a:xfrm>
          <a:prstGeom prst="rect">
            <a:avLst/>
          </a:prstGeom>
          <a:solidFill>
            <a:srgbClr val="F5C040"/>
          </a:solidFill>
        </p:spPr>
        <p:txBody>
          <a:bodyPr vert="horz" lIns="68580" tIns="34290" rIns="68580" bIns="3429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r>
              <a:rPr lang="es-MX" b="1" dirty="0">
                <a:solidFill>
                  <a:srgbClr val="073E87"/>
                </a:solidFill>
                <a:latin typeface="Calibri"/>
              </a:rPr>
              <a:t>IFI </a:t>
            </a:r>
            <a:endParaRPr lang="en-US" b="1" dirty="0">
              <a:solidFill>
                <a:srgbClr val="073E87"/>
              </a:solidFill>
              <a:latin typeface="Calibri"/>
            </a:endParaRPr>
          </a:p>
        </p:txBody>
      </p:sp>
      <p:pic>
        <p:nvPicPr>
          <p:cNvPr id="9" name="Picture 4" descr="F:\My Documents\Paper und workshops\A World of Science\Pakistan Flood 2010\Pictures\APP39-13KotAddu.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3004" y="2785327"/>
            <a:ext cx="1580078" cy="117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182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68556" y="4871495"/>
            <a:ext cx="5257524" cy="1534377"/>
          </a:xfrm>
          <a:prstGeom prst="rect">
            <a:avLst/>
          </a:prstGeom>
          <a:solidFill>
            <a:srgbClr val="006382"/>
          </a:solidFill>
        </p:spPr>
        <p:txBody>
          <a:bodyPr anchor="ctr">
            <a:normAutofit/>
          </a:bodyPr>
          <a:lstStyle>
            <a:defPPr>
              <a:defRPr lang="en-US"/>
            </a:defPPr>
            <a:lvl1pPr algn="ctr" defTabSz="914400" eaLnBrk="1" latinLnBrk="0" hangingPunct="1">
              <a:buNone/>
              <a:defRPr sz="2800">
                <a:solidFill>
                  <a:schemeClr val="bg1"/>
                </a:solidFill>
                <a:latin typeface="+mj-lt"/>
                <a:ea typeface="+mj-ea"/>
                <a:cs typeface="+mj-cs"/>
              </a:defRPr>
            </a:lvl1pPr>
          </a:lstStyle>
          <a:p>
            <a:pPr defTabSz="829544" fontAlgn="base">
              <a:spcBef>
                <a:spcPct val="0"/>
              </a:spcBef>
              <a:spcAft>
                <a:spcPct val="0"/>
              </a:spcAft>
              <a:defRPr/>
            </a:pPr>
            <a:endParaRPr lang="en-GB" dirty="0">
              <a:solidFill>
                <a:prstClr val="white"/>
              </a:solidFill>
              <a:latin typeface="Calibri Light"/>
            </a:endParaRPr>
          </a:p>
        </p:txBody>
      </p:sp>
      <p:sp>
        <p:nvSpPr>
          <p:cNvPr id="4" name="Title 1"/>
          <p:cNvSpPr txBox="1">
            <a:spLocks/>
          </p:cNvSpPr>
          <p:nvPr/>
        </p:nvSpPr>
        <p:spPr>
          <a:xfrm>
            <a:off x="240" y="181"/>
            <a:ext cx="9143520" cy="777834"/>
          </a:xfrm>
          <a:prstGeom prst="rect">
            <a:avLst/>
          </a:prstGeom>
          <a:solidFill>
            <a:srgbClr val="006382"/>
          </a:solidFill>
        </p:spPr>
        <p:txBody>
          <a:bodyPr anchor="ctr">
            <a:normAutofit/>
          </a:bodyPr>
          <a:lstStyle>
            <a:defPPr>
              <a:defRPr lang="en-US"/>
            </a:defPPr>
            <a:lvl1pPr algn="ctr" defTabSz="914400" eaLnBrk="1" latinLnBrk="0" hangingPunct="1">
              <a:buNone/>
              <a:defRPr sz="2800">
                <a:solidFill>
                  <a:schemeClr val="bg1"/>
                </a:solidFill>
                <a:latin typeface="+mj-lt"/>
                <a:ea typeface="+mj-ea"/>
                <a:cs typeface="+mj-cs"/>
              </a:defRPr>
            </a:lvl1pPr>
          </a:lstStyle>
          <a:p>
            <a:pPr defTabSz="829544" fontAlgn="base">
              <a:spcBef>
                <a:spcPct val="0"/>
              </a:spcBef>
              <a:spcAft>
                <a:spcPct val="0"/>
              </a:spcAft>
              <a:defRPr/>
            </a:pPr>
            <a:r>
              <a:rPr lang="en-US" b="1" dirty="0">
                <a:solidFill>
                  <a:prstClr val="white"/>
                </a:solidFill>
                <a:latin typeface="Calibri Light"/>
              </a:rPr>
              <a:t>HOW TO DECREASE DISASTER RISK?</a:t>
            </a:r>
            <a:endParaRPr lang="en-GB" b="1" dirty="0">
              <a:solidFill>
                <a:prstClr val="white"/>
              </a:solidFill>
              <a:latin typeface="Calibri Light"/>
            </a:endParaRPr>
          </a:p>
        </p:txBody>
      </p:sp>
      <p:sp>
        <p:nvSpPr>
          <p:cNvPr id="2" name="Content Placeholder 1"/>
          <p:cNvSpPr>
            <a:spLocks noGrp="1"/>
          </p:cNvSpPr>
          <p:nvPr>
            <p:ph idx="1"/>
          </p:nvPr>
        </p:nvSpPr>
        <p:spPr>
          <a:xfrm>
            <a:off x="240" y="1094772"/>
            <a:ext cx="9018758" cy="2258033"/>
          </a:xfrm>
        </p:spPr>
        <p:txBody>
          <a:bodyPr/>
          <a:lstStyle/>
          <a:p>
            <a:pPr marL="0" indent="0">
              <a:buNone/>
            </a:pPr>
            <a:r>
              <a:rPr lang="en-US" sz="2400" dirty="0">
                <a:solidFill>
                  <a:schemeClr val="tx2"/>
                </a:solidFill>
              </a:rPr>
              <a:t>Natural hazards can’t be stopped but we can decrease our vulnerability and increase our capacity to cope</a:t>
            </a:r>
          </a:p>
          <a:p>
            <a:pPr lvl="1">
              <a:buFont typeface="Wingdings" panose="05000000000000000000" pitchFamily="2" charset="2"/>
              <a:buChar char="§"/>
            </a:pPr>
            <a:r>
              <a:rPr lang="en-US" dirty="0">
                <a:solidFill>
                  <a:schemeClr val="tx2"/>
                </a:solidFill>
              </a:rPr>
              <a:t>Prevention/Preparedness</a:t>
            </a:r>
          </a:p>
          <a:p>
            <a:pPr lvl="1">
              <a:buFont typeface="Wingdings" panose="05000000000000000000" pitchFamily="2" charset="2"/>
              <a:buChar char="§"/>
            </a:pPr>
            <a:r>
              <a:rPr lang="en-US" dirty="0">
                <a:solidFill>
                  <a:schemeClr val="tx2"/>
                </a:solidFill>
              </a:rPr>
              <a:t>Prediction</a:t>
            </a:r>
          </a:p>
          <a:p>
            <a:pPr lvl="1">
              <a:buFont typeface="Wingdings" panose="05000000000000000000" pitchFamily="2" charset="2"/>
              <a:buChar char="§"/>
            </a:pPr>
            <a:r>
              <a:rPr lang="en-US" dirty="0">
                <a:solidFill>
                  <a:schemeClr val="tx2"/>
                </a:solidFill>
              </a:rPr>
              <a:t>Protection</a:t>
            </a:r>
          </a:p>
          <a:p>
            <a:endParaRPr lang="en-US" dirty="0">
              <a:solidFill>
                <a:schemeClr val="tx2"/>
              </a:solidFill>
            </a:endParaRPr>
          </a:p>
        </p:txBody>
      </p:sp>
      <mc:AlternateContent xmlns:mc="http://schemas.openxmlformats.org/markup-compatibility/2006" xmlns:a14="http://schemas.microsoft.com/office/drawing/2010/main">
        <mc:Choice Requires="a14">
          <p:sp>
            <p:nvSpPr>
              <p:cNvPr id="10" name="Content Placeholder 1"/>
              <p:cNvSpPr txBox="1">
                <a:spLocks/>
              </p:cNvSpPr>
              <p:nvPr/>
            </p:nvSpPr>
            <p:spPr bwMode="auto">
              <a:xfrm>
                <a:off x="-21934" y="5188252"/>
                <a:ext cx="5448014" cy="12424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35" tIns="45717" rIns="91435" bIns="45717"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07571">
                  <a:buNone/>
                </a:pPr>
                <a14:m>
                  <m:oMathPara xmlns:m="http://schemas.openxmlformats.org/officeDocument/2006/math">
                    <m:oMathParaPr>
                      <m:jc m:val="centerGroup"/>
                    </m:oMathParaPr>
                    <m:oMath xmlns:m="http://schemas.openxmlformats.org/officeDocument/2006/math">
                      <m:r>
                        <a:rPr lang="en-US" sz="2400" i="1">
                          <a:solidFill>
                            <a:prstClr val="white"/>
                          </a:solidFill>
                          <a:latin typeface="Cambria Math" panose="02040503050406030204" pitchFamily="18" charset="0"/>
                        </a:rPr>
                        <m:t>𝑅𝑖𝑠𝑘</m:t>
                      </m:r>
                      <m:r>
                        <a:rPr lang="en-US" sz="2400" i="1">
                          <a:solidFill>
                            <a:prstClr val="white"/>
                          </a:solidFill>
                          <a:latin typeface="Cambria Math" panose="02040503050406030204" pitchFamily="18" charset="0"/>
                        </a:rPr>
                        <m:t>= </m:t>
                      </m:r>
                      <m:f>
                        <m:fPr>
                          <m:ctrlPr>
                            <a:rPr lang="en-US" sz="2400" i="1">
                              <a:solidFill>
                                <a:prstClr val="white"/>
                              </a:solidFill>
                              <a:latin typeface="Cambria Math" panose="02040503050406030204" pitchFamily="18" charset="0"/>
                            </a:rPr>
                          </m:ctrlPr>
                        </m:fPr>
                        <m:num>
                          <m:r>
                            <a:rPr lang="en-US" sz="2400" i="1">
                              <a:solidFill>
                                <a:prstClr val="white"/>
                              </a:solidFill>
                              <a:latin typeface="Cambria Math" panose="02040503050406030204" pitchFamily="18" charset="0"/>
                            </a:rPr>
                            <m:t>𝐻𝑎𝑧𝑎𝑟𝑑</m:t>
                          </m:r>
                          <m:r>
                            <a:rPr lang="en-US" sz="2400" i="1">
                              <a:solidFill>
                                <a:prstClr val="white"/>
                              </a:solidFill>
                              <a:latin typeface="Cambria Math" panose="02040503050406030204" pitchFamily="18" charset="0"/>
                            </a:rPr>
                            <m:t> × </m:t>
                          </m:r>
                          <m:r>
                            <a:rPr lang="en-US" sz="2400" i="1">
                              <a:solidFill>
                                <a:prstClr val="white"/>
                              </a:solidFill>
                              <a:latin typeface="Cambria Math" panose="02040503050406030204" pitchFamily="18" charset="0"/>
                              <a:ea typeface="Cambria Math" panose="02040503050406030204" pitchFamily="18" charset="0"/>
                            </a:rPr>
                            <m:t>𝑉𝑢𝑙𝑛𝑒𝑟𝑎𝑏𝑖𝑙𝑖𝑡𝑦</m:t>
                          </m:r>
                        </m:num>
                        <m:den>
                          <m:r>
                            <a:rPr lang="en-US" sz="2400" i="1">
                              <a:solidFill>
                                <a:prstClr val="white"/>
                              </a:solidFill>
                              <a:latin typeface="Cambria Math" panose="02040503050406030204" pitchFamily="18" charset="0"/>
                            </a:rPr>
                            <m:t>𝐶𝑎𝑝𝑎𝑐𝑖𝑡𝑦</m:t>
                          </m:r>
                          <m:r>
                            <a:rPr lang="en-US" sz="2400" i="1">
                              <a:solidFill>
                                <a:prstClr val="white"/>
                              </a:solidFill>
                              <a:latin typeface="Cambria Math" panose="02040503050406030204" pitchFamily="18" charset="0"/>
                            </a:rPr>
                            <m:t> </m:t>
                          </m:r>
                          <m:r>
                            <a:rPr lang="en-US" sz="2400" i="1">
                              <a:solidFill>
                                <a:prstClr val="white"/>
                              </a:solidFill>
                              <a:latin typeface="Cambria Math" panose="02040503050406030204" pitchFamily="18" charset="0"/>
                            </a:rPr>
                            <m:t>𝑡𝑜</m:t>
                          </m:r>
                          <m:r>
                            <a:rPr lang="en-US" sz="2400" i="1">
                              <a:solidFill>
                                <a:prstClr val="white"/>
                              </a:solidFill>
                              <a:latin typeface="Cambria Math" panose="02040503050406030204" pitchFamily="18" charset="0"/>
                            </a:rPr>
                            <m:t> </m:t>
                          </m:r>
                          <m:r>
                            <a:rPr lang="en-US" sz="2400" i="1">
                              <a:solidFill>
                                <a:prstClr val="white"/>
                              </a:solidFill>
                              <a:latin typeface="Cambria Math" panose="02040503050406030204" pitchFamily="18" charset="0"/>
                            </a:rPr>
                            <m:t>𝑐𝑜𝑝𝑒</m:t>
                          </m:r>
                        </m:den>
                      </m:f>
                    </m:oMath>
                  </m:oMathPara>
                </a14:m>
                <a:endParaRPr lang="en-US" sz="2400" dirty="0">
                  <a:solidFill>
                    <a:prstClr val="white"/>
                  </a:solidFill>
                  <a:latin typeface="Calibri"/>
                </a:endParaRPr>
              </a:p>
            </p:txBody>
          </p:sp>
        </mc:Choice>
        <mc:Fallback xmlns="">
          <p:sp>
            <p:nvSpPr>
              <p:cNvPr id="10" name="Content Placeholder 1"/>
              <p:cNvSpPr txBox="1">
                <a:spLocks noRot="1" noChangeAspect="1" noMove="1" noResize="1" noEditPoints="1" noAdjustHandles="1" noChangeArrowheads="1" noChangeShapeType="1" noTextEdit="1"/>
              </p:cNvSpPr>
              <p:nvPr/>
            </p:nvSpPr>
            <p:spPr bwMode="auto">
              <a:xfrm>
                <a:off x="-21934" y="5188252"/>
                <a:ext cx="5448014" cy="1242474"/>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53" y="2324628"/>
            <a:ext cx="3463499" cy="2247311"/>
          </a:xfrm>
          <a:prstGeom prst="roundRect">
            <a:avLst>
              <a:gd name="adj" fmla="val 8594"/>
            </a:avLst>
          </a:prstGeom>
          <a:solidFill>
            <a:srgbClr val="FFFFFF">
              <a:shade val="85000"/>
            </a:srgbClr>
          </a:solidFill>
          <a:ln>
            <a:noFill/>
          </a:ln>
          <a:effectLst>
            <a:outerShdw dist="35921" dir="2700000" algn="ctr" rotWithShape="0">
              <a:schemeClr val="bg2"/>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174" y="4267156"/>
            <a:ext cx="3309953" cy="2438271"/>
          </a:xfrm>
          <a:prstGeom prst="roundRect">
            <a:avLst>
              <a:gd name="adj" fmla="val 8594"/>
            </a:avLst>
          </a:prstGeom>
          <a:solidFill>
            <a:srgbClr val="FFFFFF">
              <a:shade val="85000"/>
            </a:srgbClr>
          </a:solidFill>
          <a:ln>
            <a:noFill/>
          </a:ln>
          <a:effectLst>
            <a:outerShdw dist="35921" dir="2700000" algn="ctr" rotWithShape="0">
              <a:schemeClr val="bg2"/>
            </a:outerShdw>
          </a:effectLst>
        </p:spPr>
      </p:pic>
    </p:spTree>
    <p:extLst>
      <p:ext uri="{BB962C8B-B14F-4D97-AF65-F5344CB8AC3E}">
        <p14:creationId xmlns:p14="http://schemas.microsoft.com/office/powerpoint/2010/main" val="2520445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2FA62E36-A92E-2B4A-956A-0164FDD230A4}"/>
              </a:ext>
            </a:extLst>
          </p:cNvPr>
          <p:cNvSpPr>
            <a:spLocks noChangeArrowheads="1"/>
          </p:cNvSpPr>
          <p:nvPr/>
        </p:nvSpPr>
        <p:spPr bwMode="auto">
          <a:xfrm>
            <a:off x="365567" y="789264"/>
            <a:ext cx="4055938" cy="2056968"/>
          </a:xfrm>
          <a:prstGeom prst="rect">
            <a:avLst/>
          </a:prstGeom>
          <a:solidFill>
            <a:schemeClr val="bg1"/>
          </a:solidFill>
          <a:ln>
            <a:noFill/>
          </a:ln>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18" eaLnBrk="0" fontAlgn="base" hangingPunct="0">
              <a:spcAft>
                <a:spcPts val="300"/>
              </a:spcAft>
              <a:buClr>
                <a:srgbClr val="31B6FD"/>
              </a:buClr>
              <a:buNone/>
            </a:pPr>
            <a:endParaRPr lang="de-DE" altLang="en-US" sz="2000" dirty="0">
              <a:solidFill>
                <a:prstClr val="black"/>
              </a:solidFill>
              <a:latin typeface="Calibri" panose="020F0502020204030204"/>
              <a:ea typeface="SimSun" panose="02010600030101010101" pitchFamily="2" charset="-122"/>
            </a:endParaRPr>
          </a:p>
        </p:txBody>
      </p:sp>
      <p:sp>
        <p:nvSpPr>
          <p:cNvPr id="11" name="Title 1"/>
          <p:cNvSpPr txBox="1">
            <a:spLocks/>
          </p:cNvSpPr>
          <p:nvPr/>
        </p:nvSpPr>
        <p:spPr>
          <a:xfrm>
            <a:off x="1251644" y="223077"/>
            <a:ext cx="7692161" cy="1290753"/>
          </a:xfrm>
          <a:prstGeom prst="rect">
            <a:avLst/>
          </a:prstGeom>
        </p:spPr>
        <p:txBody>
          <a:bodyPr vert="horz" lIns="91435" tIns="45717" rIns="91435" bIns="45717"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9544" fontAlgn="base">
              <a:spcAft>
                <a:spcPct val="0"/>
              </a:spcAft>
            </a:pPr>
            <a:r>
              <a:rPr lang="en-US" sz="4536" b="1" cap="all" spc="100" dirty="0">
                <a:solidFill>
                  <a:prstClr val="black">
                    <a:lumMod val="95000"/>
                    <a:lumOff val="5000"/>
                  </a:prstClr>
                </a:solidFill>
                <a:latin typeface="Tw Cen MT Condensed" panose="020B0606020104020203"/>
              </a:rPr>
              <a:t>G-WADI </a:t>
            </a:r>
            <a:r>
              <a:rPr lang="en-US" sz="4536" b="1" cap="all" spc="100" dirty="0" err="1">
                <a:solidFill>
                  <a:prstClr val="black">
                    <a:lumMod val="95000"/>
                    <a:lumOff val="5000"/>
                  </a:prstClr>
                </a:solidFill>
                <a:latin typeface="Tw Cen MT Condensed" panose="020B0606020104020203"/>
              </a:rPr>
              <a:t>Geoserver</a:t>
            </a:r>
            <a:r>
              <a:rPr lang="en-US" sz="4536" b="1" cap="all" spc="100" dirty="0">
                <a:solidFill>
                  <a:prstClr val="black">
                    <a:lumMod val="95000"/>
                    <a:lumOff val="5000"/>
                  </a:prstClr>
                </a:solidFill>
                <a:latin typeface="Tw Cen MT Condensed" panose="020B0606020104020203"/>
              </a:rPr>
              <a:t> </a:t>
            </a:r>
            <a:r>
              <a:rPr lang="en-US" sz="4536" b="1" cap="all" spc="100" dirty="0" err="1">
                <a:solidFill>
                  <a:prstClr val="black">
                    <a:lumMod val="95000"/>
                    <a:lumOff val="5000"/>
                  </a:prstClr>
                </a:solidFill>
                <a:latin typeface="Tw Cen MT Condensed" panose="020B0606020104020203"/>
              </a:rPr>
              <a:t>iRain</a:t>
            </a:r>
            <a:r>
              <a:rPr lang="en-US" sz="4536" b="1" cap="all" spc="100" dirty="0">
                <a:solidFill>
                  <a:prstClr val="black">
                    <a:lumMod val="95000"/>
                    <a:lumOff val="5000"/>
                  </a:prstClr>
                </a:solidFill>
                <a:latin typeface="Tw Cen MT Condensed" panose="020B0606020104020203"/>
              </a:rPr>
              <a:t>: the Real-time version of the PERSIANN Family of Products</a:t>
            </a:r>
          </a:p>
          <a:p>
            <a:pPr defTabSz="829544" fontAlgn="base">
              <a:spcAft>
                <a:spcPct val="0"/>
              </a:spcAft>
            </a:pPr>
            <a:r>
              <a:rPr lang="es-ES" sz="2800" dirty="0">
                <a:solidFill>
                  <a:prstClr val="black"/>
                </a:solidFill>
                <a:latin typeface="Calibri"/>
              </a:rPr>
              <a:t/>
            </a:r>
            <a:br>
              <a:rPr lang="es-ES" sz="2800" dirty="0">
                <a:solidFill>
                  <a:prstClr val="black"/>
                </a:solidFill>
                <a:latin typeface="Calibri"/>
              </a:rPr>
            </a:br>
            <a:endParaRPr lang="en-US" sz="2800" dirty="0">
              <a:solidFill>
                <a:prstClr val="black"/>
              </a:solidFill>
              <a:latin typeface="Tw Cen MT Condensed" panose="020B0606020104020203"/>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34" y="223078"/>
            <a:ext cx="951010" cy="531475"/>
          </a:xfrm>
          <a:prstGeom prst="rect">
            <a:avLst/>
          </a:prstGeom>
        </p:spPr>
      </p:pic>
      <p:pic>
        <p:nvPicPr>
          <p:cNvPr id="10" name="Picture 9"/>
          <p:cNvPicPr>
            <a:picLocks noChangeAspect="1"/>
          </p:cNvPicPr>
          <p:nvPr/>
        </p:nvPicPr>
        <p:blipFill>
          <a:blip r:embed="rId4"/>
          <a:stretch>
            <a:fillRect/>
          </a:stretch>
        </p:blipFill>
        <p:spPr>
          <a:xfrm>
            <a:off x="240" y="1563001"/>
            <a:ext cx="9143520" cy="4822510"/>
          </a:xfrm>
          <a:prstGeom prst="rect">
            <a:avLst/>
          </a:prstGeom>
        </p:spPr>
      </p:pic>
      <p:sp>
        <p:nvSpPr>
          <p:cNvPr id="12" name="Title 1"/>
          <p:cNvSpPr txBox="1">
            <a:spLocks/>
          </p:cNvSpPr>
          <p:nvPr/>
        </p:nvSpPr>
        <p:spPr>
          <a:xfrm>
            <a:off x="6256844" y="6364844"/>
            <a:ext cx="3005689" cy="493157"/>
          </a:xfrm>
          <a:prstGeom prst="rect">
            <a:avLst/>
          </a:prstGeom>
        </p:spPr>
        <p:txBody>
          <a:bodyPr vert="horz" lIns="68746" tIns="34373" rIns="68746" bIns="34373"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7203">
              <a:defRPr/>
            </a:pPr>
            <a:r>
              <a:rPr lang="en-US" sz="2256" dirty="0" err="1">
                <a:solidFill>
                  <a:prstClr val="black"/>
                </a:solidFill>
                <a:latin typeface="Century Gothic" panose="020B0502020202020204"/>
                <a:cs typeface="Abadi MT Condensed Light"/>
              </a:rPr>
              <a:t>iRain.eng.uci.edu</a:t>
            </a:r>
            <a:endParaRPr lang="en-US" sz="2256" dirty="0">
              <a:solidFill>
                <a:prstClr val="black"/>
              </a:solidFill>
              <a:latin typeface="Century Gothic" panose="020B0502020202020204"/>
              <a:cs typeface="Abadi MT Condensed Light"/>
            </a:endParaRPr>
          </a:p>
        </p:txBody>
      </p:sp>
    </p:spTree>
    <p:extLst>
      <p:ext uri="{BB962C8B-B14F-4D97-AF65-F5344CB8AC3E}">
        <p14:creationId xmlns:p14="http://schemas.microsoft.com/office/powerpoint/2010/main" val="2265434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66114" y="797623"/>
            <a:ext cx="733812" cy="11047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7571" eaLnBrk="0" fontAlgn="base" hangingPunct="0">
              <a:spcBef>
                <a:spcPct val="0"/>
              </a:spcBef>
              <a:spcAft>
                <a:spcPct val="0"/>
              </a:spcAft>
            </a:pPr>
            <a:endParaRPr lang="fr-FR" sz="1633">
              <a:solidFill>
                <a:prstClr val="white"/>
              </a:solidFill>
              <a:latin typeface="Tw Cen MT" panose="020B0602020104020603"/>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20467" y="1172707"/>
            <a:ext cx="1639933" cy="3289292"/>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14617" y="1172705"/>
            <a:ext cx="1696900" cy="328929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7751" y="1266163"/>
            <a:ext cx="1162212" cy="1162212"/>
          </a:xfrm>
          <a:prstGeom prst="rect">
            <a:avLst/>
          </a:prstGeom>
        </p:spPr>
      </p:pic>
      <p:sp>
        <p:nvSpPr>
          <p:cNvPr id="17" name="TextBox 16"/>
          <p:cNvSpPr txBox="1"/>
          <p:nvPr/>
        </p:nvSpPr>
        <p:spPr>
          <a:xfrm>
            <a:off x="4927465" y="4471469"/>
            <a:ext cx="4401442" cy="427361"/>
          </a:xfrm>
          <a:prstGeom prst="rect">
            <a:avLst/>
          </a:prstGeom>
          <a:noFill/>
        </p:spPr>
        <p:txBody>
          <a:bodyPr wrap="square" rtlCol="0">
            <a:spAutoFit/>
          </a:bodyPr>
          <a:lstStyle/>
          <a:p>
            <a:pPr defTabSz="407574" eaLnBrk="0" fontAlgn="base" hangingPunct="0">
              <a:spcBef>
                <a:spcPct val="0"/>
              </a:spcBef>
              <a:spcAft>
                <a:spcPct val="0"/>
              </a:spcAft>
            </a:pPr>
            <a:r>
              <a:rPr lang="en-US" sz="2177" b="1" spc="-150" dirty="0" err="1">
                <a:solidFill>
                  <a:prstClr val="black"/>
                </a:solidFill>
                <a:latin typeface="Tw Cen MT Condensed" panose="020B0606020104020203"/>
                <a:ea typeface="SimSun" panose="02010600030101010101" pitchFamily="2" charset="-122"/>
                <a:cs typeface="Bebas"/>
              </a:rPr>
              <a:t>iRain</a:t>
            </a:r>
            <a:r>
              <a:rPr lang="en-US" sz="2177" b="1" spc="-150" dirty="0">
                <a:solidFill>
                  <a:prstClr val="black"/>
                </a:solidFill>
                <a:latin typeface="Tw Cen MT Condensed" panose="020B0606020104020203"/>
                <a:ea typeface="SimSun" panose="02010600030101010101" pitchFamily="2" charset="-122"/>
                <a:cs typeface="Bebas"/>
              </a:rPr>
              <a:t> launched at UNFCCC COP22</a:t>
            </a:r>
            <a:endParaRPr lang="fr-FR" sz="2177" b="1" spc="-150" dirty="0">
              <a:solidFill>
                <a:prstClr val="black"/>
              </a:solidFill>
              <a:latin typeface="Tw Cen MT Condensed" panose="020B0606020104020203"/>
              <a:ea typeface="SimSun" panose="02010600030101010101" pitchFamily="2" charset="-122"/>
              <a:cs typeface="Bebas"/>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268" y="1517123"/>
            <a:ext cx="3945458" cy="53408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6534" y="4895178"/>
            <a:ext cx="3344983" cy="188155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528" y="436576"/>
            <a:ext cx="951010" cy="531475"/>
          </a:xfrm>
          <a:prstGeom prst="rect">
            <a:avLst/>
          </a:prstGeom>
        </p:spPr>
      </p:pic>
      <p:sp>
        <p:nvSpPr>
          <p:cNvPr id="16" name="Title 1"/>
          <p:cNvSpPr txBox="1">
            <a:spLocks/>
          </p:cNvSpPr>
          <p:nvPr/>
        </p:nvSpPr>
        <p:spPr>
          <a:xfrm>
            <a:off x="1083096" y="319672"/>
            <a:ext cx="8359565" cy="881742"/>
          </a:xfrm>
          <a:prstGeom prst="rect">
            <a:avLst/>
          </a:prstGeom>
          <a:noFill/>
        </p:spPr>
        <p:txBody>
          <a:bodyPr vert="horz" lIns="91435" tIns="45717" rIns="91435" bIns="45717"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914406"/>
            <a:r>
              <a:rPr lang="en-US" sz="2812" b="1" cap="all" spc="100" dirty="0">
                <a:solidFill>
                  <a:prstClr val="black">
                    <a:lumMod val="95000"/>
                    <a:lumOff val="5000"/>
                  </a:prstClr>
                </a:solidFill>
                <a:latin typeface="Tw Cen MT Condensed" panose="020B0606020104020203"/>
              </a:rPr>
              <a:t>Engagement with local communities through participatory approach and citizen-science</a:t>
            </a:r>
          </a:p>
        </p:txBody>
      </p:sp>
    </p:spTree>
    <p:extLst>
      <p:ext uri="{BB962C8B-B14F-4D97-AF65-F5344CB8AC3E}">
        <p14:creationId xmlns:p14="http://schemas.microsoft.com/office/powerpoint/2010/main" val="1998575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576" y="361"/>
            <a:ext cx="7645737" cy="1009961"/>
          </a:xfrm>
        </p:spPr>
        <p:txBody>
          <a:bodyPr>
            <a:normAutofit fontScale="90000"/>
          </a:bodyPr>
          <a:lstStyle/>
          <a:p>
            <a:r>
              <a:rPr lang="en-US" sz="2903" b="1" dirty="0"/>
              <a:t>Improved climate services for risk management : African and LAC </a:t>
            </a:r>
            <a:r>
              <a:rPr lang="en-US" sz="2903" b="1" dirty="0">
                <a:solidFill>
                  <a:srgbClr val="FF0000"/>
                </a:solidFill>
              </a:rPr>
              <a:t>flood and </a:t>
            </a:r>
            <a:r>
              <a:rPr lang="en-US" sz="2903" b="1" dirty="0">
                <a:solidFill>
                  <a:schemeClr val="tx1"/>
                </a:solidFill>
              </a:rPr>
              <a:t>drought </a:t>
            </a:r>
            <a:r>
              <a:rPr lang="en-US" sz="2903" b="1" dirty="0">
                <a:solidFill>
                  <a:srgbClr val="FF0000"/>
                </a:solidFill>
              </a:rPr>
              <a:t>Monitors </a:t>
            </a:r>
            <a:endParaRPr lang="fr-FR" sz="2903" b="1"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09" y="209497"/>
            <a:ext cx="951010" cy="531475"/>
          </a:xfrm>
          <a:prstGeom prst="rect">
            <a:avLst/>
          </a:prstGeom>
        </p:spPr>
      </p:pic>
      <p:sp>
        <p:nvSpPr>
          <p:cNvPr id="7" name="Rounded Rectangle 6"/>
          <p:cNvSpPr/>
          <p:nvPr/>
        </p:nvSpPr>
        <p:spPr>
          <a:xfrm>
            <a:off x="219703" y="718419"/>
            <a:ext cx="733812" cy="11047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7571" eaLnBrk="0" fontAlgn="base" hangingPunct="0">
              <a:spcBef>
                <a:spcPct val="0"/>
              </a:spcBef>
              <a:spcAft>
                <a:spcPct val="0"/>
              </a:spcAft>
              <a:defRPr/>
            </a:pPr>
            <a:endParaRPr lang="fr-FR" sz="1633">
              <a:solidFill>
                <a:prstClr val="white"/>
              </a:solidFill>
              <a:latin typeface="Tw Cen MT" panose="020B0602020104020603"/>
            </a:endParaRPr>
          </a:p>
        </p:txBody>
      </p:sp>
      <p:sp>
        <p:nvSpPr>
          <p:cNvPr id="8" name="Subtitle 1"/>
          <p:cNvSpPr txBox="1">
            <a:spLocks/>
          </p:cNvSpPr>
          <p:nvPr/>
        </p:nvSpPr>
        <p:spPr>
          <a:xfrm>
            <a:off x="1143018" y="6519177"/>
            <a:ext cx="5759698" cy="239424"/>
          </a:xfrm>
          <a:prstGeom prst="rect">
            <a:avLst/>
          </a:prstGeom>
        </p:spPr>
        <p:txBody>
          <a:bodyPr vert="horz" lIns="41476" tIns="41476" rIns="41476" bIns="41476" rtlCol="0">
            <a:normAutofit fontScale="70000" lnSpcReduction="20000"/>
          </a:bodyPr>
          <a:lstStyle>
            <a:lvl1pPr marL="100794" indent="-100794" algn="l" defTabSz="1007943" rtl="0" eaLnBrk="1" latinLnBrk="0" hangingPunct="1">
              <a:lnSpc>
                <a:spcPct val="90000"/>
              </a:lnSpc>
              <a:spcBef>
                <a:spcPts val="1323"/>
              </a:spcBef>
              <a:spcAft>
                <a:spcPts val="220"/>
              </a:spcAft>
              <a:buClr>
                <a:schemeClr val="accent2"/>
              </a:buClr>
              <a:buSzPct val="100000"/>
              <a:buFont typeface="Tw Cen MT" panose="020B0602020104020603" pitchFamily="34" charset="0"/>
              <a:buChar char=" "/>
              <a:defRPr sz="2205" kern="1200">
                <a:solidFill>
                  <a:schemeClr val="tx1"/>
                </a:solidFill>
                <a:latin typeface="+mn-lt"/>
                <a:ea typeface="+mn-ea"/>
                <a:cs typeface="+mn-cs"/>
              </a:defRPr>
            </a:lvl1pPr>
            <a:lvl2pPr marL="29230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764" kern="1200">
                <a:solidFill>
                  <a:schemeClr val="tx1"/>
                </a:solidFill>
                <a:latin typeface="+mn-lt"/>
                <a:ea typeface="+mn-ea"/>
                <a:cs typeface="+mn-cs"/>
              </a:defRPr>
            </a:lvl2pPr>
            <a:lvl3pPr marL="493892"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3pPr>
            <a:lvl4pPr marL="655163"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4pPr>
            <a:lvl5pPr marL="856752"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5pPr>
            <a:lvl6pPr marL="1007943"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6pPr>
            <a:lvl7pPr marL="116921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7pPr>
            <a:lvl8pPr marL="1340564"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8pPr>
            <a:lvl9pPr marL="1501835" indent="-151191" algn="l" defTabSz="1007943" rtl="0" eaLnBrk="1" latinLnBrk="0" hangingPunct="1">
              <a:lnSpc>
                <a:spcPct val="90000"/>
              </a:lnSpc>
              <a:spcBef>
                <a:spcPts val="220"/>
              </a:spcBef>
              <a:spcAft>
                <a:spcPts val="441"/>
              </a:spcAft>
              <a:buClr>
                <a:schemeClr val="accent2"/>
              </a:buClr>
              <a:buFont typeface="Wingdings 3" pitchFamily="18" charset="2"/>
              <a:buChar char=""/>
              <a:defRPr sz="1323" kern="1200">
                <a:solidFill>
                  <a:schemeClr val="tx1"/>
                </a:solidFill>
                <a:latin typeface="+mn-lt"/>
                <a:ea typeface="+mn-ea"/>
                <a:cs typeface="+mn-cs"/>
              </a:defRPr>
            </a:lvl9pPr>
          </a:lstStyle>
          <a:p>
            <a:pPr marL="91440" indent="-91440" defTabSz="914406">
              <a:spcBef>
                <a:spcPts val="1200"/>
              </a:spcBef>
              <a:spcAft>
                <a:spcPts val="200"/>
              </a:spcAft>
              <a:buClr>
                <a:srgbClr val="629DD1"/>
              </a:buClr>
            </a:pPr>
            <a:r>
              <a:rPr lang="en-GB" sz="2000" dirty="0">
                <a:solidFill>
                  <a:prstClr val="black"/>
                </a:solidFill>
                <a:latin typeface="Tw Cen MT" panose="020B0602020104020603"/>
              </a:rPr>
              <a:t>User Interface: http://stream.princeton.edu</a:t>
            </a:r>
          </a:p>
        </p:txBody>
      </p:sp>
      <p:pic>
        <p:nvPicPr>
          <p:cNvPr id="9" name="Picture 8"/>
          <p:cNvPicPr>
            <a:picLocks noChangeAspect="1"/>
          </p:cNvPicPr>
          <p:nvPr/>
        </p:nvPicPr>
        <p:blipFill>
          <a:blip r:embed="rId3"/>
          <a:stretch>
            <a:fillRect/>
          </a:stretch>
        </p:blipFill>
        <p:spPr>
          <a:xfrm>
            <a:off x="6138326" y="1402309"/>
            <a:ext cx="2665911" cy="1884048"/>
          </a:xfrm>
          <a:prstGeom prst="rect">
            <a:avLst/>
          </a:prstGeom>
        </p:spPr>
      </p:pic>
      <p:pic>
        <p:nvPicPr>
          <p:cNvPr id="12" name="Picture 11"/>
          <p:cNvPicPr>
            <a:picLocks noChangeAspect="1"/>
          </p:cNvPicPr>
          <p:nvPr/>
        </p:nvPicPr>
        <p:blipFill>
          <a:blip r:embed="rId4"/>
          <a:stretch>
            <a:fillRect/>
          </a:stretch>
        </p:blipFill>
        <p:spPr>
          <a:xfrm>
            <a:off x="47822" y="3408617"/>
            <a:ext cx="4341183" cy="2750641"/>
          </a:xfrm>
          <a:prstGeom prst="rect">
            <a:avLst/>
          </a:prstGeom>
        </p:spPr>
      </p:pic>
      <p:sp>
        <p:nvSpPr>
          <p:cNvPr id="13" name="Content Placeholder 2"/>
          <p:cNvSpPr txBox="1">
            <a:spLocks/>
          </p:cNvSpPr>
          <p:nvPr/>
        </p:nvSpPr>
        <p:spPr>
          <a:xfrm>
            <a:off x="109441" y="1506229"/>
            <a:ext cx="5637178" cy="1582228"/>
          </a:xfrm>
          <a:prstGeom prst="rect">
            <a:avLst/>
          </a:prstGeom>
          <a:noFill/>
        </p:spPr>
        <p:txBody>
          <a:bodyPr vert="horz" lIns="75589" tIns="37794" rIns="75589" bIns="37794"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defTabSz="755962">
              <a:buClr>
                <a:srgbClr val="4F81BD"/>
              </a:buClr>
            </a:pPr>
            <a:r>
              <a:rPr lang="en-US" sz="1984" dirty="0">
                <a:solidFill>
                  <a:prstClr val="black"/>
                </a:solidFill>
                <a:latin typeface="Calibri"/>
              </a:rPr>
              <a:t>Designed to strengthen the capacity of </a:t>
            </a:r>
            <a:r>
              <a:rPr lang="en-US" sz="1984" b="1" dirty="0">
                <a:solidFill>
                  <a:srgbClr val="002060"/>
                </a:solidFill>
                <a:latin typeface="Calibri"/>
              </a:rPr>
              <a:t>African and LAC countries for near real-time monitoring and seasonal forecasting </a:t>
            </a:r>
            <a:r>
              <a:rPr lang="en-US" sz="1984" dirty="0">
                <a:solidFill>
                  <a:prstClr val="black"/>
                </a:solidFill>
                <a:latin typeface="Calibri"/>
              </a:rPr>
              <a:t>to raise awareness of the impact of floods and </a:t>
            </a:r>
            <a:r>
              <a:rPr lang="en-US" sz="1984" b="1" dirty="0">
                <a:solidFill>
                  <a:srgbClr val="FF0000"/>
                </a:solidFill>
                <a:latin typeface="Calibri"/>
              </a:rPr>
              <a:t>droughts on vulnerable and disadvantaged groups.</a:t>
            </a:r>
          </a:p>
          <a:p>
            <a:pPr marL="236239" indent="-236239" algn="l" defTabSz="755962">
              <a:buClr>
                <a:srgbClr val="4F81BD"/>
              </a:buClr>
              <a:buFont typeface="Wingdings" panose="05000000000000000000" pitchFamily="2" charset="2"/>
              <a:buChar char="§"/>
            </a:pPr>
            <a:endParaRPr lang="en-US" sz="1984" dirty="0">
              <a:solidFill>
                <a:prstClr val="white"/>
              </a:solidFill>
              <a:latin typeface="Calibri"/>
            </a:endParaRPr>
          </a:p>
          <a:p>
            <a:pPr marL="236239" indent="-236239" algn="l" defTabSz="755962">
              <a:buClr>
                <a:srgbClr val="4F81BD"/>
              </a:buClr>
              <a:buFont typeface="Wingdings" panose="05000000000000000000" pitchFamily="2" charset="2"/>
              <a:buChar char="§"/>
            </a:pPr>
            <a:endParaRPr lang="en-US" sz="1984" dirty="0">
              <a:solidFill>
                <a:prstClr val="white"/>
              </a:solidFill>
              <a:latin typeface="Calibri"/>
            </a:endParaRPr>
          </a:p>
          <a:p>
            <a:pPr marL="236239" indent="-236239" algn="l" defTabSz="755962">
              <a:buClr>
                <a:srgbClr val="4F81BD"/>
              </a:buClr>
              <a:buFont typeface="Wingdings" panose="05000000000000000000" pitchFamily="2" charset="2"/>
              <a:buChar char="§"/>
            </a:pPr>
            <a:endParaRPr lang="en-US" sz="1984" dirty="0">
              <a:solidFill>
                <a:prstClr val="white"/>
              </a:solidFill>
              <a:latin typeface="Calibri"/>
            </a:endParaRPr>
          </a:p>
        </p:txBody>
      </p:sp>
      <p:sp>
        <p:nvSpPr>
          <p:cNvPr id="14" name="Rectangle 13"/>
          <p:cNvSpPr/>
          <p:nvPr/>
        </p:nvSpPr>
        <p:spPr>
          <a:xfrm>
            <a:off x="4444786" y="3615157"/>
            <a:ext cx="4698974" cy="2714526"/>
          </a:xfrm>
          <a:prstGeom prst="rect">
            <a:avLst/>
          </a:prstGeom>
        </p:spPr>
        <p:txBody>
          <a:bodyPr wrap="square">
            <a:spAutoFit/>
          </a:bodyPr>
          <a:lstStyle/>
          <a:p>
            <a:pPr defTabSz="457203"/>
            <a:r>
              <a:rPr lang="en-GB" b="1" dirty="0">
                <a:solidFill>
                  <a:srgbClr val="FF0000"/>
                </a:solidFill>
                <a:latin typeface="Calibri"/>
                <a:ea typeface="SimSun" panose="02010600030101010101" pitchFamily="2" charset="-122"/>
              </a:rPr>
              <a:t>System was deployed in</a:t>
            </a:r>
          </a:p>
          <a:p>
            <a:pPr marL="311079" indent="-311079" defTabSz="457203">
              <a:buFont typeface="Arial" panose="020B0604020202020204" pitchFamily="34" charset="0"/>
              <a:buChar char="•"/>
            </a:pPr>
            <a:r>
              <a:rPr lang="en-GB" sz="2177" b="1" dirty="0">
                <a:solidFill>
                  <a:srgbClr val="002060"/>
                </a:solidFill>
                <a:latin typeface="Calibri"/>
                <a:ea typeface="SimSun" panose="02010600030101010101" pitchFamily="2" charset="-122"/>
              </a:rPr>
              <a:t>LAC </a:t>
            </a:r>
          </a:p>
          <a:p>
            <a:pPr marL="311079" indent="-311079" defTabSz="457203">
              <a:buFont typeface="Arial" panose="020B0604020202020204" pitchFamily="34" charset="0"/>
              <a:buChar char="•"/>
            </a:pPr>
            <a:r>
              <a:rPr lang="en-GB" sz="2177" b="1" dirty="0">
                <a:solidFill>
                  <a:srgbClr val="002060"/>
                </a:solidFill>
                <a:latin typeface="Calibri"/>
                <a:ea typeface="SimSun" panose="02010600030101010101" pitchFamily="2" charset="-122"/>
              </a:rPr>
              <a:t>West Africa</a:t>
            </a:r>
          </a:p>
          <a:p>
            <a:pPr marL="311079" indent="-311079" defTabSz="457203">
              <a:buFont typeface="Arial" panose="020B0604020202020204" pitchFamily="34" charset="0"/>
              <a:buChar char="•"/>
            </a:pPr>
            <a:r>
              <a:rPr lang="en-GB" sz="2177" b="1" dirty="0">
                <a:solidFill>
                  <a:srgbClr val="002060"/>
                </a:solidFill>
                <a:latin typeface="Calibri"/>
                <a:ea typeface="SimSun" panose="02010600030101010101" pitchFamily="2" charset="-122"/>
              </a:rPr>
              <a:t>East Africa</a:t>
            </a:r>
          </a:p>
          <a:p>
            <a:pPr marL="311079" indent="-311079" defTabSz="457203">
              <a:buFont typeface="Arial" panose="020B0604020202020204" pitchFamily="34" charset="0"/>
              <a:buChar char="•"/>
            </a:pPr>
            <a:r>
              <a:rPr lang="en-GB" sz="2177" b="1" dirty="0">
                <a:solidFill>
                  <a:srgbClr val="002060"/>
                </a:solidFill>
                <a:latin typeface="Calibri"/>
                <a:ea typeface="SimSun" panose="02010600030101010101" pitchFamily="2" charset="-122"/>
              </a:rPr>
              <a:t>Southern Africa</a:t>
            </a:r>
          </a:p>
          <a:p>
            <a:pPr marL="311079" indent="-311079" defTabSz="457203">
              <a:buFont typeface="Arial" panose="020B0604020202020204" pitchFamily="34" charset="0"/>
              <a:buChar char="•"/>
            </a:pPr>
            <a:r>
              <a:rPr lang="en-GB" sz="2177" b="1" dirty="0">
                <a:solidFill>
                  <a:srgbClr val="002060"/>
                </a:solidFill>
                <a:latin typeface="Calibri"/>
                <a:ea typeface="SimSun" panose="02010600030101010101" pitchFamily="2" charset="-122"/>
              </a:rPr>
              <a:t>Currently been adapted for Lake Chad Basin with higher spatial resolution </a:t>
            </a:r>
          </a:p>
        </p:txBody>
      </p:sp>
    </p:spTree>
    <p:extLst>
      <p:ext uri="{BB962C8B-B14F-4D97-AF65-F5344CB8AC3E}">
        <p14:creationId xmlns:p14="http://schemas.microsoft.com/office/powerpoint/2010/main" val="3147940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C5851F6-48FD-D546-9B4E-BAAF1DCFB36F}"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6" b="58389"/>
          <a:stretch/>
        </p:blipFill>
        <p:spPr>
          <a:xfrm>
            <a:off x="0" y="550117"/>
            <a:ext cx="9144000" cy="6280182"/>
          </a:xfrm>
          <a:prstGeom prst="rect">
            <a:avLst/>
          </a:prstGeom>
        </p:spPr>
      </p:pic>
      <p:cxnSp>
        <p:nvCxnSpPr>
          <p:cNvPr id="6" name="Straight Connector 5"/>
          <p:cNvCxnSpPr/>
          <p:nvPr/>
        </p:nvCxnSpPr>
        <p:spPr>
          <a:xfrm>
            <a:off x="0" y="550117"/>
            <a:ext cx="9144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0" y="19366"/>
            <a:ext cx="9144000" cy="523220"/>
          </a:xfrm>
          <a:solidFill>
            <a:schemeClr val="bg1"/>
          </a:solidFill>
          <a:ln>
            <a:noFill/>
          </a:ln>
        </p:spPr>
        <p:style>
          <a:lnRef idx="3">
            <a:schemeClr val="lt1"/>
          </a:lnRef>
          <a:fillRef idx="1">
            <a:schemeClr val="accent1"/>
          </a:fillRef>
          <a:effectRef idx="1">
            <a:schemeClr val="accent1"/>
          </a:effectRef>
          <a:fontRef idx="minor">
            <a:schemeClr val="lt1"/>
          </a:fontRef>
        </p:style>
        <p:txBody>
          <a:bodyPr vert="horz" wrap="square" lIns="91440" tIns="45720" rIns="91440" bIns="45720" rtlCol="0" anchor="ctr">
            <a:spAutoFit/>
          </a:bodyPr>
          <a:lstStyle/>
          <a:p>
            <a:pPr algn="ctr"/>
            <a:r>
              <a:rPr lang="en-GB" sz="2800" dirty="0">
                <a:solidFill>
                  <a:schemeClr val="tx2"/>
                </a:solidFill>
                <a:latin typeface="Calibri"/>
                <a:ea typeface="+mn-ea"/>
                <a:cs typeface="Calibri"/>
              </a:rPr>
              <a:t>Data Tools &amp; methodologies</a:t>
            </a:r>
          </a:p>
        </p:txBody>
      </p:sp>
      <p:grpSp>
        <p:nvGrpSpPr>
          <p:cNvPr id="8" name="Group 7"/>
          <p:cNvGrpSpPr/>
          <p:nvPr/>
        </p:nvGrpSpPr>
        <p:grpSpPr>
          <a:xfrm>
            <a:off x="-116121" y="685393"/>
            <a:ext cx="9144000" cy="6144906"/>
            <a:chOff x="82883" y="720533"/>
            <a:chExt cx="9165691" cy="6162072"/>
          </a:xfrm>
          <a:noFill/>
        </p:grpSpPr>
        <p:sp>
          <p:nvSpPr>
            <p:cNvPr id="9" name="Rectangle 8"/>
            <p:cNvSpPr/>
            <p:nvPr/>
          </p:nvSpPr>
          <p:spPr>
            <a:xfrm>
              <a:off x="82883" y="859944"/>
              <a:ext cx="9165691" cy="60226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466717" y="1255811"/>
              <a:ext cx="6665461" cy="1938991"/>
            </a:xfrm>
            <a:prstGeom prst="rect">
              <a:avLst/>
            </a:prstGeom>
            <a:grp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srgbClr val="44546A"/>
                  </a:solidFill>
                  <a:effectLst/>
                  <a:uLnTx/>
                  <a:uFillTx/>
                  <a:latin typeface="Calibri"/>
                  <a:ea typeface="+mn-ea"/>
                  <a:cs typeface="+mn-cs"/>
                </a:rPr>
                <a:t>Regional Monitoring and Early Warning of </a:t>
              </a:r>
              <a:r>
                <a:rPr kumimoji="0" lang="nl-BE" sz="2000" b="1" i="0" u="none" strike="noStrike" kern="1200" cap="none" spc="0" normalizeH="0" baseline="0" noProof="0" dirty="0" smtClean="0">
                  <a:ln>
                    <a:noFill/>
                  </a:ln>
                  <a:solidFill>
                    <a:srgbClr val="44546A"/>
                  </a:solidFill>
                  <a:effectLst/>
                  <a:uLnTx/>
                  <a:uFillTx/>
                  <a:latin typeface="Calibri"/>
                  <a:ea typeface="+mn-ea"/>
                  <a:cs typeface="+mn-cs"/>
                </a:rPr>
                <a:t>Floods and Droughts </a:t>
              </a:r>
              <a:endParaRPr kumimoji="0" lang="en-US" sz="2000" b="0" i="0" u="none" strike="noStrike" kern="1200" cap="none" spc="0" normalizeH="0" baseline="0" noProof="0" dirty="0" smtClean="0">
                <a:ln>
                  <a:noFill/>
                </a:ln>
                <a:solidFill>
                  <a:srgbClr val="44546A"/>
                </a:solidFill>
                <a:effectLst/>
                <a:uLnTx/>
                <a:uFillTx/>
                <a:latin typeface="Calibri"/>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000" b="0" i="0" u="none" strike="noStrike" kern="1200" cap="none" spc="0" normalizeH="0" baseline="0" noProof="0" dirty="0" smtClean="0">
                  <a:ln>
                    <a:noFill/>
                  </a:ln>
                  <a:solidFill>
                    <a:srgbClr val="44546A"/>
                  </a:solidFill>
                  <a:effectLst/>
                  <a:uLnTx/>
                  <a:uFillTx/>
                  <a:latin typeface="Calibri"/>
                  <a:ea typeface="+mn-ea"/>
                  <a:cs typeface="+mn-cs"/>
                </a:rPr>
                <a:t>Monitoring of Precipitation, Streamflow and Vegetation</a:t>
              </a:r>
              <a:endParaRPr kumimoji="0" lang="en-US" sz="2000" b="0" i="0" u="none" strike="noStrike" kern="1200" cap="none" spc="0" normalizeH="0" baseline="0" noProof="0" dirty="0">
                <a:ln>
                  <a:noFill/>
                </a:ln>
                <a:solidFill>
                  <a:srgbClr val="44546A"/>
                </a:solidFill>
                <a:effectLst/>
                <a:uLnTx/>
                <a:uFillTx/>
                <a:latin typeface="Calibri"/>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000" b="0" i="0" u="none" strike="noStrike" kern="1200" cap="none" spc="0" normalizeH="0" baseline="0" noProof="0" dirty="0" smtClean="0">
                  <a:ln>
                    <a:noFill/>
                  </a:ln>
                  <a:solidFill>
                    <a:srgbClr val="44546A"/>
                  </a:solidFill>
                  <a:effectLst/>
                  <a:uLnTx/>
                  <a:uFillTx/>
                  <a:latin typeface="Calibri"/>
                  <a:ea typeface="+mn-ea"/>
                  <a:cs typeface="+mn-cs"/>
                </a:rPr>
                <a:t>Short term forecasting and early warning (7 days)</a:t>
              </a:r>
              <a:endParaRPr kumimoji="0" lang="en-US" sz="2000" b="0" i="0" u="none" strike="noStrike" kern="1200" cap="none" spc="0" normalizeH="0" baseline="0" noProof="0" dirty="0">
                <a:ln>
                  <a:noFill/>
                </a:ln>
                <a:solidFill>
                  <a:srgbClr val="44546A"/>
                </a:solidFill>
                <a:effectLst/>
                <a:uLnTx/>
                <a:uFillTx/>
                <a:latin typeface="Calibri"/>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000" b="0" i="0" u="none" strike="noStrike" kern="1200" cap="none" spc="0" normalizeH="0" baseline="0" noProof="0" dirty="0" smtClean="0">
                  <a:ln>
                    <a:noFill/>
                  </a:ln>
                  <a:solidFill>
                    <a:srgbClr val="44546A"/>
                  </a:solidFill>
                  <a:effectLst/>
                  <a:uLnTx/>
                  <a:uFillTx/>
                  <a:latin typeface="Calibri"/>
                  <a:ea typeface="+mn-ea"/>
                  <a:cs typeface="+mn-cs"/>
                </a:rPr>
                <a:t>Longer term seasonal forecasts (3-6 months)</a:t>
              </a:r>
              <a:endParaRPr kumimoji="0" lang="en-US" sz="2000" b="0" i="0" u="none" strike="noStrike" kern="1200" cap="none" spc="0" normalizeH="0" baseline="0" noProof="0" dirty="0">
                <a:ln>
                  <a:noFill/>
                </a:ln>
                <a:solidFill>
                  <a:srgbClr val="44546A"/>
                </a:solidFill>
                <a:effectLst/>
                <a:uLnTx/>
                <a:uFillTx/>
                <a:latin typeface="Calibri"/>
                <a:ea typeface="+mn-ea"/>
                <a:cs typeface="+mn-cs"/>
              </a:endParaRPr>
            </a:p>
          </p:txBody>
        </p:sp>
        <p:sp>
          <p:nvSpPr>
            <p:cNvPr id="12" name="Rectángulo redondeado 11"/>
            <p:cNvSpPr/>
            <p:nvPr/>
          </p:nvSpPr>
          <p:spPr>
            <a:xfrm>
              <a:off x="2926472" y="720533"/>
              <a:ext cx="6205705" cy="517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err="1" smtClean="0">
                  <a:ln>
                    <a:noFill/>
                  </a:ln>
                  <a:solidFill>
                    <a:srgbClr val="44546A"/>
                  </a:solidFill>
                  <a:effectLst/>
                  <a:uLnTx/>
                  <a:uFillTx/>
                  <a:latin typeface="Calibri"/>
                  <a:ea typeface="+mn-ea"/>
                  <a:cs typeface="+mn-cs"/>
                </a:rPr>
                <a:t>Latin</a:t>
              </a:r>
              <a:r>
                <a:rPr kumimoji="0" lang="es-CL" sz="2400" b="1" i="0" u="none" strike="noStrike" kern="1200" cap="none" spc="0" normalizeH="0" baseline="0" noProof="0" dirty="0" smtClean="0">
                  <a:ln>
                    <a:noFill/>
                  </a:ln>
                  <a:solidFill>
                    <a:srgbClr val="44546A"/>
                  </a:solidFill>
                  <a:effectLst/>
                  <a:uLnTx/>
                  <a:uFillTx/>
                  <a:latin typeface="Calibri"/>
                  <a:ea typeface="+mn-ea"/>
                  <a:cs typeface="+mn-cs"/>
                </a:rPr>
                <a:t> American </a:t>
              </a:r>
              <a:r>
                <a:rPr kumimoji="0" lang="es-CL" sz="2400" b="1" i="0" u="none" strike="noStrike" kern="1200" cap="none" spc="0" normalizeH="0" baseline="0" noProof="0" dirty="0" err="1" smtClean="0">
                  <a:ln>
                    <a:noFill/>
                  </a:ln>
                  <a:solidFill>
                    <a:srgbClr val="44546A"/>
                  </a:solidFill>
                  <a:effectLst/>
                  <a:uLnTx/>
                  <a:uFillTx/>
                  <a:latin typeface="Calibri"/>
                  <a:ea typeface="+mn-ea"/>
                  <a:cs typeface="+mn-cs"/>
                </a:rPr>
                <a:t>Flood</a:t>
              </a:r>
              <a:r>
                <a:rPr kumimoji="0" lang="es-CL" sz="2400" b="1" i="0" u="none" strike="noStrike" kern="1200" cap="none" spc="0" normalizeH="0" baseline="0" noProof="0" dirty="0" smtClean="0">
                  <a:ln>
                    <a:noFill/>
                  </a:ln>
                  <a:solidFill>
                    <a:srgbClr val="44546A"/>
                  </a:solidFill>
                  <a:effectLst/>
                  <a:uLnTx/>
                  <a:uFillTx/>
                  <a:latin typeface="Calibri"/>
                  <a:ea typeface="+mn-ea"/>
                  <a:cs typeface="+mn-cs"/>
                </a:rPr>
                <a:t> and </a:t>
              </a:r>
              <a:r>
                <a:rPr kumimoji="0" lang="es-CL" sz="2400" b="1" i="0" u="none" strike="noStrike" kern="1200" cap="none" spc="0" normalizeH="0" baseline="0" noProof="0" dirty="0" err="1" smtClean="0">
                  <a:ln>
                    <a:noFill/>
                  </a:ln>
                  <a:solidFill>
                    <a:srgbClr val="44546A"/>
                  </a:solidFill>
                  <a:effectLst/>
                  <a:uLnTx/>
                  <a:uFillTx/>
                  <a:latin typeface="Calibri"/>
                  <a:ea typeface="+mn-ea"/>
                  <a:cs typeface="+mn-cs"/>
                </a:rPr>
                <a:t>Drought</a:t>
              </a:r>
              <a:r>
                <a:rPr kumimoji="0" lang="es-CL" sz="2400" b="1" i="0" u="none" strike="noStrike" kern="1200" cap="none" spc="0" normalizeH="0" baseline="0" noProof="0" dirty="0" smtClean="0">
                  <a:ln>
                    <a:noFill/>
                  </a:ln>
                  <a:solidFill>
                    <a:srgbClr val="44546A"/>
                  </a:solidFill>
                  <a:effectLst/>
                  <a:uLnTx/>
                  <a:uFillTx/>
                  <a:latin typeface="Calibri"/>
                  <a:ea typeface="+mn-ea"/>
                  <a:cs typeface="+mn-cs"/>
                </a:rPr>
                <a:t> Monitor</a:t>
              </a:r>
              <a:endParaRPr kumimoji="0" lang="es-CL" sz="2400" b="1" i="0" u="none" strike="noStrike" kern="1200" cap="none" spc="0" normalizeH="0" baseline="0" noProof="0" dirty="0">
                <a:ln>
                  <a:noFill/>
                </a:ln>
                <a:solidFill>
                  <a:srgbClr val="44546A"/>
                </a:solidFill>
                <a:effectLst/>
                <a:uLnTx/>
                <a:uFillTx/>
                <a:latin typeface="Calibri"/>
                <a:ea typeface="+mn-ea"/>
                <a:cs typeface="+mn-cs"/>
              </a:endParaRPr>
            </a:p>
          </p:txBody>
        </p:sp>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0905" y="3530220"/>
              <a:ext cx="7201202" cy="3061097"/>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805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2FA62E36-A92E-2B4A-956A-0164FDD230A4}"/>
              </a:ext>
            </a:extLst>
          </p:cNvPr>
          <p:cNvSpPr>
            <a:spLocks noChangeArrowheads="1"/>
          </p:cNvSpPr>
          <p:nvPr/>
        </p:nvSpPr>
        <p:spPr bwMode="auto">
          <a:xfrm>
            <a:off x="365567" y="789264"/>
            <a:ext cx="4055938" cy="2056968"/>
          </a:xfrm>
          <a:prstGeom prst="rect">
            <a:avLst/>
          </a:prstGeom>
          <a:solidFill>
            <a:schemeClr val="bg1"/>
          </a:solidFill>
          <a:ln>
            <a:noFill/>
          </a:ln>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18" eaLnBrk="0" fontAlgn="base" hangingPunct="0">
              <a:spcAft>
                <a:spcPts val="300"/>
              </a:spcAft>
              <a:buClr>
                <a:srgbClr val="31B6FD"/>
              </a:buClr>
              <a:buNone/>
            </a:pPr>
            <a:endParaRPr lang="de-DE" altLang="en-US" sz="2000" dirty="0">
              <a:solidFill>
                <a:prstClr val="black"/>
              </a:solidFill>
              <a:latin typeface="Calibri" panose="020F0502020204030204"/>
              <a:ea typeface="SimSun" panose="02010600030101010101" pitchFamily="2" charset="-122"/>
            </a:endParaRPr>
          </a:p>
        </p:txBody>
      </p:sp>
      <p:sp>
        <p:nvSpPr>
          <p:cNvPr id="11" name="Title 1"/>
          <p:cNvSpPr txBox="1">
            <a:spLocks/>
          </p:cNvSpPr>
          <p:nvPr/>
        </p:nvSpPr>
        <p:spPr>
          <a:xfrm>
            <a:off x="1251644" y="223077"/>
            <a:ext cx="7692161" cy="1290753"/>
          </a:xfrm>
          <a:prstGeom prst="rect">
            <a:avLst/>
          </a:prstGeom>
        </p:spPr>
        <p:txBody>
          <a:bodyPr vert="horz" lIns="91435" tIns="45717" rIns="91435" bIns="45717"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9544" fontAlgn="base">
              <a:spcAft>
                <a:spcPct val="0"/>
              </a:spcAft>
            </a:pPr>
            <a:r>
              <a:rPr lang="en-US" sz="4536" b="1" cap="all" spc="100" dirty="0">
                <a:solidFill>
                  <a:prstClr val="black">
                    <a:lumMod val="95000"/>
                    <a:lumOff val="5000"/>
                  </a:prstClr>
                </a:solidFill>
                <a:latin typeface="Tw Cen MT Condensed" panose="020B0606020104020203"/>
              </a:rPr>
              <a:t>National drought monitoring and flood and </a:t>
            </a:r>
            <a:r>
              <a:rPr lang="en-US" sz="4536" b="1" cap="all" spc="100" dirty="0">
                <a:solidFill>
                  <a:srgbClr val="FF0000"/>
                </a:solidFill>
                <a:latin typeface="Tw Cen MT Condensed" panose="020B0606020104020203"/>
              </a:rPr>
              <a:t>drought early warning strengthened</a:t>
            </a:r>
          </a:p>
          <a:p>
            <a:pPr defTabSz="829544" fontAlgn="base">
              <a:spcAft>
                <a:spcPct val="0"/>
              </a:spcAft>
            </a:pPr>
            <a:r>
              <a:rPr lang="es-ES" sz="2800" dirty="0">
                <a:solidFill>
                  <a:prstClr val="black"/>
                </a:solidFill>
                <a:latin typeface="Calibri"/>
              </a:rPr>
              <a:t/>
            </a:r>
            <a:br>
              <a:rPr lang="es-ES" sz="2800" dirty="0">
                <a:solidFill>
                  <a:prstClr val="black"/>
                </a:solidFill>
                <a:latin typeface="Calibri"/>
              </a:rPr>
            </a:br>
            <a:endParaRPr lang="en-US" sz="2800" dirty="0">
              <a:solidFill>
                <a:prstClr val="black"/>
              </a:solidFill>
              <a:latin typeface="Tw Cen MT Condensed" panose="020B0606020104020203"/>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34" y="223078"/>
            <a:ext cx="951010" cy="531475"/>
          </a:xfrm>
          <a:prstGeom prst="rect">
            <a:avLst/>
          </a:prstGeom>
        </p:spPr>
      </p:pic>
      <p:sp>
        <p:nvSpPr>
          <p:cNvPr id="14" name="Content Placeholder 2"/>
          <p:cNvSpPr txBox="1">
            <a:spLocks/>
          </p:cNvSpPr>
          <p:nvPr/>
        </p:nvSpPr>
        <p:spPr>
          <a:xfrm>
            <a:off x="168734" y="1081825"/>
            <a:ext cx="5026739" cy="214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311079" indent="-311079" algn="l" defTabSz="407571" eaLnBrk="0" fontAlgn="base" hangingPunct="0">
              <a:spcBef>
                <a:spcPct val="0"/>
              </a:spcBef>
              <a:spcAft>
                <a:spcPct val="0"/>
              </a:spcAft>
              <a:buFontTx/>
              <a:buChar char="-"/>
            </a:pPr>
            <a:r>
              <a:rPr lang="en-US" dirty="0">
                <a:solidFill>
                  <a:prstClr val="black"/>
                </a:solidFill>
                <a:latin typeface="Calibri"/>
              </a:rPr>
              <a:t>Development of relevant, timely and actionable information</a:t>
            </a:r>
          </a:p>
          <a:p>
            <a:pPr marL="311079" indent="-311079" algn="l" defTabSz="407571" eaLnBrk="0" fontAlgn="base" hangingPunct="0">
              <a:spcBef>
                <a:spcPct val="0"/>
              </a:spcBef>
              <a:spcAft>
                <a:spcPct val="0"/>
              </a:spcAft>
              <a:buFontTx/>
              <a:buChar char="-"/>
            </a:pPr>
            <a:r>
              <a:rPr lang="en-US" dirty="0">
                <a:solidFill>
                  <a:prstClr val="black"/>
                </a:solidFill>
                <a:latin typeface="Calibri"/>
              </a:rPr>
              <a:t>High resolution local versions in pilot countries</a:t>
            </a:r>
          </a:p>
          <a:p>
            <a:pPr marL="311079" indent="-311079" algn="l" defTabSz="407571" eaLnBrk="0" fontAlgn="base" hangingPunct="0">
              <a:spcBef>
                <a:spcPct val="0"/>
              </a:spcBef>
              <a:spcAft>
                <a:spcPct val="0"/>
              </a:spcAft>
              <a:buFontTx/>
              <a:buChar char="-"/>
            </a:pPr>
            <a:r>
              <a:rPr lang="en-US" dirty="0">
                <a:solidFill>
                  <a:prstClr val="black"/>
                </a:solidFill>
                <a:latin typeface="Calibri"/>
              </a:rPr>
              <a:t>Support governments in LAC and Africa to integrate information in decision-making</a:t>
            </a:r>
          </a:p>
          <a:p>
            <a:pPr marL="311079" indent="-311079" algn="l" defTabSz="407571" eaLnBrk="0" fontAlgn="base" hangingPunct="0">
              <a:spcBef>
                <a:spcPct val="0"/>
              </a:spcBef>
              <a:spcAft>
                <a:spcPct val="0"/>
              </a:spcAft>
              <a:buFontTx/>
              <a:buChar char="-"/>
            </a:pPr>
            <a:r>
              <a:rPr lang="en-US" dirty="0">
                <a:solidFill>
                  <a:prstClr val="black"/>
                </a:solidFill>
                <a:latin typeface="Calibri"/>
              </a:rPr>
              <a:t>Publication of guidelines </a:t>
            </a:r>
            <a:endParaRPr lang="en-US" sz="1633" dirty="0">
              <a:solidFill>
                <a:prstClr val="black"/>
              </a:solidFill>
              <a:latin typeface="Tw Cen MT" panose="020B0602020104020603"/>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092" y="1162952"/>
            <a:ext cx="2581185" cy="3650736"/>
          </a:xfrm>
          <a:prstGeom prst="rect">
            <a:avLst/>
          </a:prstGeom>
        </p:spPr>
      </p:pic>
      <p:pic>
        <p:nvPicPr>
          <p:cNvPr id="16" name="Picture 15"/>
          <p:cNvPicPr>
            <a:picLocks noChangeAspect="1"/>
          </p:cNvPicPr>
          <p:nvPr/>
        </p:nvPicPr>
        <p:blipFill>
          <a:blip r:embed="rId5"/>
          <a:stretch>
            <a:fillRect/>
          </a:stretch>
        </p:blipFill>
        <p:spPr>
          <a:xfrm>
            <a:off x="125604" y="3412419"/>
            <a:ext cx="4860168" cy="2951675"/>
          </a:xfrm>
          <a:prstGeom prst="rect">
            <a:avLst/>
          </a:prstGeom>
          <a:ln w="19050">
            <a:solidFill>
              <a:schemeClr val="accent5">
                <a:lumMod val="50000"/>
              </a:schemeClr>
            </a:solidFill>
          </a:ln>
        </p:spPr>
      </p:pic>
      <p:sp>
        <p:nvSpPr>
          <p:cNvPr id="17" name="TextBox 16"/>
          <p:cNvSpPr txBox="1"/>
          <p:nvPr/>
        </p:nvSpPr>
        <p:spPr>
          <a:xfrm>
            <a:off x="2774830" y="6435906"/>
            <a:ext cx="2363756" cy="386901"/>
          </a:xfrm>
          <a:prstGeom prst="rect">
            <a:avLst/>
          </a:prstGeom>
          <a:noFill/>
        </p:spPr>
        <p:txBody>
          <a:bodyPr wrap="square" rtlCol="0">
            <a:spAutoFit/>
          </a:bodyPr>
          <a:lstStyle/>
          <a:p>
            <a:pPr defTabSz="407571" eaLnBrk="0" fontAlgn="base" hangingPunct="0">
              <a:spcBef>
                <a:spcPct val="0"/>
              </a:spcBef>
              <a:spcAft>
                <a:spcPct val="0"/>
              </a:spcAft>
            </a:pPr>
            <a:endParaRPr lang="en-GB" sz="825" i="1" dirty="0">
              <a:solidFill>
                <a:prstClr val="black"/>
              </a:solidFill>
              <a:latin typeface="Calibri"/>
              <a:ea typeface="SimSun" panose="02010600030101010101" pitchFamily="2" charset="-122"/>
            </a:endParaRPr>
          </a:p>
          <a:p>
            <a:pPr defTabSz="407571" eaLnBrk="0" fontAlgn="base" hangingPunct="0">
              <a:spcBef>
                <a:spcPct val="0"/>
              </a:spcBef>
              <a:spcAft>
                <a:spcPct val="0"/>
              </a:spcAft>
            </a:pPr>
            <a:r>
              <a:rPr lang="en-GB" sz="1089" i="1" dirty="0">
                <a:solidFill>
                  <a:prstClr val="black"/>
                </a:solidFill>
                <a:latin typeface="Arial" panose="020B0604020202020204" pitchFamily="34" charset="0"/>
                <a:ea typeface="SimSun" panose="02010600030101010101" pitchFamily="2" charset="-122"/>
              </a:rPr>
              <a:t>Chilean </a:t>
            </a:r>
            <a:r>
              <a:rPr lang="en-GB" sz="1089" i="1" dirty="0" err="1">
                <a:solidFill>
                  <a:prstClr val="black"/>
                </a:solidFill>
                <a:latin typeface="Arial" panose="020B0604020202020204" pitchFamily="34" charset="0"/>
                <a:ea typeface="SimSun" panose="02010600030101010101" pitchFamily="2" charset="-122"/>
              </a:rPr>
              <a:t>Agroclimatic</a:t>
            </a:r>
            <a:r>
              <a:rPr lang="en-GB" sz="1089" i="1" dirty="0">
                <a:solidFill>
                  <a:prstClr val="black"/>
                </a:solidFill>
                <a:latin typeface="Arial" panose="020B0604020202020204" pitchFamily="34" charset="0"/>
                <a:ea typeface="SimSun" panose="02010600030101010101" pitchFamily="2" charset="-122"/>
              </a:rPr>
              <a:t> Observatory</a:t>
            </a:r>
          </a:p>
        </p:txBody>
      </p:sp>
      <p:sp>
        <p:nvSpPr>
          <p:cNvPr id="3" name="Rectangle 2"/>
          <p:cNvSpPr/>
          <p:nvPr/>
        </p:nvSpPr>
        <p:spPr>
          <a:xfrm>
            <a:off x="6375679" y="4829149"/>
            <a:ext cx="1858201" cy="259943"/>
          </a:xfrm>
          <a:prstGeom prst="rect">
            <a:avLst/>
          </a:prstGeom>
        </p:spPr>
        <p:txBody>
          <a:bodyPr wrap="none">
            <a:spAutoFit/>
          </a:bodyPr>
          <a:lstStyle/>
          <a:p>
            <a:pPr defTabSz="407571" eaLnBrk="0" fontAlgn="base" hangingPunct="0">
              <a:spcBef>
                <a:spcPct val="0"/>
              </a:spcBef>
              <a:spcAft>
                <a:spcPct val="0"/>
              </a:spcAft>
            </a:pPr>
            <a:r>
              <a:rPr lang="en-US" sz="1089" i="1" dirty="0">
                <a:solidFill>
                  <a:prstClr val="black"/>
                </a:solidFill>
                <a:latin typeface="Arial" panose="020B0604020202020204" pitchFamily="34" charset="0"/>
                <a:ea typeface="SimSun" panose="02010600030101010101" pitchFamily="2" charset="-122"/>
              </a:rPr>
              <a:t>Drought Vulnerability Atlas </a:t>
            </a:r>
          </a:p>
        </p:txBody>
      </p:sp>
      <p:sp>
        <p:nvSpPr>
          <p:cNvPr id="4" name="Rectangle 3"/>
          <p:cNvSpPr/>
          <p:nvPr/>
        </p:nvSpPr>
        <p:spPr>
          <a:xfrm>
            <a:off x="5390081" y="5071852"/>
            <a:ext cx="3809204" cy="1750479"/>
          </a:xfrm>
          <a:prstGeom prst="rect">
            <a:avLst/>
          </a:prstGeom>
        </p:spPr>
        <p:txBody>
          <a:bodyPr wrap="square">
            <a:spAutoFit/>
          </a:bodyPr>
          <a:lstStyle/>
          <a:p>
            <a:pPr defTabSz="407571" eaLnBrk="0" fontAlgn="base" hangingPunct="0">
              <a:spcBef>
                <a:spcPct val="0"/>
              </a:spcBef>
              <a:spcAft>
                <a:spcPct val="0"/>
              </a:spcAft>
            </a:pPr>
            <a:r>
              <a:rPr lang="en-US" sz="1796" dirty="0">
                <a:solidFill>
                  <a:prstClr val="black"/>
                </a:solidFill>
                <a:latin typeface="Calibri" panose="020F0502020204030204" pitchFamily="34" charset="0"/>
                <a:ea typeface="SimSun" panose="02010600030101010101" pitchFamily="2" charset="-122"/>
              </a:rPr>
              <a:t>It is these antecedents that have led to the need to generate a special UNESCO publication to address the issue of drought in this region of America. This is: The Drought Atlas of Latin America and the Caribbean</a:t>
            </a:r>
          </a:p>
        </p:txBody>
      </p:sp>
    </p:spTree>
    <p:extLst>
      <p:ext uri="{BB962C8B-B14F-4D97-AF65-F5344CB8AC3E}">
        <p14:creationId xmlns:p14="http://schemas.microsoft.com/office/powerpoint/2010/main" val="2283888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66114" y="797623"/>
            <a:ext cx="733812" cy="11047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7571" eaLnBrk="0" fontAlgn="base" hangingPunct="0">
              <a:spcBef>
                <a:spcPct val="0"/>
              </a:spcBef>
              <a:spcAft>
                <a:spcPct val="0"/>
              </a:spcAft>
            </a:pPr>
            <a:endParaRPr lang="fr-FR" sz="1633">
              <a:solidFill>
                <a:prstClr val="white"/>
              </a:solidFill>
              <a:latin typeface="Tw Cen MT" panose="020B0602020104020603"/>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28" y="436576"/>
            <a:ext cx="951010" cy="531475"/>
          </a:xfrm>
          <a:prstGeom prst="rect">
            <a:avLst/>
          </a:prstGeom>
        </p:spPr>
      </p:pic>
      <p:sp>
        <p:nvSpPr>
          <p:cNvPr id="16" name="Title 1"/>
          <p:cNvSpPr txBox="1">
            <a:spLocks/>
          </p:cNvSpPr>
          <p:nvPr/>
        </p:nvSpPr>
        <p:spPr>
          <a:xfrm>
            <a:off x="1083096" y="319672"/>
            <a:ext cx="8359565" cy="881742"/>
          </a:xfrm>
          <a:prstGeom prst="rect">
            <a:avLst/>
          </a:prstGeom>
          <a:noFill/>
        </p:spPr>
        <p:txBody>
          <a:bodyPr vert="horz" lIns="91435" tIns="45717" rIns="91435" bIns="45717"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914406"/>
            <a:r>
              <a:rPr lang="en-US" sz="2812" b="1" cap="all" spc="100" dirty="0">
                <a:solidFill>
                  <a:prstClr val="black">
                    <a:lumMod val="95000"/>
                    <a:lumOff val="5000"/>
                  </a:prstClr>
                </a:solidFill>
                <a:latin typeface="Tw Cen MT Condensed" panose="020B0606020104020203"/>
              </a:rPr>
              <a:t>African Drought Early Warning System Expansion </a:t>
            </a:r>
          </a:p>
          <a:p>
            <a:pPr algn="l" defTabSz="914406"/>
            <a:r>
              <a:rPr lang="en-US" sz="2812" b="1" cap="all" spc="100" dirty="0">
                <a:solidFill>
                  <a:prstClr val="black">
                    <a:lumMod val="95000"/>
                    <a:lumOff val="5000"/>
                  </a:prstClr>
                </a:solidFill>
                <a:latin typeface="Tw Cen MT Condensed" panose="020B0606020104020203"/>
              </a:rPr>
              <a:t>to Southern Africa – Review of SADC drought mitigation plans</a:t>
            </a:r>
          </a:p>
        </p:txBody>
      </p:sp>
      <p:pic>
        <p:nvPicPr>
          <p:cNvPr id="13" name="Picture 12"/>
          <p:cNvPicPr>
            <a:picLocks noChangeAspect="1"/>
          </p:cNvPicPr>
          <p:nvPr/>
        </p:nvPicPr>
        <p:blipFill>
          <a:blip r:embed="rId3"/>
          <a:stretch>
            <a:fillRect/>
          </a:stretch>
        </p:blipFill>
        <p:spPr>
          <a:xfrm>
            <a:off x="240" y="1614579"/>
            <a:ext cx="3079472" cy="5243242"/>
          </a:xfrm>
          <a:prstGeom prst="rect">
            <a:avLst/>
          </a:prstGeom>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6630" y="4205362"/>
            <a:ext cx="3407130" cy="265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stretch>
            <a:fillRect/>
          </a:stretch>
        </p:blipFill>
        <p:spPr>
          <a:xfrm>
            <a:off x="7829297" y="1614579"/>
            <a:ext cx="1047695" cy="1038171"/>
          </a:xfrm>
          <a:prstGeom prst="rect">
            <a:avLst/>
          </a:prstGeom>
        </p:spPr>
      </p:pic>
      <p:sp>
        <p:nvSpPr>
          <p:cNvPr id="19" name="ZoneTexte 1"/>
          <p:cNvSpPr txBox="1"/>
          <p:nvPr/>
        </p:nvSpPr>
        <p:spPr>
          <a:xfrm>
            <a:off x="3079713" y="1528470"/>
            <a:ext cx="4471545" cy="1616918"/>
          </a:xfrm>
          <a:prstGeom prst="rect">
            <a:avLst/>
          </a:prstGeom>
          <a:noFill/>
        </p:spPr>
        <p:txBody>
          <a:bodyPr wrap="none" rtlCol="0">
            <a:spAutoFit/>
          </a:bodyPr>
          <a:lstStyle/>
          <a:p>
            <a:pPr defTabSz="457203">
              <a:defRPr/>
            </a:pPr>
            <a:r>
              <a:rPr lang="en-US" dirty="0">
                <a:solidFill>
                  <a:prstClr val="black"/>
                </a:solidFill>
                <a:latin typeface="Corbel"/>
                <a:ea typeface="SimSun" panose="02010600030101010101" pitchFamily="2" charset="-122"/>
              </a:rPr>
              <a:t>Training on the African Early Warning System</a:t>
            </a:r>
          </a:p>
          <a:p>
            <a:pPr defTabSz="457203">
              <a:defRPr/>
            </a:pPr>
            <a:r>
              <a:rPr lang="en-US" dirty="0">
                <a:solidFill>
                  <a:prstClr val="black"/>
                </a:solidFill>
                <a:latin typeface="Corbel"/>
                <a:ea typeface="SimSun" panose="02010600030101010101" pitchFamily="2" charset="-122"/>
              </a:rPr>
              <a:t>November 2016,</a:t>
            </a:r>
          </a:p>
          <a:p>
            <a:pPr defTabSz="457203">
              <a:defRPr/>
            </a:pPr>
            <a:r>
              <a:rPr lang="en-US" dirty="0">
                <a:solidFill>
                  <a:prstClr val="black"/>
                </a:solidFill>
                <a:latin typeface="Corbel"/>
                <a:ea typeface="SimSun" panose="02010600030101010101" pitchFamily="2" charset="-122"/>
              </a:rPr>
              <a:t>Harare, Zimbabwe</a:t>
            </a:r>
          </a:p>
          <a:p>
            <a:pPr defTabSz="457203">
              <a:defRPr/>
            </a:pPr>
            <a:endParaRPr lang="en-US" sz="907" dirty="0">
              <a:solidFill>
                <a:prstClr val="black"/>
              </a:solidFill>
              <a:latin typeface="Corbel"/>
              <a:ea typeface="SimSun" panose="02010600030101010101" pitchFamily="2" charset="-122"/>
            </a:endParaRPr>
          </a:p>
          <a:p>
            <a:pPr defTabSz="457203">
              <a:defRPr/>
            </a:pPr>
            <a:r>
              <a:rPr lang="en-US" dirty="0">
                <a:solidFill>
                  <a:prstClr val="black"/>
                </a:solidFill>
                <a:latin typeface="Corbel"/>
                <a:ea typeface="SimSun" panose="02010600030101010101" pitchFamily="2" charset="-122"/>
              </a:rPr>
              <a:t>35 participants</a:t>
            </a:r>
          </a:p>
          <a:p>
            <a:pPr defTabSz="457203">
              <a:defRPr/>
            </a:pPr>
            <a:r>
              <a:rPr lang="en-US" dirty="0">
                <a:solidFill>
                  <a:prstClr val="black"/>
                </a:solidFill>
                <a:latin typeface="Corbel"/>
                <a:ea typeface="SimSun" panose="02010600030101010101" pitchFamily="2" charset="-122"/>
              </a:rPr>
              <a:t>(23% women)</a:t>
            </a:r>
          </a:p>
        </p:txBody>
      </p:sp>
      <p:sp>
        <p:nvSpPr>
          <p:cNvPr id="20" name="Rectangle 19"/>
          <p:cNvSpPr/>
          <p:nvPr/>
        </p:nvSpPr>
        <p:spPr>
          <a:xfrm>
            <a:off x="3581670" y="3317259"/>
            <a:ext cx="5295322" cy="1200329"/>
          </a:xfrm>
          <a:prstGeom prst="rect">
            <a:avLst/>
          </a:prstGeom>
        </p:spPr>
        <p:txBody>
          <a:bodyPr wrap="square">
            <a:spAutoFit/>
          </a:bodyPr>
          <a:lstStyle/>
          <a:p>
            <a:pPr defTabSz="457203">
              <a:defRPr/>
            </a:pPr>
            <a:r>
              <a:rPr lang="en-GB" dirty="0">
                <a:solidFill>
                  <a:prstClr val="black"/>
                </a:solidFill>
                <a:latin typeface="Corbel"/>
                <a:ea typeface="SimSun" panose="02010600030101010101" pitchFamily="2" charset="-122"/>
              </a:rPr>
              <a:t>12 countries (Angola, Botswana, Democratic Republic of Congo, Lesotho, Malawi, Mauritius, Namibia, South Africa, Swaziland, United Republic of Tanzania, Zambia, Zimbabwe) </a:t>
            </a:r>
            <a:endParaRPr lang="fr-FR" dirty="0">
              <a:solidFill>
                <a:prstClr val="black"/>
              </a:solidFill>
              <a:latin typeface="Corbel"/>
              <a:ea typeface="SimSun" panose="02010600030101010101" pitchFamily="2" charset="-122"/>
            </a:endParaRPr>
          </a:p>
        </p:txBody>
      </p:sp>
    </p:spTree>
    <p:extLst>
      <p:ext uri="{BB962C8B-B14F-4D97-AF65-F5344CB8AC3E}">
        <p14:creationId xmlns:p14="http://schemas.microsoft.com/office/powerpoint/2010/main" val="2289125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9DE7179-3A39-47DF-BF10-9F34BF63B682}"/>
              </a:ext>
            </a:extLst>
          </p:cNvPr>
          <p:cNvSpPr/>
          <p:nvPr/>
        </p:nvSpPr>
        <p:spPr>
          <a:xfrm>
            <a:off x="4427538" y="868363"/>
            <a:ext cx="4608512" cy="2079625"/>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1" lang="ja-JP" altLang="en-US"/>
          </a:p>
        </p:txBody>
      </p:sp>
      <p:sp>
        <p:nvSpPr>
          <p:cNvPr id="2" name="テキスト ボックス 1">
            <a:extLst>
              <a:ext uri="{FF2B5EF4-FFF2-40B4-BE49-F238E27FC236}">
                <a16:creationId xmlns:a16="http://schemas.microsoft.com/office/drawing/2014/main" id="{DD8575AE-236C-4927-9017-3BB83F19CF04}"/>
              </a:ext>
            </a:extLst>
          </p:cNvPr>
          <p:cNvSpPr txBox="1"/>
          <p:nvPr/>
        </p:nvSpPr>
        <p:spPr>
          <a:xfrm>
            <a:off x="2611438" y="147638"/>
            <a:ext cx="4405312" cy="523875"/>
          </a:xfrm>
          <a:prstGeom prst="rect">
            <a:avLst/>
          </a:prstGeom>
          <a:solidFill>
            <a:schemeClr val="bg1"/>
          </a:solidFill>
          <a:ln>
            <a:solidFill>
              <a:schemeClr val="tx1"/>
            </a:solidFill>
          </a:ln>
        </p:spPr>
        <p:txBody>
          <a:bodyPr>
            <a:spAutoFit/>
          </a:bodyPr>
          <a:lstStyle/>
          <a:p>
            <a:pPr algn="ctr" defTabSz="914323" eaLnBrk="1" fontAlgn="auto" hangingPunct="1">
              <a:spcBef>
                <a:spcPts val="0"/>
              </a:spcBef>
              <a:spcAft>
                <a:spcPts val="0"/>
              </a:spcAft>
              <a:defRPr/>
            </a:pPr>
            <a:r>
              <a:rPr lang="en-US" altLang="ja-JP" sz="2800" dirty="0">
                <a:solidFill>
                  <a:prstClr val="black"/>
                </a:solidFill>
                <a:latin typeface="+mj-lt"/>
              </a:rPr>
              <a:t>Flood Risk Assessment</a:t>
            </a:r>
            <a:endParaRPr lang="ja-JP" altLang="en-US" sz="2800" dirty="0">
              <a:solidFill>
                <a:prstClr val="black"/>
              </a:solidFill>
              <a:latin typeface="+mj-lt"/>
            </a:endParaRP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rcRect l="22438" t="29001" r="27951" b="23399"/>
          <a:stretch>
            <a:fillRect/>
          </a:stretch>
        </p:blipFill>
        <p:spPr bwMode="auto">
          <a:xfrm>
            <a:off x="69850" y="868363"/>
            <a:ext cx="428625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019175"/>
            <a:ext cx="14986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sayama\RRI\Package\Manual\RRI_Images\RRI_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1065213"/>
            <a:ext cx="2387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a:spLocks noChangeArrowheads="1"/>
          </p:cNvSpPr>
          <p:nvPr/>
        </p:nvSpPr>
        <p:spPr bwMode="auto">
          <a:xfrm>
            <a:off x="41275" y="2957513"/>
            <a:ext cx="1585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ja-JP" sz="1600" dirty="0">
                <a:latin typeface="Arial" panose="020B0604020202020204" pitchFamily="34" charset="0"/>
              </a:rPr>
              <a:t>Integrated Flood Analysis System(IFAS) </a:t>
            </a:r>
            <a:endParaRPr kumimoji="1" lang="ja-JP" altLang="en-US" sz="1600" dirty="0">
              <a:latin typeface="Arial" panose="020B0604020202020204" pitchFamily="34" charset="0"/>
            </a:endParaRPr>
          </a:p>
        </p:txBody>
      </p:sp>
      <p:sp>
        <p:nvSpPr>
          <p:cNvPr id="5" name="テキスト ボックス 4"/>
          <p:cNvSpPr txBox="1">
            <a:spLocks noChangeArrowheads="1"/>
          </p:cNvSpPr>
          <p:nvPr/>
        </p:nvSpPr>
        <p:spPr bwMode="auto">
          <a:xfrm>
            <a:off x="4846638" y="2903538"/>
            <a:ext cx="2605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ja-JP" sz="1600">
                <a:latin typeface="Arial" panose="020B0604020202020204" pitchFamily="34" charset="0"/>
              </a:rPr>
              <a:t>Rainfall-Runoff-Inundation (RRI) Model </a:t>
            </a:r>
            <a:endParaRPr kumimoji="1" lang="ja-JP" altLang="en-US" sz="1600">
              <a:latin typeface="Arial" panose="020B0604020202020204" pitchFamily="34" charset="0"/>
            </a:endParaRPr>
          </a:p>
        </p:txBody>
      </p:sp>
      <p:pic>
        <p:nvPicPr>
          <p:cNvPr id="6" name="図 5"/>
          <p:cNvPicPr>
            <a:picLocks noChangeAspect="1"/>
          </p:cNvPicPr>
          <p:nvPr/>
        </p:nvPicPr>
        <p:blipFill>
          <a:blip r:embed="rId5">
            <a:extLst>
              <a:ext uri="{28A0092B-C50C-407E-A947-70E740481C1C}">
                <a14:useLocalDpi xmlns:a14="http://schemas.microsoft.com/office/drawing/2010/main" val="0"/>
              </a:ext>
            </a:extLst>
          </a:blip>
          <a:srcRect l="9697" t="22281" r="42125" b="40469"/>
          <a:stretch>
            <a:fillRect/>
          </a:stretch>
        </p:blipFill>
        <p:spPr bwMode="auto">
          <a:xfrm>
            <a:off x="66675" y="4613275"/>
            <a:ext cx="4699000" cy="22225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descr="\\psf\Home\Documents\My Documents\ICHARM\NWP\鬼怒川洪水\flow52d.png"/>
          <p:cNvPicPr>
            <a:picLocks noChangeAspect="1" noChangeArrowheads="1"/>
          </p:cNvPicPr>
          <p:nvPr/>
        </p:nvPicPr>
        <p:blipFill>
          <a:blip r:embed="rId6">
            <a:extLst>
              <a:ext uri="{28A0092B-C50C-407E-A947-70E740481C1C}">
                <a14:useLocalDpi xmlns:a14="http://schemas.microsoft.com/office/drawing/2010/main" val="0"/>
              </a:ext>
            </a:extLst>
          </a:blip>
          <a:srcRect t="10509"/>
          <a:stretch>
            <a:fillRect/>
          </a:stretch>
        </p:blipFill>
        <p:spPr bwMode="auto">
          <a:xfrm>
            <a:off x="1763713" y="3060700"/>
            <a:ext cx="3035300" cy="1489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280988" y="3935413"/>
            <a:ext cx="2328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ja-JP" sz="1800">
                <a:solidFill>
                  <a:srgbClr val="000000"/>
                </a:solidFill>
                <a:latin typeface="Arial" panose="020B0604020202020204" pitchFamily="34" charset="0"/>
              </a:rPr>
              <a:t>Ensemble </a:t>
            </a:r>
          </a:p>
          <a:p>
            <a:pPr algn="ctr" eaLnBrk="1" hangingPunct="1">
              <a:spcBef>
                <a:spcPct val="0"/>
              </a:spcBef>
              <a:buFontTx/>
              <a:buNone/>
            </a:pPr>
            <a:r>
              <a:rPr lang="en-US" altLang="ja-JP" sz="1800">
                <a:solidFill>
                  <a:srgbClr val="000000"/>
                </a:solidFill>
                <a:latin typeface="Arial" panose="020B0604020202020204" pitchFamily="34" charset="0"/>
              </a:rPr>
              <a:t>Flood Prediction</a:t>
            </a:r>
            <a:endParaRPr kumimoji="1" lang="ja-JP" altLang="en-US" sz="1800">
              <a:latin typeface="Arial" panose="020B0604020202020204" pitchFamily="34" charset="0"/>
            </a:endParaRPr>
          </a:p>
        </p:txBody>
      </p:sp>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t="18143" r="3848" b="10840"/>
          <a:stretch>
            <a:fillRect/>
          </a:stretch>
        </p:blipFill>
        <p:spPr bwMode="auto">
          <a:xfrm>
            <a:off x="4813300" y="4516438"/>
            <a:ext cx="422275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2087"/>
          <p:cNvPicPr>
            <a:picLocks noChangeAspect="1" noChangeArrowheads="1"/>
          </p:cNvPicPr>
          <p:nvPr/>
        </p:nvPicPr>
        <p:blipFill>
          <a:blip r:embed="rId8">
            <a:extLst>
              <a:ext uri="{28A0092B-C50C-407E-A947-70E740481C1C}">
                <a14:useLocalDpi xmlns:a14="http://schemas.microsoft.com/office/drawing/2010/main" val="0"/>
              </a:ext>
            </a:extLst>
          </a:blip>
          <a:srcRect l="4224" t="14098" r="3799" b="19701"/>
          <a:stretch>
            <a:fillRect/>
          </a:stretch>
        </p:blipFill>
        <p:spPr bwMode="auto">
          <a:xfrm>
            <a:off x="7689850" y="3116263"/>
            <a:ext cx="1452563"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a:spLocks noChangeArrowheads="1"/>
          </p:cNvSpPr>
          <p:nvPr/>
        </p:nvSpPr>
        <p:spPr bwMode="auto">
          <a:xfrm>
            <a:off x="4914900" y="4017963"/>
            <a:ext cx="1951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ja-JP" sz="1600">
                <a:latin typeface="Arial" panose="020B0604020202020204" pitchFamily="34" charset="0"/>
              </a:rPr>
              <a:t>Rice Production</a:t>
            </a:r>
          </a:p>
          <a:p>
            <a:pPr eaLnBrk="1" hangingPunct="1">
              <a:spcBef>
                <a:spcPct val="0"/>
              </a:spcBef>
              <a:buFontTx/>
              <a:buNone/>
            </a:pPr>
            <a:r>
              <a:rPr lang="en-US" altLang="ja-JP" sz="1600">
                <a:latin typeface="Arial" panose="020B0604020202020204" pitchFamily="34" charset="0"/>
              </a:rPr>
              <a:t>Fragility Curve</a:t>
            </a:r>
            <a:endParaRPr kumimoji="1" lang="ja-JP" altLang="en-US" sz="1600">
              <a:latin typeface="Arial" panose="020B0604020202020204" pitchFamily="34" charset="0"/>
            </a:endParaRPr>
          </a:p>
        </p:txBody>
      </p:sp>
      <p:sp>
        <p:nvSpPr>
          <p:cNvPr id="21" name="テキスト ボックス 20"/>
          <p:cNvSpPr txBox="1">
            <a:spLocks noChangeArrowheads="1"/>
          </p:cNvSpPr>
          <p:nvPr/>
        </p:nvSpPr>
        <p:spPr bwMode="auto">
          <a:xfrm>
            <a:off x="6197600" y="3441700"/>
            <a:ext cx="166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ja-JP" sz="1600">
                <a:latin typeface="Arial" panose="020B0604020202020204" pitchFamily="34" charset="0"/>
              </a:rPr>
              <a:t>Flood Impact on Rice Production</a:t>
            </a:r>
            <a:endParaRPr kumimoji="1" lang="ja-JP" altLang="en-US" sz="1600">
              <a:latin typeface="Arial" panose="020B0604020202020204" pitchFamily="34" charset="0"/>
            </a:endParaRPr>
          </a:p>
        </p:txBody>
      </p:sp>
      <p:sp>
        <p:nvSpPr>
          <p:cNvPr id="33808" name="スライド番号プレースホルダー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C9CF22-E25C-442B-BD88-C37943579C9E}" type="slidenum">
              <a:rPr lang="ja-JP" altLang="en-US" sz="1200">
                <a:solidFill>
                  <a:srgbClr val="898989"/>
                </a:solidFill>
              </a:rPr>
              <a:pPr>
                <a:spcBef>
                  <a:spcPct val="0"/>
                </a:spcBef>
                <a:buFontTx/>
                <a:buNone/>
              </a:pPr>
              <a:t>18</a:t>
            </a:fld>
            <a:endParaRPr lang="en-US" altLang="ja-JP" sz="1200">
              <a:solidFill>
                <a:srgbClr val="898989"/>
              </a:solidFill>
            </a:endParaRPr>
          </a:p>
        </p:txBody>
      </p:sp>
      <p:sp>
        <p:nvSpPr>
          <p:cNvPr id="9" name="吹き出し: 右矢印 8">
            <a:extLst>
              <a:ext uri="{FF2B5EF4-FFF2-40B4-BE49-F238E27FC236}">
                <a16:creationId xmlns:a16="http://schemas.microsoft.com/office/drawing/2014/main" id="{8C19FC2B-3D8B-4317-B567-72057A368D8F}"/>
              </a:ext>
            </a:extLst>
          </p:cNvPr>
          <p:cNvSpPr/>
          <p:nvPr/>
        </p:nvSpPr>
        <p:spPr>
          <a:xfrm>
            <a:off x="5289550" y="3475038"/>
            <a:ext cx="930275" cy="584200"/>
          </a:xfrm>
          <a:prstGeom prst="rightArrowCallout">
            <a:avLst>
              <a:gd name="adj1" fmla="val 25000"/>
              <a:gd name="adj2" fmla="val 25000"/>
              <a:gd name="adj3" fmla="val 25000"/>
              <a:gd name="adj4" fmla="val 1992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1" lang="ja-JP" altLang="en-US"/>
          </a:p>
        </p:txBody>
      </p:sp>
      <p:sp>
        <p:nvSpPr>
          <p:cNvPr id="33810" name="スライド番号プレースホルダー 4"/>
          <p:cNvSpPr txBox="1">
            <a:spLocks/>
          </p:cNvSpPr>
          <p:nvPr/>
        </p:nvSpPr>
        <p:spPr bwMode="auto">
          <a:xfrm>
            <a:off x="7273925" y="6559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1BA1FBB-DBB3-4C6F-A458-27324BBBFFB9}" type="slidenum">
              <a:rPr kumimoji="1" lang="ja-JP" altLang="en-US" sz="2000">
                <a:latin typeface="Arial" panose="020B0604020202020204" pitchFamily="34" charset="0"/>
              </a:rPr>
              <a:pPr algn="r" eaLnBrk="1" hangingPunct="1">
                <a:spcBef>
                  <a:spcPct val="0"/>
                </a:spcBef>
                <a:buFontTx/>
                <a:buNone/>
              </a:pPr>
              <a:t>18</a:t>
            </a:fld>
            <a:endParaRPr kumimoji="1" lang="en-US" altLang="ja-JP" sz="2000">
              <a:latin typeface="Arial" panose="020B0604020202020204" pitchFamily="34" charset="0"/>
            </a:endParaRPr>
          </a:p>
        </p:txBody>
      </p:sp>
    </p:spTree>
    <p:extLst>
      <p:ext uri="{BB962C8B-B14F-4D97-AF65-F5344CB8AC3E}">
        <p14:creationId xmlns:p14="http://schemas.microsoft.com/office/powerpoint/2010/main" val="3327720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climatedatalibrary.cl/SOURCES/.WCRP/.CMIP5/.rcp85/.MONTHLY/.GISS-E2-H/.pr/a-/-a/X+Y+fig-+colors+coasts+-fig+//T/552.5/plotvalue/X/237.5/330.0/plotrange/Y/-60/30/plotrange//plotaxislength+432+psdef//XOVY+null+psdef//plotborder+72+psde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01" y="1398026"/>
            <a:ext cx="4800348" cy="46860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www.climatedatalibrary.cl/SOURCES/.WCRP/.CMIP5/.rcp85/.MONTHLY/.GISS-E2-H/.pr/a-/-a/precip_colors+X+Y+fig:+colors+thin+solid+states_gaz+thinnish+coasts_gaz+:fig+//T/552.5/plotvalue/X/277.5/295.0/plotrange/Y/-50/-14/plotrange//plotaxislength+432+psdef//XOVY+null+psdef//plotborder+72+psdef+.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641" y="1340878"/>
            <a:ext cx="2685909" cy="48003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308161" y="2996975"/>
            <a:ext cx="576034" cy="720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7571" eaLnBrk="0" fontAlgn="base" hangingPunct="0">
              <a:spcBef>
                <a:spcPct val="0"/>
              </a:spcBef>
              <a:spcAft>
                <a:spcPct val="0"/>
              </a:spcAft>
            </a:pPr>
            <a:endParaRPr lang="nl-BE" sz="1633">
              <a:solidFill>
                <a:prstClr val="white"/>
              </a:solidFill>
              <a:latin typeface="Calibri"/>
            </a:endParaRPr>
          </a:p>
        </p:txBody>
      </p:sp>
      <p:sp>
        <p:nvSpPr>
          <p:cNvPr id="13" name="Rectangle 12"/>
          <p:cNvSpPr/>
          <p:nvPr/>
        </p:nvSpPr>
        <p:spPr>
          <a:xfrm>
            <a:off x="6012084" y="2517755"/>
            <a:ext cx="2521972" cy="343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defTabSz="407571" eaLnBrk="0" fontAlgn="base" hangingPunct="0">
              <a:spcBef>
                <a:spcPct val="0"/>
              </a:spcBef>
              <a:spcAft>
                <a:spcPct val="0"/>
              </a:spcAft>
            </a:pPr>
            <a:r>
              <a:rPr lang="en-US" sz="1633" dirty="0">
                <a:solidFill>
                  <a:prstClr val="white"/>
                </a:solidFill>
                <a:latin typeface="Calibri"/>
              </a:rPr>
              <a:t>1 pixel for the whole region</a:t>
            </a:r>
            <a:endParaRPr lang="nl-BE" sz="1633" dirty="0">
              <a:solidFill>
                <a:prstClr val="white"/>
              </a:solidFill>
              <a:latin typeface="Calibri"/>
            </a:endParaRPr>
          </a:p>
        </p:txBody>
      </p:sp>
      <p:sp>
        <p:nvSpPr>
          <p:cNvPr id="14" name="Espace réservé du contenu 1">
            <a:extLst>
              <a:ext uri="{FF2B5EF4-FFF2-40B4-BE49-F238E27FC236}">
                <a16:creationId xmlns:a16="http://schemas.microsoft.com/office/drawing/2014/main" id="{2337C68C-399C-5046-B822-A6C4F37A2D0B}"/>
              </a:ext>
            </a:extLst>
          </p:cNvPr>
          <p:cNvSpPr txBox="1">
            <a:spLocks/>
          </p:cNvSpPr>
          <p:nvPr/>
        </p:nvSpPr>
        <p:spPr>
          <a:xfrm>
            <a:off x="189539" y="87457"/>
            <a:ext cx="6493195" cy="1277339"/>
          </a:xfrm>
          <a:prstGeom prst="rect">
            <a:avLst/>
          </a:prstGeom>
          <a:solidFill>
            <a:srgbClr val="005493"/>
          </a:solidFill>
        </p:spPr>
        <p:txBody>
          <a:bodyPr vert="horz" lIns="82953" tIns="41476" rIns="82953" bIns="41476" rtlCol="0" anchor="ctr">
            <a:normAutofit fontScale="62500" lnSpcReduction="20000"/>
          </a:bodyPr>
          <a:lstStyle/>
          <a:p>
            <a:pPr defTabSz="407571" eaLnBrk="0" fontAlgn="base" hangingPunct="0">
              <a:spcBef>
                <a:spcPct val="0"/>
              </a:spcBef>
              <a:spcAft>
                <a:spcPct val="0"/>
              </a:spcAft>
            </a:pPr>
            <a:r>
              <a:rPr lang="en-US" sz="3629" dirty="0">
                <a:solidFill>
                  <a:prstClr val="white"/>
                </a:solidFill>
                <a:latin typeface="Arial" panose="020B0604020202020204" pitchFamily="34" charset="0"/>
                <a:ea typeface="SimSun" panose="02010600030101010101" pitchFamily="2" charset="-122"/>
              </a:rPr>
              <a:t>How to utilize the information in the coarse Global Circulation Models </a:t>
            </a:r>
          </a:p>
          <a:p>
            <a:pPr defTabSz="407571" eaLnBrk="0" fontAlgn="base" hangingPunct="0">
              <a:spcBef>
                <a:spcPct val="0"/>
              </a:spcBef>
              <a:spcAft>
                <a:spcPct val="0"/>
              </a:spcAft>
            </a:pPr>
            <a:r>
              <a:rPr lang="en-US" sz="3629" dirty="0">
                <a:solidFill>
                  <a:prstClr val="white"/>
                </a:solidFill>
                <a:latin typeface="Arial" panose="020B0604020202020204" pitchFamily="34" charset="0"/>
                <a:ea typeface="SimSun" panose="02010600030101010101" pitchFamily="2" charset="-122"/>
              </a:rPr>
              <a:t>to take long-term decisions at the local level?</a:t>
            </a:r>
          </a:p>
        </p:txBody>
      </p:sp>
      <p:pic>
        <p:nvPicPr>
          <p:cNvPr id="15" name="Picture 14">
            <a:extLst>
              <a:ext uri="{FF2B5EF4-FFF2-40B4-BE49-F238E27FC236}">
                <a16:creationId xmlns:a16="http://schemas.microsoft.com/office/drawing/2014/main" id="{7DAF764D-FF42-934C-B27A-CAD97D68E3EE}"/>
              </a:ext>
            </a:extLst>
          </p:cNvPr>
          <p:cNvPicPr>
            <a:picLocks noChangeAspect="1"/>
          </p:cNvPicPr>
          <p:nvPr/>
        </p:nvPicPr>
        <p:blipFill>
          <a:blip r:embed="rId5"/>
          <a:stretch>
            <a:fillRect/>
          </a:stretch>
        </p:blipFill>
        <p:spPr>
          <a:xfrm>
            <a:off x="7014595" y="238531"/>
            <a:ext cx="1703443" cy="951274"/>
          </a:xfrm>
          <a:prstGeom prst="rect">
            <a:avLst/>
          </a:prstGeom>
        </p:spPr>
      </p:pic>
    </p:spTree>
    <p:extLst>
      <p:ext uri="{BB962C8B-B14F-4D97-AF65-F5344CB8AC3E}">
        <p14:creationId xmlns:p14="http://schemas.microsoft.com/office/powerpoint/2010/main" val="197941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pPr algn="ctr"/>
            <a:r>
              <a:rPr lang="fr-FR" sz="2400" dirty="0" smtClean="0"/>
              <a:t>Global </a:t>
            </a:r>
            <a:r>
              <a:rPr lang="fr-FR" sz="2400" dirty="0" err="1" smtClean="0"/>
              <a:t>Risks</a:t>
            </a:r>
            <a:r>
              <a:rPr lang="fr-FR" sz="2400" dirty="0" smtClean="0"/>
              <a:t> </a:t>
            </a:r>
            <a:r>
              <a:rPr lang="fr-FR" sz="2400" dirty="0" err="1" smtClean="0"/>
              <a:t>Landscape</a:t>
            </a:r>
            <a:r>
              <a:rPr lang="fr-FR" sz="2400" dirty="0" smtClean="0"/>
              <a:t> 2019: </a:t>
            </a:r>
            <a:r>
              <a:rPr lang="fr-FR" sz="2400" dirty="0" err="1" smtClean="0"/>
              <a:t>Risk</a:t>
            </a:r>
            <a:r>
              <a:rPr lang="fr-FR" sz="2400" dirty="0" smtClean="0"/>
              <a:t> and </a:t>
            </a:r>
            <a:r>
              <a:rPr lang="fr-FR" sz="2400" dirty="0" err="1" smtClean="0"/>
              <a:t>uncertainty</a:t>
            </a:r>
            <a:endParaRPr lang="en-US" sz="2400" dirty="0"/>
          </a:p>
        </p:txBody>
      </p:sp>
      <p:pic>
        <p:nvPicPr>
          <p:cNvPr id="14" name="Picture 13"/>
          <p:cNvPicPr>
            <a:picLocks noChangeAspect="1"/>
          </p:cNvPicPr>
          <p:nvPr/>
        </p:nvPicPr>
        <p:blipFill rotWithShape="1">
          <a:blip r:embed="rId3"/>
          <a:srcRect l="17223" t="11968" r="22200" b="12071"/>
          <a:stretch/>
        </p:blipFill>
        <p:spPr>
          <a:xfrm>
            <a:off x="3857459" y="818804"/>
            <a:ext cx="5301781" cy="5318612"/>
          </a:xfrm>
          <a:prstGeom prst="rect">
            <a:avLst/>
          </a:prstGeom>
        </p:spPr>
      </p:pic>
      <p:pic>
        <p:nvPicPr>
          <p:cNvPr id="15" name="Picture 14"/>
          <p:cNvPicPr>
            <a:picLocks noChangeAspect="1"/>
          </p:cNvPicPr>
          <p:nvPr/>
        </p:nvPicPr>
        <p:blipFill rotWithShape="1">
          <a:blip r:embed="rId4"/>
          <a:srcRect l="25589" t="11006" r="26816" b="4499"/>
          <a:stretch/>
        </p:blipFill>
        <p:spPr>
          <a:xfrm>
            <a:off x="539661" y="1142514"/>
            <a:ext cx="3317798" cy="4711942"/>
          </a:xfrm>
          <a:prstGeom prst="rect">
            <a:avLst/>
          </a:prstGeom>
        </p:spPr>
      </p:pic>
      <p:sp>
        <p:nvSpPr>
          <p:cNvPr id="16" name="Oval 15"/>
          <p:cNvSpPr/>
          <p:nvPr/>
        </p:nvSpPr>
        <p:spPr>
          <a:xfrm>
            <a:off x="8556500" y="1187573"/>
            <a:ext cx="440981" cy="352261"/>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7" name="Picture 16"/>
          <p:cNvPicPr>
            <a:picLocks noChangeAspect="1"/>
          </p:cNvPicPr>
          <p:nvPr/>
        </p:nvPicPr>
        <p:blipFill>
          <a:blip r:embed="rId5"/>
          <a:stretch>
            <a:fillRect/>
          </a:stretch>
        </p:blipFill>
        <p:spPr>
          <a:xfrm>
            <a:off x="7810948" y="1268895"/>
            <a:ext cx="503776" cy="359840"/>
          </a:xfrm>
          <a:prstGeom prst="rect">
            <a:avLst/>
          </a:prstGeom>
        </p:spPr>
      </p:pic>
      <p:pic>
        <p:nvPicPr>
          <p:cNvPr id="18" name="Picture 17"/>
          <p:cNvPicPr>
            <a:picLocks noChangeAspect="1"/>
          </p:cNvPicPr>
          <p:nvPr/>
        </p:nvPicPr>
        <p:blipFill>
          <a:blip r:embed="rId5"/>
          <a:stretch>
            <a:fillRect/>
          </a:stretch>
        </p:blipFill>
        <p:spPr>
          <a:xfrm>
            <a:off x="7533556" y="1693046"/>
            <a:ext cx="503776" cy="359840"/>
          </a:xfrm>
          <a:prstGeom prst="rect">
            <a:avLst/>
          </a:prstGeom>
        </p:spPr>
      </p:pic>
      <p:pic>
        <p:nvPicPr>
          <p:cNvPr id="19" name="Picture 18"/>
          <p:cNvPicPr>
            <a:picLocks noChangeAspect="1"/>
          </p:cNvPicPr>
          <p:nvPr/>
        </p:nvPicPr>
        <p:blipFill>
          <a:blip r:embed="rId5"/>
          <a:stretch>
            <a:fillRect/>
          </a:stretch>
        </p:blipFill>
        <p:spPr>
          <a:xfrm>
            <a:off x="6859306" y="1684824"/>
            <a:ext cx="503776" cy="359840"/>
          </a:xfrm>
          <a:prstGeom prst="rect">
            <a:avLst/>
          </a:prstGeom>
        </p:spPr>
      </p:pic>
      <p:pic>
        <p:nvPicPr>
          <p:cNvPr id="20" name="Picture 19"/>
          <p:cNvPicPr>
            <a:picLocks noChangeAspect="1"/>
          </p:cNvPicPr>
          <p:nvPr/>
        </p:nvPicPr>
        <p:blipFill>
          <a:blip r:embed="rId5"/>
          <a:stretch>
            <a:fillRect/>
          </a:stretch>
        </p:blipFill>
        <p:spPr>
          <a:xfrm>
            <a:off x="7029780" y="1866883"/>
            <a:ext cx="503776" cy="359840"/>
          </a:xfrm>
          <a:prstGeom prst="rect">
            <a:avLst/>
          </a:prstGeom>
        </p:spPr>
      </p:pic>
      <p:pic>
        <p:nvPicPr>
          <p:cNvPr id="21" name="Picture 20"/>
          <p:cNvPicPr>
            <a:picLocks noChangeAspect="1"/>
          </p:cNvPicPr>
          <p:nvPr/>
        </p:nvPicPr>
        <p:blipFill>
          <a:blip r:embed="rId5"/>
          <a:stretch>
            <a:fillRect/>
          </a:stretch>
        </p:blipFill>
        <p:spPr>
          <a:xfrm>
            <a:off x="7211142" y="2364901"/>
            <a:ext cx="503776" cy="359840"/>
          </a:xfrm>
          <a:prstGeom prst="rect">
            <a:avLst/>
          </a:prstGeom>
        </p:spPr>
      </p:pic>
      <p:pic>
        <p:nvPicPr>
          <p:cNvPr id="22" name="Picture 21"/>
          <p:cNvPicPr>
            <a:picLocks noChangeAspect="1"/>
          </p:cNvPicPr>
          <p:nvPr/>
        </p:nvPicPr>
        <p:blipFill>
          <a:blip r:embed="rId6"/>
          <a:stretch>
            <a:fillRect/>
          </a:stretch>
        </p:blipFill>
        <p:spPr>
          <a:xfrm>
            <a:off x="290226" y="2136138"/>
            <a:ext cx="4272563" cy="4104861"/>
          </a:xfrm>
          <a:prstGeom prst="rect">
            <a:avLst/>
          </a:prstGeom>
        </p:spPr>
      </p:pic>
      <p:pic>
        <p:nvPicPr>
          <p:cNvPr id="23" name="Picture 22"/>
          <p:cNvPicPr>
            <a:picLocks noChangeAspect="1"/>
          </p:cNvPicPr>
          <p:nvPr/>
        </p:nvPicPr>
        <p:blipFill>
          <a:blip r:embed="rId7"/>
          <a:stretch>
            <a:fillRect/>
          </a:stretch>
        </p:blipFill>
        <p:spPr>
          <a:xfrm>
            <a:off x="0" y="704784"/>
            <a:ext cx="4562789" cy="5536215"/>
          </a:xfrm>
          <a:prstGeom prst="rect">
            <a:avLst/>
          </a:prstGeom>
        </p:spPr>
      </p:pic>
    </p:spTree>
    <p:extLst>
      <p:ext uri="{BB962C8B-B14F-4D97-AF65-F5344CB8AC3E}">
        <p14:creationId xmlns:p14="http://schemas.microsoft.com/office/powerpoint/2010/main" val="22185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a:extLst>
              <a:ext uri="{FF2B5EF4-FFF2-40B4-BE49-F238E27FC236}">
                <a16:creationId xmlns:a16="http://schemas.microsoft.com/office/drawing/2014/main" id="{D43A0B8C-9BB1-BA46-97C3-2BC6ECEF6226}"/>
              </a:ext>
            </a:extLst>
          </p:cNvPr>
          <p:cNvSpPr txBox="1">
            <a:spLocks/>
          </p:cNvSpPr>
          <p:nvPr/>
        </p:nvSpPr>
        <p:spPr>
          <a:xfrm>
            <a:off x="189539" y="87457"/>
            <a:ext cx="6493195" cy="1277339"/>
          </a:xfrm>
          <a:prstGeom prst="rect">
            <a:avLst/>
          </a:prstGeom>
          <a:solidFill>
            <a:schemeClr val="tx2"/>
          </a:solidFill>
        </p:spPr>
        <p:txBody>
          <a:bodyPr vert="horz" lIns="82953" tIns="41476" rIns="82953" bIns="41476" rtlCol="0" anchor="ctr">
            <a:normAutofit fontScale="85000" lnSpcReduction="10000"/>
          </a:bodyPr>
          <a:lstStyle/>
          <a:p>
            <a:r>
              <a:rPr lang="en-US" sz="3629" dirty="0">
                <a:solidFill>
                  <a:schemeClr val="bg1"/>
                </a:solidFill>
              </a:rPr>
              <a:t>How to deal with the large uncertainty in the different model projections? </a:t>
            </a:r>
          </a:p>
        </p:txBody>
      </p:sp>
      <p:pic>
        <p:nvPicPr>
          <p:cNvPr id="6" name="Picture 5">
            <a:extLst>
              <a:ext uri="{FF2B5EF4-FFF2-40B4-BE49-F238E27FC236}">
                <a16:creationId xmlns:a16="http://schemas.microsoft.com/office/drawing/2014/main" id="{FA90D1FA-CB87-5B4D-8CD5-3A682842DCCF}"/>
              </a:ext>
            </a:extLst>
          </p:cNvPr>
          <p:cNvPicPr>
            <a:picLocks noChangeAspect="1"/>
          </p:cNvPicPr>
          <p:nvPr/>
        </p:nvPicPr>
        <p:blipFill>
          <a:blip r:embed="rId3"/>
          <a:stretch>
            <a:fillRect/>
          </a:stretch>
        </p:blipFill>
        <p:spPr>
          <a:xfrm>
            <a:off x="7025554" y="87458"/>
            <a:ext cx="1703443" cy="951274"/>
          </a:xfrm>
          <a:prstGeom prst="rect">
            <a:avLst/>
          </a:prstGeom>
        </p:spPr>
      </p:pic>
      <p:pic>
        <p:nvPicPr>
          <p:cNvPr id="14" name="Picture 13">
            <a:extLst>
              <a:ext uri="{FF2B5EF4-FFF2-40B4-BE49-F238E27FC236}">
                <a16:creationId xmlns:a16="http://schemas.microsoft.com/office/drawing/2014/main" id="{145AFD43-9890-774B-8275-D321673074F1}"/>
              </a:ext>
            </a:extLst>
          </p:cNvPr>
          <p:cNvPicPr/>
          <p:nvPr/>
        </p:nvPicPr>
        <p:blipFill>
          <a:blip r:embed="rId4">
            <a:extLst>
              <a:ext uri="{28A0092B-C50C-407E-A947-70E740481C1C}">
                <a14:useLocalDpi xmlns:a14="http://schemas.microsoft.com/office/drawing/2010/main" val="0"/>
              </a:ext>
            </a:extLst>
          </a:blip>
          <a:stretch>
            <a:fillRect/>
          </a:stretch>
        </p:blipFill>
        <p:spPr>
          <a:xfrm>
            <a:off x="289225" y="1606072"/>
            <a:ext cx="3105984" cy="1678059"/>
          </a:xfrm>
          <a:prstGeom prst="rect">
            <a:avLst/>
          </a:prstGeom>
        </p:spPr>
      </p:pic>
      <p:sp>
        <p:nvSpPr>
          <p:cNvPr id="17" name="Rectangle 16">
            <a:extLst>
              <a:ext uri="{FF2B5EF4-FFF2-40B4-BE49-F238E27FC236}">
                <a16:creationId xmlns:a16="http://schemas.microsoft.com/office/drawing/2014/main" id="{D0A3144D-E64F-E049-A2FC-FC9D422991FF}"/>
              </a:ext>
            </a:extLst>
          </p:cNvPr>
          <p:cNvSpPr/>
          <p:nvPr/>
        </p:nvSpPr>
        <p:spPr>
          <a:xfrm>
            <a:off x="6333619" y="5829603"/>
            <a:ext cx="2206630" cy="343620"/>
          </a:xfrm>
          <a:prstGeom prst="rect">
            <a:avLst/>
          </a:prstGeom>
        </p:spPr>
        <p:txBody>
          <a:bodyPr wrap="none">
            <a:spAutoFit/>
          </a:bodyPr>
          <a:lstStyle/>
          <a:p>
            <a:r>
              <a:rPr lang="en-GB" sz="1633" dirty="0" err="1">
                <a:ea typeface="Times New Roman" panose="02020603050405020304" pitchFamily="18" charset="0"/>
              </a:rPr>
              <a:t>Wilby</a:t>
            </a:r>
            <a:r>
              <a:rPr lang="en-GB" sz="1633" dirty="0">
                <a:ea typeface="Times New Roman" panose="02020603050405020304" pitchFamily="18" charset="0"/>
              </a:rPr>
              <a:t> and </a:t>
            </a:r>
            <a:r>
              <a:rPr lang="en-GB" sz="1633" dirty="0" err="1">
                <a:ea typeface="Times New Roman" panose="02020603050405020304" pitchFamily="18" charset="0"/>
              </a:rPr>
              <a:t>Dessai</a:t>
            </a:r>
            <a:r>
              <a:rPr lang="en-GB" sz="1633" dirty="0">
                <a:ea typeface="Times New Roman" panose="02020603050405020304" pitchFamily="18" charset="0"/>
              </a:rPr>
              <a:t>, 2010 </a:t>
            </a:r>
            <a:endParaRPr lang="en-GB" sz="1814" dirty="0">
              <a:latin typeface="Times New Roman" panose="02020603050405020304" pitchFamily="18" charset="0"/>
              <a:ea typeface="Times New Roman" panose="02020603050405020304" pitchFamily="18" charset="0"/>
            </a:endParaRPr>
          </a:p>
        </p:txBody>
      </p:sp>
      <p:sp>
        <p:nvSpPr>
          <p:cNvPr id="18" name="Rectangle 17">
            <a:extLst>
              <a:ext uri="{FF2B5EF4-FFF2-40B4-BE49-F238E27FC236}">
                <a16:creationId xmlns:a16="http://schemas.microsoft.com/office/drawing/2014/main" id="{2B67D08E-3EFC-454B-80EE-FBD34233374D}"/>
              </a:ext>
            </a:extLst>
          </p:cNvPr>
          <p:cNvSpPr/>
          <p:nvPr/>
        </p:nvSpPr>
        <p:spPr>
          <a:xfrm>
            <a:off x="3436136" y="1601790"/>
            <a:ext cx="3778957" cy="790726"/>
          </a:xfrm>
          <a:prstGeom prst="rect">
            <a:avLst/>
          </a:prstGeom>
        </p:spPr>
        <p:txBody>
          <a:bodyPr wrap="square">
            <a:spAutoFit/>
          </a:bodyPr>
          <a:lstStyle/>
          <a:p>
            <a:pPr algn="ctr"/>
            <a:r>
              <a:rPr lang="en-US" sz="2177" dirty="0">
                <a:solidFill>
                  <a:schemeClr val="tx2">
                    <a:lumMod val="50000"/>
                  </a:schemeClr>
                </a:solidFill>
              </a:rPr>
              <a:t>The Cascade of Uncertainty in Climate Change Projections</a:t>
            </a:r>
          </a:p>
        </p:txBody>
      </p:sp>
      <p:pic>
        <p:nvPicPr>
          <p:cNvPr id="2" name="Picture 1"/>
          <p:cNvPicPr>
            <a:picLocks noChangeAspect="1"/>
          </p:cNvPicPr>
          <p:nvPr/>
        </p:nvPicPr>
        <p:blipFill>
          <a:blip r:embed="rId5"/>
          <a:stretch>
            <a:fillRect/>
          </a:stretch>
        </p:blipFill>
        <p:spPr>
          <a:xfrm>
            <a:off x="7215093" y="172079"/>
            <a:ext cx="1472977" cy="2551135"/>
          </a:xfrm>
          <a:prstGeom prst="rect">
            <a:avLst/>
          </a:prstGeom>
        </p:spPr>
      </p:pic>
      <p:pic>
        <p:nvPicPr>
          <p:cNvPr id="3" name="Picture 2"/>
          <p:cNvPicPr>
            <a:picLocks noChangeAspect="1"/>
          </p:cNvPicPr>
          <p:nvPr/>
        </p:nvPicPr>
        <p:blipFill>
          <a:blip r:embed="rId6"/>
          <a:stretch>
            <a:fillRect/>
          </a:stretch>
        </p:blipFill>
        <p:spPr>
          <a:xfrm>
            <a:off x="4014564" y="2723214"/>
            <a:ext cx="5019110" cy="3450009"/>
          </a:xfrm>
          <a:prstGeom prst="rect">
            <a:avLst/>
          </a:prstGeom>
        </p:spPr>
      </p:pic>
      <p:sp>
        <p:nvSpPr>
          <p:cNvPr id="4" name="Rectangle 3"/>
          <p:cNvSpPr/>
          <p:nvPr/>
        </p:nvSpPr>
        <p:spPr>
          <a:xfrm>
            <a:off x="289225" y="3986589"/>
            <a:ext cx="3725339" cy="1477328"/>
          </a:xfrm>
          <a:prstGeom prst="rect">
            <a:avLst/>
          </a:prstGeom>
        </p:spPr>
        <p:txBody>
          <a:bodyPr wrap="square">
            <a:spAutoFit/>
          </a:bodyPr>
          <a:lstStyle/>
          <a:p>
            <a:r>
              <a:rPr lang="en-GB" dirty="0" smtClean="0"/>
              <a:t>CRIDA </a:t>
            </a:r>
            <a:r>
              <a:rPr lang="en-GB" dirty="0"/>
              <a:t>helps the water resources planner to navigate through an uncertain world toward imperfect but robust and socially acceptable solutions in line with local needs</a:t>
            </a:r>
          </a:p>
        </p:txBody>
      </p:sp>
    </p:spTree>
    <p:extLst>
      <p:ext uri="{BB962C8B-B14F-4D97-AF65-F5344CB8AC3E}">
        <p14:creationId xmlns:p14="http://schemas.microsoft.com/office/powerpoint/2010/main" val="381829557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24" t="9773" r="3501" b="3574"/>
          <a:stretch/>
        </p:blipFill>
        <p:spPr>
          <a:xfrm>
            <a:off x="2209924" y="389531"/>
            <a:ext cx="5257524" cy="312165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33" t="10976" r="662" b="7182"/>
          <a:stretch/>
        </p:blipFill>
        <p:spPr>
          <a:xfrm>
            <a:off x="3124277" y="4178200"/>
            <a:ext cx="4574366" cy="251446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31" y="1118735"/>
            <a:ext cx="1680172" cy="1395913"/>
          </a:xfrm>
          <a:prstGeom prst="rect">
            <a:avLst/>
          </a:prstGeom>
        </p:spPr>
      </p:pic>
      <p:sp>
        <p:nvSpPr>
          <p:cNvPr id="10" name="TextBox 9"/>
          <p:cNvSpPr txBox="1"/>
          <p:nvPr/>
        </p:nvSpPr>
        <p:spPr>
          <a:xfrm>
            <a:off x="2209924" y="2507346"/>
            <a:ext cx="1099399" cy="343620"/>
          </a:xfrm>
          <a:prstGeom prst="rect">
            <a:avLst/>
          </a:prstGeom>
          <a:solidFill>
            <a:schemeClr val="bg1"/>
          </a:solidFill>
        </p:spPr>
        <p:txBody>
          <a:bodyPr wrap="square" rtlCol="0">
            <a:spAutoFit/>
          </a:bodyPr>
          <a:lstStyle/>
          <a:p>
            <a:pPr defTabSz="407571" eaLnBrk="0" fontAlgn="base" hangingPunct="0">
              <a:spcBef>
                <a:spcPct val="0"/>
              </a:spcBef>
              <a:spcAft>
                <a:spcPct val="0"/>
              </a:spcAft>
            </a:pPr>
            <a:endParaRPr lang="en-US" sz="1633" dirty="0">
              <a:solidFill>
                <a:prstClr val="black"/>
              </a:solidFill>
              <a:latin typeface="Arial" panose="020B0604020202020204" pitchFamily="34" charset="0"/>
              <a:ea typeface="SimSun" panose="02010600030101010101" pitchFamily="2" charset="-122"/>
            </a:endParaRPr>
          </a:p>
        </p:txBody>
      </p:sp>
      <p:sp>
        <p:nvSpPr>
          <p:cNvPr id="19" name="Title 4"/>
          <p:cNvSpPr>
            <a:spLocks noGrp="1"/>
          </p:cNvSpPr>
          <p:nvPr>
            <p:ph type="title"/>
          </p:nvPr>
        </p:nvSpPr>
        <p:spPr>
          <a:xfrm>
            <a:off x="240" y="180"/>
            <a:ext cx="9143520" cy="380980"/>
          </a:xfrm>
          <a:solidFill>
            <a:srgbClr val="006382"/>
          </a:solidFill>
        </p:spPr>
        <p:txBody>
          <a:bodyPr/>
          <a:lstStyle/>
          <a:p>
            <a:r>
              <a:rPr lang="en-GB" altLang="en-US" sz="2000" b="1" dirty="0">
                <a:solidFill>
                  <a:schemeClr val="bg1"/>
                </a:solidFill>
              </a:rPr>
              <a:t>Number of weather-related disasters reported per country (1995-2015)</a:t>
            </a:r>
          </a:p>
        </p:txBody>
      </p:sp>
      <p:sp>
        <p:nvSpPr>
          <p:cNvPr id="20" name="Title 4"/>
          <p:cNvSpPr txBox="1">
            <a:spLocks/>
          </p:cNvSpPr>
          <p:nvPr/>
        </p:nvSpPr>
        <p:spPr bwMode="auto">
          <a:xfrm>
            <a:off x="240" y="3505197"/>
            <a:ext cx="9143520" cy="595715"/>
          </a:xfrm>
          <a:prstGeom prst="rect">
            <a:avLst/>
          </a:prstGeom>
          <a:solidFill>
            <a:srgbClr val="006382"/>
          </a:solidFill>
          <a:ln>
            <a:noFill/>
          </a:ln>
          <a:extLst/>
        </p:spPr>
        <p:txBody>
          <a:bodyPr vert="horz" wrap="square" lIns="91435" tIns="45717" rIns="91435" bIns="45717"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defTabSz="407571"/>
            <a:r>
              <a:rPr lang="en-GB" altLang="en-US" sz="1900" b="1" dirty="0">
                <a:solidFill>
                  <a:prstClr val="white"/>
                </a:solidFill>
                <a:latin typeface="Calibri Light"/>
              </a:rPr>
              <a:t>Trends in the number of disasters by major category </a:t>
            </a:r>
          </a:p>
          <a:p>
            <a:pPr defTabSz="407571"/>
            <a:r>
              <a:rPr lang="en-GB" altLang="en-US" sz="1900" b="1" dirty="0">
                <a:solidFill>
                  <a:prstClr val="white"/>
                </a:solidFill>
                <a:latin typeface="Calibri Light"/>
              </a:rPr>
              <a:t>(weather-related &amp; geophysical 1995-2015)</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57" y="5280480"/>
            <a:ext cx="1251791" cy="30990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843" y="5590389"/>
            <a:ext cx="2393248" cy="291698"/>
          </a:xfrm>
          <a:prstGeom prst="rect">
            <a:avLst/>
          </a:prstGeom>
        </p:spPr>
      </p:pic>
      <p:sp>
        <p:nvSpPr>
          <p:cNvPr id="2" name="TextBox 1"/>
          <p:cNvSpPr txBox="1"/>
          <p:nvPr/>
        </p:nvSpPr>
        <p:spPr>
          <a:xfrm>
            <a:off x="7917827" y="6390535"/>
            <a:ext cx="1225933" cy="430887"/>
          </a:xfrm>
          <a:prstGeom prst="rect">
            <a:avLst/>
          </a:prstGeom>
          <a:noFill/>
        </p:spPr>
        <p:txBody>
          <a:bodyPr wrap="square" rtlCol="0">
            <a:spAutoFit/>
          </a:bodyPr>
          <a:lstStyle/>
          <a:p>
            <a:pPr defTabSz="407571" eaLnBrk="0" fontAlgn="base" hangingPunct="0">
              <a:spcBef>
                <a:spcPct val="0"/>
              </a:spcBef>
              <a:spcAft>
                <a:spcPct val="0"/>
              </a:spcAft>
            </a:pPr>
            <a:r>
              <a:rPr lang="en-US" sz="1100" dirty="0">
                <a:solidFill>
                  <a:prstClr val="black"/>
                </a:solidFill>
                <a:latin typeface="Arial" panose="020B0604020202020204" pitchFamily="34" charset="0"/>
                <a:ea typeface="SimSun" panose="02010600030101010101" pitchFamily="2" charset="-122"/>
              </a:rPr>
              <a:t>From CRED &amp; WMO 2015</a:t>
            </a:r>
            <a:endParaRPr lang="en-GB" sz="1100" dirty="0">
              <a:solidFill>
                <a:prstClr val="black"/>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027625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025" y="904875"/>
            <a:ext cx="345916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25" y="523875"/>
            <a:ext cx="23034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2075" y="1749425"/>
            <a:ext cx="15303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p:cNvPicPr>
            <a:picLocks noChangeAspect="1"/>
          </p:cNvPicPr>
          <p:nvPr/>
        </p:nvPicPr>
        <p:blipFill>
          <a:blip r:embed="rId5">
            <a:extLst>
              <a:ext uri="{28A0092B-C50C-407E-A947-70E740481C1C}">
                <a14:useLocalDpi xmlns:a14="http://schemas.microsoft.com/office/drawing/2010/main" val="0"/>
              </a:ext>
            </a:extLst>
          </a:blip>
          <a:srcRect b="1759"/>
          <a:stretch>
            <a:fillRect/>
          </a:stretch>
        </p:blipFill>
        <p:spPr bwMode="auto">
          <a:xfrm>
            <a:off x="4038600" y="3730625"/>
            <a:ext cx="450691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30588" y="625475"/>
            <a:ext cx="22526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9313" y="4845050"/>
            <a:ext cx="2668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itle 4"/>
          <p:cNvSpPr txBox="1">
            <a:spLocks/>
          </p:cNvSpPr>
          <p:nvPr/>
        </p:nvSpPr>
        <p:spPr bwMode="auto">
          <a:xfrm>
            <a:off x="0" y="-20638"/>
            <a:ext cx="9151938" cy="496888"/>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a:solidFill>
                  <a:schemeClr val="bg1"/>
                </a:solidFill>
              </a:rPr>
              <a:t>Disasters affect us differently</a:t>
            </a:r>
          </a:p>
        </p:txBody>
      </p:sp>
    </p:spTree>
    <p:extLst>
      <p:ext uri="{BB962C8B-B14F-4D97-AF65-F5344CB8AC3E}">
        <p14:creationId xmlns:p14="http://schemas.microsoft.com/office/powerpoint/2010/main" val="1044920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p:cNvSpPr txBox="1">
            <a:spLocks/>
          </p:cNvSpPr>
          <p:nvPr/>
        </p:nvSpPr>
        <p:spPr>
          <a:xfrm>
            <a:off x="240" y="10278"/>
            <a:ext cx="7512300" cy="1371811"/>
          </a:xfrm>
          <a:prstGeom prst="rect">
            <a:avLst/>
          </a:prstGeom>
          <a:solidFill>
            <a:schemeClr val="tx2"/>
          </a:solidFill>
        </p:spPr>
        <p:txBody>
          <a:bodyPr vert="horz" lIns="82953" tIns="41476" rIns="82953" bIns="41476" rtlCol="0" anchor="ctr">
            <a:normAutofit/>
          </a:bodyPr>
          <a:lstStyle/>
          <a:p>
            <a:pPr algn="ctr" defTabSz="407571" eaLnBrk="0" fontAlgn="base" hangingPunct="0">
              <a:spcBef>
                <a:spcPct val="0"/>
              </a:spcBef>
              <a:spcAft>
                <a:spcPct val="0"/>
              </a:spcAft>
            </a:pPr>
            <a:r>
              <a:rPr lang="en-US" sz="3447" b="1" dirty="0">
                <a:solidFill>
                  <a:prstClr val="white"/>
                </a:solidFill>
                <a:latin typeface="Arial" panose="020B0604020202020204" pitchFamily="34" charset="0"/>
                <a:ea typeface="SimSun" panose="02010600030101010101" pitchFamily="2" charset="-122"/>
              </a:rPr>
              <a:t>Water-related risks </a:t>
            </a:r>
          </a:p>
        </p:txBody>
      </p:sp>
      <p:sp>
        <p:nvSpPr>
          <p:cNvPr id="9" name="Rectangle 8">
            <a:extLst>
              <a:ext uri="{FF2B5EF4-FFF2-40B4-BE49-F238E27FC236}">
                <a16:creationId xmlns:a16="http://schemas.microsoft.com/office/drawing/2014/main" id="{F29C92F6-F9C2-F146-A5B3-F741105904DD}"/>
              </a:ext>
            </a:extLst>
          </p:cNvPr>
          <p:cNvSpPr/>
          <p:nvPr/>
        </p:nvSpPr>
        <p:spPr>
          <a:xfrm>
            <a:off x="7799947" y="6097530"/>
            <a:ext cx="930063" cy="273280"/>
          </a:xfrm>
          <a:prstGeom prst="rect">
            <a:avLst/>
          </a:prstGeom>
        </p:spPr>
        <p:txBody>
          <a:bodyPr wrap="none">
            <a:spAutoFit/>
          </a:bodyPr>
          <a:lstStyle/>
          <a:p>
            <a:pPr algn="r" defTabSz="685783">
              <a:lnSpc>
                <a:spcPct val="112000"/>
              </a:lnSpc>
              <a:spcAft>
                <a:spcPts val="1080"/>
              </a:spcAft>
            </a:pPr>
            <a:r>
              <a:rPr lang="en-CA" sz="1050" b="1" i="1" dirty="0">
                <a:solidFill>
                  <a:prstClr val="black">
                    <a:lumMod val="65000"/>
                    <a:lumOff val="35000"/>
                  </a:prstClr>
                </a:solidFill>
                <a:latin typeface="Calibri" panose="020F0502020204030204" pitchFamily="34" charset="0"/>
                <a:ea typeface="Times New Roman" panose="02020603050405020304" pitchFamily="18" charset="0"/>
              </a:rPr>
              <a:t>WWDR, 2018</a:t>
            </a:r>
            <a:endParaRPr lang="it-IT" sz="1500" dirty="0">
              <a:solidFill>
                <a:prstClr val="black">
                  <a:lumMod val="65000"/>
                  <a:lumOff val="35000"/>
                </a:prstClr>
              </a:solidFill>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3"/>
          <a:srcRect l="2106" t="25244" r="38246" b="15186"/>
          <a:stretch/>
        </p:blipFill>
        <p:spPr>
          <a:xfrm>
            <a:off x="2767281" y="1434871"/>
            <a:ext cx="6368579" cy="4403325"/>
          </a:xfrm>
          <a:prstGeom prst="rect">
            <a:avLst/>
          </a:prstGeom>
        </p:spPr>
      </p:pic>
      <p:sp>
        <p:nvSpPr>
          <p:cNvPr id="11" name="Text Placeholder 5">
            <a:extLst>
              <a:ext uri="{FF2B5EF4-FFF2-40B4-BE49-F238E27FC236}">
                <a16:creationId xmlns:a16="http://schemas.microsoft.com/office/drawing/2014/main" id="{FD019247-1CCC-3E48-B4A7-45EEE0B58BE7}"/>
              </a:ext>
            </a:extLst>
          </p:cNvPr>
          <p:cNvSpPr txBox="1">
            <a:spLocks/>
          </p:cNvSpPr>
          <p:nvPr/>
        </p:nvSpPr>
        <p:spPr>
          <a:xfrm>
            <a:off x="237965" y="1434871"/>
            <a:ext cx="2230114" cy="1762687"/>
          </a:xfrm>
          <a:prstGeom prst="rect">
            <a:avLst/>
          </a:prstGeom>
        </p:spPr>
        <p:txBody>
          <a:bodyPr vert="horz" lIns="82945" tIns="41473" rIns="82945" bIns="41473" rtlCol="0" anchor="ctr">
            <a:normAutofit/>
          </a:bodyPr>
          <a:lstStyle>
            <a:defPPr>
              <a:defRPr lang="en-GB"/>
            </a:defPPr>
            <a:lvl1pPr algn="l" defTabSz="449263" rtl="0" eaLnBrk="0" fontAlgn="base" hangingPunct="0">
              <a:spcBef>
                <a:spcPct val="0"/>
              </a:spcBef>
              <a:spcAft>
                <a:spcPct val="0"/>
              </a:spcAft>
              <a:defRPr sz="1323" kern="1200">
                <a:solidFill>
                  <a:schemeClr val="tx1">
                    <a:tint val="75000"/>
                  </a:schemeClr>
                </a:solidFill>
                <a:latin typeface="Arial" panose="020B0604020202020204" pitchFamily="34" charset="0"/>
                <a:ea typeface="SimSun" panose="02010600030101010101" pitchFamily="2"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a:lstStyle>
          <a:p>
            <a:pPr defTabSz="407571"/>
            <a:r>
              <a:rPr lang="en-CA" sz="1650" b="1" u="sng" dirty="0">
                <a:solidFill>
                  <a:srgbClr val="006383"/>
                </a:solidFill>
              </a:rPr>
              <a:t>Floods have accounted for 47% </a:t>
            </a:r>
            <a:r>
              <a:rPr lang="en-CA" sz="1650" dirty="0">
                <a:solidFill>
                  <a:srgbClr val="8064A2">
                    <a:lumMod val="50000"/>
                  </a:srgbClr>
                </a:solidFill>
              </a:rPr>
              <a:t>of all weather-related disasters since 1995, affecting a total of </a:t>
            </a:r>
            <a:r>
              <a:rPr lang="en-CA" sz="1650" b="1" dirty="0">
                <a:solidFill>
                  <a:srgbClr val="8064A2">
                    <a:lumMod val="50000"/>
                  </a:srgbClr>
                </a:solidFill>
              </a:rPr>
              <a:t>2.3 billion people</a:t>
            </a:r>
            <a:r>
              <a:rPr lang="en-CA" sz="1650" dirty="0">
                <a:solidFill>
                  <a:srgbClr val="8064A2">
                    <a:lumMod val="50000"/>
                  </a:srgbClr>
                </a:solidFill>
              </a:rPr>
              <a:t>.</a:t>
            </a:r>
            <a:endParaRPr lang="it-IT" sz="1650" dirty="0">
              <a:solidFill>
                <a:srgbClr val="8064A2">
                  <a:lumMod val="50000"/>
                </a:srgbClr>
              </a:solidFill>
            </a:endParaRPr>
          </a:p>
        </p:txBody>
      </p:sp>
      <p:pic>
        <p:nvPicPr>
          <p:cNvPr id="7" name="Picture 6">
            <a:extLst>
              <a:ext uri="{FF2B5EF4-FFF2-40B4-BE49-F238E27FC236}">
                <a16:creationId xmlns:a16="http://schemas.microsoft.com/office/drawing/2014/main" id="{91F8E777-FF38-B340-9A00-65AAE392118B}"/>
              </a:ext>
            </a:extLst>
          </p:cNvPr>
          <p:cNvPicPr>
            <a:picLocks noChangeAspect="1"/>
          </p:cNvPicPr>
          <p:nvPr/>
        </p:nvPicPr>
        <p:blipFill>
          <a:blip r:embed="rId4"/>
          <a:stretch>
            <a:fillRect/>
          </a:stretch>
        </p:blipFill>
        <p:spPr>
          <a:xfrm>
            <a:off x="7440317" y="216639"/>
            <a:ext cx="1703443" cy="951274"/>
          </a:xfrm>
          <a:prstGeom prst="rect">
            <a:avLst/>
          </a:prstGeom>
        </p:spPr>
      </p:pic>
      <p:pic>
        <p:nvPicPr>
          <p:cNvPr id="8" name="Picture 7">
            <a:extLst>
              <a:ext uri="{FF2B5EF4-FFF2-40B4-BE49-F238E27FC236}">
                <a16:creationId xmlns:a16="http://schemas.microsoft.com/office/drawing/2014/main" id="{B99A109D-55ED-084C-9CA6-EA0F1812D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65" y="3308210"/>
            <a:ext cx="1973419" cy="2789320"/>
          </a:xfrm>
          <a:prstGeom prst="rect">
            <a:avLst/>
          </a:prstGeom>
        </p:spPr>
      </p:pic>
    </p:spTree>
    <p:extLst>
      <p:ext uri="{BB962C8B-B14F-4D97-AF65-F5344CB8AC3E}">
        <p14:creationId xmlns:p14="http://schemas.microsoft.com/office/powerpoint/2010/main" val="301588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p:cNvSpPr txBox="1">
            <a:spLocks/>
          </p:cNvSpPr>
          <p:nvPr/>
        </p:nvSpPr>
        <p:spPr>
          <a:xfrm>
            <a:off x="240" y="10278"/>
            <a:ext cx="7512300" cy="1371811"/>
          </a:xfrm>
          <a:prstGeom prst="rect">
            <a:avLst/>
          </a:prstGeom>
          <a:solidFill>
            <a:schemeClr val="tx2"/>
          </a:solidFill>
        </p:spPr>
        <p:txBody>
          <a:bodyPr vert="horz" lIns="82953" tIns="41476" rIns="82953" bIns="41476" rtlCol="0" anchor="ctr">
            <a:normAutofit/>
          </a:bodyPr>
          <a:lstStyle/>
          <a:p>
            <a:pPr algn="ctr" defTabSz="407571" eaLnBrk="0" fontAlgn="base" hangingPunct="0">
              <a:spcBef>
                <a:spcPct val="0"/>
              </a:spcBef>
              <a:spcAft>
                <a:spcPct val="0"/>
              </a:spcAft>
            </a:pPr>
            <a:r>
              <a:rPr lang="en-US" sz="3447" b="1" dirty="0">
                <a:solidFill>
                  <a:prstClr val="white"/>
                </a:solidFill>
                <a:latin typeface="Arial" panose="020B0604020202020204" pitchFamily="34" charset="0"/>
                <a:ea typeface="SimSun" panose="02010600030101010101" pitchFamily="2" charset="-122"/>
              </a:rPr>
              <a:t>Water-related risks </a:t>
            </a:r>
          </a:p>
        </p:txBody>
      </p:sp>
      <p:sp>
        <p:nvSpPr>
          <p:cNvPr id="9" name="Rectangle 8">
            <a:extLst>
              <a:ext uri="{FF2B5EF4-FFF2-40B4-BE49-F238E27FC236}">
                <a16:creationId xmlns:a16="http://schemas.microsoft.com/office/drawing/2014/main" id="{F29C92F6-F9C2-F146-A5B3-F741105904DD}"/>
              </a:ext>
            </a:extLst>
          </p:cNvPr>
          <p:cNvSpPr/>
          <p:nvPr/>
        </p:nvSpPr>
        <p:spPr>
          <a:xfrm>
            <a:off x="7817290" y="6593333"/>
            <a:ext cx="930063" cy="273280"/>
          </a:xfrm>
          <a:prstGeom prst="rect">
            <a:avLst/>
          </a:prstGeom>
        </p:spPr>
        <p:txBody>
          <a:bodyPr wrap="none">
            <a:spAutoFit/>
          </a:bodyPr>
          <a:lstStyle/>
          <a:p>
            <a:pPr algn="r" defTabSz="685783">
              <a:lnSpc>
                <a:spcPct val="112000"/>
              </a:lnSpc>
              <a:spcAft>
                <a:spcPts val="1080"/>
              </a:spcAft>
            </a:pPr>
            <a:r>
              <a:rPr lang="en-CA" sz="1050" b="1" i="1" dirty="0">
                <a:solidFill>
                  <a:prstClr val="black">
                    <a:lumMod val="65000"/>
                    <a:lumOff val="35000"/>
                  </a:prstClr>
                </a:solidFill>
                <a:latin typeface="Calibri" panose="020F0502020204030204" pitchFamily="34" charset="0"/>
                <a:ea typeface="Times New Roman" panose="02020603050405020304" pitchFamily="18" charset="0"/>
              </a:rPr>
              <a:t>WWDR, 2018</a:t>
            </a:r>
            <a:endParaRPr lang="it-IT" sz="1500" dirty="0">
              <a:solidFill>
                <a:prstClr val="black">
                  <a:lumMod val="65000"/>
                  <a:lumOff val="35000"/>
                </a:prstClr>
              </a:solidFill>
              <a:latin typeface="Times New Roman" panose="02020603050405020304" pitchFamily="18" charset="0"/>
              <a:ea typeface="Times New Roman" panose="02020603050405020304" pitchFamily="18" charset="0"/>
            </a:endParaRPr>
          </a:p>
        </p:txBody>
      </p:sp>
      <p:sp>
        <p:nvSpPr>
          <p:cNvPr id="11" name="Text Placeholder 5">
            <a:extLst>
              <a:ext uri="{FF2B5EF4-FFF2-40B4-BE49-F238E27FC236}">
                <a16:creationId xmlns:a16="http://schemas.microsoft.com/office/drawing/2014/main" id="{FD019247-1CCC-3E48-B4A7-45EEE0B58BE7}"/>
              </a:ext>
            </a:extLst>
          </p:cNvPr>
          <p:cNvSpPr txBox="1">
            <a:spLocks/>
          </p:cNvSpPr>
          <p:nvPr/>
        </p:nvSpPr>
        <p:spPr>
          <a:xfrm>
            <a:off x="237965" y="1434871"/>
            <a:ext cx="2230114" cy="1762687"/>
          </a:xfrm>
          <a:prstGeom prst="rect">
            <a:avLst/>
          </a:prstGeom>
        </p:spPr>
        <p:txBody>
          <a:bodyPr vert="horz" lIns="82945" tIns="41473" rIns="82945" bIns="41473" rtlCol="0" anchor="ctr">
            <a:normAutofit/>
          </a:bodyPr>
          <a:lstStyle>
            <a:defPPr>
              <a:defRPr lang="en-GB"/>
            </a:defPPr>
            <a:lvl1pPr algn="l" defTabSz="449263" rtl="0" eaLnBrk="0" fontAlgn="base" hangingPunct="0">
              <a:spcBef>
                <a:spcPct val="0"/>
              </a:spcBef>
              <a:spcAft>
                <a:spcPct val="0"/>
              </a:spcAft>
              <a:defRPr sz="1323" kern="1200">
                <a:solidFill>
                  <a:schemeClr val="tx1">
                    <a:tint val="75000"/>
                  </a:schemeClr>
                </a:solidFill>
                <a:latin typeface="Arial" panose="020B0604020202020204" pitchFamily="34" charset="0"/>
                <a:ea typeface="SimSun" panose="02010600030101010101" pitchFamily="2"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a:lstStyle>
          <a:p>
            <a:pPr defTabSz="407571"/>
            <a:r>
              <a:rPr lang="en-GB" sz="1633" b="1" dirty="0">
                <a:solidFill>
                  <a:srgbClr val="002060"/>
                </a:solidFill>
              </a:rPr>
              <a:t>Average global economic loss from floods and droughts </a:t>
            </a:r>
          </a:p>
          <a:p>
            <a:pPr defTabSz="407571"/>
            <a:r>
              <a:rPr lang="en-GB" sz="1633" b="1" dirty="0">
                <a:solidFill>
                  <a:srgbClr val="002060"/>
                </a:solidFill>
              </a:rPr>
              <a:t>is over US$40 billion per year across all economic sectors. </a:t>
            </a:r>
          </a:p>
        </p:txBody>
      </p:sp>
      <p:pic>
        <p:nvPicPr>
          <p:cNvPr id="7" name="Picture 6">
            <a:extLst>
              <a:ext uri="{FF2B5EF4-FFF2-40B4-BE49-F238E27FC236}">
                <a16:creationId xmlns:a16="http://schemas.microsoft.com/office/drawing/2014/main" id="{91F8E777-FF38-B340-9A00-65AAE392118B}"/>
              </a:ext>
            </a:extLst>
          </p:cNvPr>
          <p:cNvPicPr>
            <a:picLocks noChangeAspect="1"/>
          </p:cNvPicPr>
          <p:nvPr/>
        </p:nvPicPr>
        <p:blipFill>
          <a:blip r:embed="rId3"/>
          <a:stretch>
            <a:fillRect/>
          </a:stretch>
        </p:blipFill>
        <p:spPr>
          <a:xfrm>
            <a:off x="7440317" y="216639"/>
            <a:ext cx="1703443" cy="951274"/>
          </a:xfrm>
          <a:prstGeom prst="rect">
            <a:avLst/>
          </a:prstGeom>
        </p:spPr>
      </p:pic>
      <p:pic>
        <p:nvPicPr>
          <p:cNvPr id="8" name="Picture 7">
            <a:extLst>
              <a:ext uri="{FF2B5EF4-FFF2-40B4-BE49-F238E27FC236}">
                <a16:creationId xmlns:a16="http://schemas.microsoft.com/office/drawing/2014/main" id="{B99A109D-55ED-084C-9CA6-EA0F1812D9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965" y="3308210"/>
            <a:ext cx="1973419" cy="2789320"/>
          </a:xfrm>
          <a:prstGeom prst="rect">
            <a:avLst/>
          </a:prstGeom>
        </p:spPr>
      </p:pic>
      <p:pic>
        <p:nvPicPr>
          <p:cNvPr id="2" name="Picture 1">
            <a:extLst>
              <a:ext uri="{FF2B5EF4-FFF2-40B4-BE49-F238E27FC236}">
                <a16:creationId xmlns:a16="http://schemas.microsoft.com/office/drawing/2014/main" id="{CC089BAE-B6AF-0A4F-9FB6-B3E73B89BE8B}"/>
              </a:ext>
            </a:extLst>
          </p:cNvPr>
          <p:cNvPicPr>
            <a:picLocks noChangeAspect="1"/>
          </p:cNvPicPr>
          <p:nvPr/>
        </p:nvPicPr>
        <p:blipFill>
          <a:blip r:embed="rId5"/>
          <a:stretch>
            <a:fillRect/>
          </a:stretch>
        </p:blipFill>
        <p:spPr>
          <a:xfrm>
            <a:off x="2355504" y="1588452"/>
            <a:ext cx="6788256" cy="4667815"/>
          </a:xfrm>
          <a:prstGeom prst="rect">
            <a:avLst/>
          </a:prstGeom>
        </p:spPr>
      </p:pic>
    </p:spTree>
    <p:extLst>
      <p:ext uri="{BB962C8B-B14F-4D97-AF65-F5344CB8AC3E}">
        <p14:creationId xmlns:p14="http://schemas.microsoft.com/office/powerpoint/2010/main" val="35609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38" y="323075"/>
            <a:ext cx="1332774" cy="713393"/>
          </a:xfrm>
          <a:prstGeom prst="rect">
            <a:avLst/>
          </a:prstGeom>
        </p:spPr>
      </p:pic>
      <p:sp>
        <p:nvSpPr>
          <p:cNvPr id="9" name="Title 1"/>
          <p:cNvSpPr txBox="1">
            <a:spLocks/>
          </p:cNvSpPr>
          <p:nvPr/>
        </p:nvSpPr>
        <p:spPr>
          <a:xfrm>
            <a:off x="2019104" y="345032"/>
            <a:ext cx="6499742" cy="835450"/>
          </a:xfrm>
          <a:prstGeom prst="rect">
            <a:avLst/>
          </a:prstGeom>
        </p:spPr>
        <p:txBody>
          <a:bodyPr vert="horz" lIns="82953" tIns="41476" rIns="82953" bIns="41476" rtlCol="0" anchor="ctr">
            <a:normAutofit fontScale="92500" lnSpcReduction="10000"/>
          </a:bodyPr>
          <a:lstStyle>
            <a:lvl1pPr algn="l" defTabSz="1007943" rtl="0" eaLnBrk="1" latinLnBrk="0" hangingPunct="1">
              <a:lnSpc>
                <a:spcPct val="80000"/>
              </a:lnSpc>
              <a:spcBef>
                <a:spcPct val="0"/>
              </a:spcBef>
              <a:buNone/>
              <a:defRPr sz="4850" kern="1200" cap="all" spc="110" baseline="0">
                <a:solidFill>
                  <a:schemeClr val="tx1">
                    <a:lumMod val="95000"/>
                    <a:lumOff val="5000"/>
                  </a:schemeClr>
                </a:solidFill>
                <a:latin typeface="+mj-lt"/>
                <a:ea typeface="+mj-ea"/>
                <a:cs typeface="+mj-cs"/>
              </a:defRPr>
            </a:lvl1pPr>
          </a:lstStyle>
          <a:p>
            <a:pPr defTabSz="914406"/>
            <a:r>
              <a:rPr lang="en-US" sz="3629" b="1" spc="100" dirty="0">
                <a:solidFill>
                  <a:prstClr val="black">
                    <a:lumMod val="95000"/>
                    <a:lumOff val="5000"/>
                  </a:prstClr>
                </a:solidFill>
                <a:latin typeface="Tw Cen MT Condensed" panose="020B0606020104020203"/>
              </a:rPr>
              <a:t>International </a:t>
            </a:r>
            <a:r>
              <a:rPr lang="en-US" sz="3629" b="1" spc="100" dirty="0" err="1">
                <a:solidFill>
                  <a:prstClr val="black">
                    <a:lumMod val="95000"/>
                    <a:lumOff val="5000"/>
                  </a:prstClr>
                </a:solidFill>
                <a:latin typeface="Tw Cen MT Condensed" panose="020B0606020104020203"/>
              </a:rPr>
              <a:t>Hydrolgical</a:t>
            </a:r>
            <a:r>
              <a:rPr lang="en-US" sz="3629" b="1" spc="100" dirty="0">
                <a:solidFill>
                  <a:prstClr val="black">
                    <a:lumMod val="95000"/>
                    <a:lumOff val="5000"/>
                  </a:prstClr>
                </a:solidFill>
                <a:latin typeface="Tw Cen MT Condensed" panose="020B0606020104020203"/>
              </a:rPr>
              <a:t> </a:t>
            </a:r>
            <a:r>
              <a:rPr lang="en-US" sz="3629" b="1" spc="100" dirty="0" err="1">
                <a:solidFill>
                  <a:prstClr val="black">
                    <a:lumMod val="95000"/>
                    <a:lumOff val="5000"/>
                  </a:prstClr>
                </a:solidFill>
                <a:latin typeface="Tw Cen MT Condensed" panose="020B0606020104020203"/>
              </a:rPr>
              <a:t>Programme</a:t>
            </a:r>
            <a:r>
              <a:rPr lang="en-US" sz="3629" b="1" spc="100" dirty="0">
                <a:solidFill>
                  <a:prstClr val="black">
                    <a:lumMod val="95000"/>
                    <a:lumOff val="5000"/>
                  </a:prstClr>
                </a:solidFill>
                <a:latin typeface="Tw Cen MT Condensed" panose="020B0606020104020203"/>
              </a:rPr>
              <a:t> (IHP, VIII 2014-2021) </a:t>
            </a:r>
          </a:p>
        </p:txBody>
      </p:sp>
      <p:pic>
        <p:nvPicPr>
          <p:cNvPr id="13" name="Picture 10" descr="C:\Users\s_demuth\Desktop\Maro Hass\Figure IHP VIII themes (300).jpg">
            <a:extLst>
              <a:ext uri="{FF2B5EF4-FFF2-40B4-BE49-F238E27FC236}">
                <a16:creationId xmlns:a16="http://schemas.microsoft.com/office/drawing/2014/main" id="{50B98DBC-FC60-4F43-B9B7-837050C823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37" y="1724481"/>
            <a:ext cx="9001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079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989" y="131552"/>
            <a:ext cx="862784" cy="482170"/>
          </a:xfrm>
          <a:prstGeom prst="rect">
            <a:avLst/>
          </a:prstGeom>
        </p:spPr>
      </p:pic>
      <p:sp>
        <p:nvSpPr>
          <p:cNvPr id="8" name="Rectangle 7"/>
          <p:cNvSpPr/>
          <p:nvPr/>
        </p:nvSpPr>
        <p:spPr>
          <a:xfrm>
            <a:off x="9033634" y="2"/>
            <a:ext cx="196467" cy="6858000"/>
          </a:xfrm>
          <a:prstGeom prst="rect">
            <a:avLst/>
          </a:prstGeom>
          <a:solidFill>
            <a:srgbClr val="006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7571" eaLnBrk="0" fontAlgn="base" hangingPunct="0">
              <a:spcBef>
                <a:spcPct val="0"/>
              </a:spcBef>
              <a:spcAft>
                <a:spcPct val="0"/>
              </a:spcAft>
            </a:pPr>
            <a:endParaRPr lang="en-US" sz="1633">
              <a:solidFill>
                <a:prstClr val="white"/>
              </a:solidFill>
              <a:latin typeface="Calibri"/>
            </a:endParaRPr>
          </a:p>
        </p:txBody>
      </p:sp>
      <p:pic>
        <p:nvPicPr>
          <p:cNvPr id="12" name="Picture 11" descr="desert-130504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125" y="1396343"/>
            <a:ext cx="4346516" cy="2286896"/>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94526" y="1396342"/>
            <a:ext cx="3401777" cy="2286896"/>
          </a:xfrm>
          <a:prstGeom prst="rect">
            <a:avLst/>
          </a:prstGeom>
        </p:spPr>
      </p:pic>
      <p:sp>
        <p:nvSpPr>
          <p:cNvPr id="15" name="TextBox 14"/>
          <p:cNvSpPr txBox="1"/>
          <p:nvPr/>
        </p:nvSpPr>
        <p:spPr>
          <a:xfrm>
            <a:off x="216123" y="5723716"/>
            <a:ext cx="4620205" cy="287771"/>
          </a:xfrm>
          <a:prstGeom prst="rect">
            <a:avLst/>
          </a:prstGeom>
          <a:noFill/>
        </p:spPr>
        <p:txBody>
          <a:bodyPr wrap="square" rtlCol="0">
            <a:spAutoFit/>
          </a:bodyPr>
          <a:lstStyle/>
          <a:p>
            <a:pPr defTabSz="407571" eaLnBrk="0" fontAlgn="base" hangingPunct="0">
              <a:spcBef>
                <a:spcPct val="0"/>
              </a:spcBef>
              <a:spcAft>
                <a:spcPct val="0"/>
              </a:spcAft>
            </a:pPr>
            <a:r>
              <a:rPr lang="en-US" sz="1270" dirty="0">
                <a:solidFill>
                  <a:prstClr val="white"/>
                </a:solidFill>
                <a:latin typeface="Bebas Neue" charset="0"/>
                <a:ea typeface="Bebas Neue" charset="0"/>
                <a:cs typeface="Bebas Neue" charset="0"/>
              </a:rPr>
              <a:t>Flood Paraguay, March 2016</a:t>
            </a:r>
            <a:endParaRPr lang="fr-FR" sz="1270" dirty="0">
              <a:solidFill>
                <a:prstClr val="white"/>
              </a:solidFill>
              <a:latin typeface="Bebas Neue" charset="0"/>
              <a:ea typeface="Bebas Neue" charset="0"/>
              <a:cs typeface="Bebas Neue" charset="0"/>
            </a:endParaRPr>
          </a:p>
        </p:txBody>
      </p:sp>
      <p:sp>
        <p:nvSpPr>
          <p:cNvPr id="17" name="Rectangle 3"/>
          <p:cNvSpPr>
            <a:spLocks noChangeArrowheads="1"/>
          </p:cNvSpPr>
          <p:nvPr/>
        </p:nvSpPr>
        <p:spPr bwMode="auto">
          <a:xfrm>
            <a:off x="240" y="3690949"/>
            <a:ext cx="9019694" cy="2923877"/>
          </a:xfrm>
          <a:prstGeom prst="rect">
            <a:avLst/>
          </a:prstGeom>
          <a:noFill/>
          <a:ln w="9525">
            <a:noFill/>
            <a:miter lim="800000"/>
            <a:headEnd/>
            <a:tailEnd/>
          </a:ln>
        </p:spPr>
        <p:txBody>
          <a:bodyPr wrap="square" anchor="ctr">
            <a:spAutoFit/>
          </a:bodyPr>
          <a:lstStyle/>
          <a:p>
            <a:pPr marL="674004" lvl="1" indent="-259232" defTabSz="407571" eaLnBrk="0" fontAlgn="base" hangingPunct="0">
              <a:spcBef>
                <a:spcPct val="0"/>
              </a:spcBef>
              <a:spcAft>
                <a:spcPts val="1200"/>
              </a:spcAft>
              <a:tabLst>
                <a:tab pos="5965864" algn="r"/>
              </a:tabLst>
            </a:pPr>
            <a:r>
              <a:rPr lang="en-GB" sz="2400" dirty="0">
                <a:solidFill>
                  <a:srgbClr val="44546A"/>
                </a:solidFill>
                <a:latin typeface="Calibri" panose="020F0502020204030204" pitchFamily="34" charset="0"/>
                <a:ea typeface="SimSun" panose="02010600030101010101" pitchFamily="2" charset="-122"/>
              </a:rPr>
              <a:t>1.1 Risk management as adaptation to global changes</a:t>
            </a:r>
            <a:endParaRPr lang="en-US" sz="2400" dirty="0">
              <a:solidFill>
                <a:srgbClr val="44546A"/>
              </a:solidFill>
              <a:latin typeface="Calibri" panose="020F0502020204030204" pitchFamily="34" charset="0"/>
              <a:ea typeface="SimSun" panose="02010600030101010101" pitchFamily="2" charset="-122"/>
            </a:endParaRPr>
          </a:p>
          <a:p>
            <a:pPr marL="674004" lvl="1" indent="-259232" defTabSz="407571" eaLnBrk="0" fontAlgn="base" hangingPunct="0">
              <a:spcBef>
                <a:spcPct val="0"/>
              </a:spcBef>
              <a:spcAft>
                <a:spcPts val="1200"/>
              </a:spcAft>
              <a:tabLst>
                <a:tab pos="5965864" algn="r"/>
              </a:tabLst>
            </a:pPr>
            <a:r>
              <a:rPr lang="en-GB" sz="2400" dirty="0">
                <a:solidFill>
                  <a:srgbClr val="44546A"/>
                </a:solidFill>
                <a:latin typeface="Calibri" panose="020F0502020204030204" pitchFamily="34" charset="0"/>
                <a:ea typeface="SimSun" panose="02010600030101010101" pitchFamily="2" charset="-122"/>
              </a:rPr>
              <a:t>1.2 Understanding coupled human and natural processes</a:t>
            </a:r>
            <a:endParaRPr lang="en-US" sz="2400" dirty="0">
              <a:solidFill>
                <a:srgbClr val="44546A"/>
              </a:solidFill>
              <a:latin typeface="Calibri" panose="020F0502020204030204" pitchFamily="34" charset="0"/>
              <a:ea typeface="SimSun" panose="02010600030101010101" pitchFamily="2" charset="-122"/>
            </a:endParaRPr>
          </a:p>
          <a:p>
            <a:pPr marL="674004" lvl="1" indent="-259232" defTabSz="407571" eaLnBrk="0" fontAlgn="base" hangingPunct="0">
              <a:spcBef>
                <a:spcPct val="0"/>
              </a:spcBef>
              <a:spcAft>
                <a:spcPts val="1200"/>
              </a:spcAft>
              <a:tabLst>
                <a:tab pos="5965864" algn="r"/>
              </a:tabLst>
            </a:pPr>
            <a:r>
              <a:rPr lang="en-GB" sz="2400" dirty="0">
                <a:solidFill>
                  <a:srgbClr val="44546A"/>
                </a:solidFill>
                <a:latin typeface="Calibri" panose="020F0502020204030204" pitchFamily="34" charset="0"/>
                <a:ea typeface="SimSun" panose="02010600030101010101" pitchFamily="2" charset="-122"/>
              </a:rPr>
              <a:t>1.3 Benefiting from remote sensing data and ground truth</a:t>
            </a:r>
          </a:p>
          <a:p>
            <a:pPr marL="674004" lvl="1" indent="-259232" defTabSz="407571" eaLnBrk="0" fontAlgn="base" hangingPunct="0">
              <a:spcBef>
                <a:spcPct val="0"/>
              </a:spcBef>
              <a:spcAft>
                <a:spcPts val="1200"/>
              </a:spcAft>
              <a:tabLst>
                <a:tab pos="5965864" algn="r"/>
              </a:tabLst>
            </a:pPr>
            <a:r>
              <a:rPr lang="en-GB" sz="2400" dirty="0">
                <a:solidFill>
                  <a:srgbClr val="44546A"/>
                </a:solidFill>
                <a:latin typeface="Calibri" panose="020F0502020204030204" pitchFamily="34" charset="0"/>
                <a:ea typeface="SimSun" panose="02010600030101010101" pitchFamily="2" charset="-122"/>
              </a:rPr>
              <a:t>1.4 Addressing uncertainty and improving its communication</a:t>
            </a:r>
            <a:endParaRPr lang="en-US" sz="2400" dirty="0">
              <a:solidFill>
                <a:srgbClr val="44546A"/>
              </a:solidFill>
              <a:latin typeface="Calibri" panose="020F0502020204030204" pitchFamily="34" charset="0"/>
              <a:ea typeface="SimSun" panose="02010600030101010101" pitchFamily="2" charset="-122"/>
            </a:endParaRPr>
          </a:p>
          <a:p>
            <a:pPr marL="674004" lvl="1" indent="-259232" defTabSz="407571" eaLnBrk="0" fontAlgn="base" hangingPunct="0">
              <a:spcBef>
                <a:spcPct val="0"/>
              </a:spcBef>
              <a:spcAft>
                <a:spcPts val="1200"/>
              </a:spcAft>
              <a:tabLst>
                <a:tab pos="5965864" algn="r"/>
              </a:tabLst>
            </a:pPr>
            <a:r>
              <a:rPr lang="en-GB" sz="2400" dirty="0">
                <a:solidFill>
                  <a:srgbClr val="44546A"/>
                </a:solidFill>
                <a:latin typeface="Calibri" panose="020F0502020204030204" pitchFamily="34" charset="0"/>
                <a:ea typeface="SimSun" panose="02010600030101010101" pitchFamily="2" charset="-122"/>
              </a:rPr>
              <a:t>1.5 </a:t>
            </a:r>
            <a:r>
              <a:rPr lang="en-US" sz="2400" dirty="0">
                <a:solidFill>
                  <a:srgbClr val="44546A"/>
                </a:solidFill>
                <a:latin typeface="Calibri" panose="020F0502020204030204" pitchFamily="34" charset="0"/>
                <a:ea typeface="SimSun" panose="02010600030101010101" pitchFamily="2" charset="-122"/>
              </a:rPr>
              <a:t>Improve scientific basis for hydrology and water sciences for preparation and response to extreme hydrological events</a:t>
            </a:r>
          </a:p>
        </p:txBody>
      </p:sp>
      <p:sp>
        <p:nvSpPr>
          <p:cNvPr id="18" name="Rectangle 17"/>
          <p:cNvSpPr/>
          <p:nvPr/>
        </p:nvSpPr>
        <p:spPr>
          <a:xfrm>
            <a:off x="-2318" y="809829"/>
            <a:ext cx="9034113" cy="563417"/>
          </a:xfrm>
          <a:prstGeom prst="rect">
            <a:avLst/>
          </a:prstGeom>
          <a:solidFill>
            <a:srgbClr val="006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7571" eaLnBrk="0" fontAlgn="base" hangingPunct="0">
              <a:spcBef>
                <a:spcPct val="0"/>
              </a:spcBef>
              <a:spcAft>
                <a:spcPct val="0"/>
              </a:spcAft>
            </a:pPr>
            <a:r>
              <a:rPr lang="en-GB" sz="2540" b="1" dirty="0">
                <a:solidFill>
                  <a:prstClr val="white"/>
                </a:solidFill>
                <a:latin typeface="Calibri"/>
              </a:rPr>
              <a:t>Theme 1: Water-related Disasters and Hydrological Change</a:t>
            </a:r>
          </a:p>
        </p:txBody>
      </p:sp>
    </p:spTree>
    <p:extLst>
      <p:ext uri="{BB962C8B-B14F-4D97-AF65-F5344CB8AC3E}">
        <p14:creationId xmlns:p14="http://schemas.microsoft.com/office/powerpoint/2010/main" val="2101736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457200"/>
          </a:xfrm>
          <a:solidFill>
            <a:srgbClr val="F5C040"/>
          </a:solidFill>
        </p:spPr>
        <p:txBody>
          <a:bodyPr>
            <a:normAutofit/>
          </a:bodyPr>
          <a:lstStyle/>
          <a:p>
            <a:r>
              <a:rPr lang="es-MX" sz="2400" b="1" dirty="0" smtClean="0">
                <a:solidFill>
                  <a:schemeClr val="tx2">
                    <a:lumMod val="75000"/>
                  </a:schemeClr>
                </a:solidFill>
              </a:rPr>
              <a:t>FRIEND - Water</a:t>
            </a:r>
            <a:endParaRPr lang="en-US" sz="2400" b="1" dirty="0">
              <a:solidFill>
                <a:schemeClr val="tx2">
                  <a:lumMod val="75000"/>
                </a:schemeClr>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46507" cy="8382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8201"/>
            <a:ext cx="9144000" cy="6019799"/>
          </a:xfrm>
          <a:prstGeom prst="rect">
            <a:avLst/>
          </a:prstGeom>
        </p:spPr>
      </p:pic>
    </p:spTree>
    <p:extLst>
      <p:ext uri="{BB962C8B-B14F-4D97-AF65-F5344CB8AC3E}">
        <p14:creationId xmlns:p14="http://schemas.microsoft.com/office/powerpoint/2010/main" val="1514208055"/>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4.jpeg"/></Relationships>
</file>

<file path=ppt/theme/_rels/theme15.xml.rels><?xml version="1.0" encoding="UTF-8" standalone="yes"?>
<Relationships xmlns="http://schemas.openxmlformats.org/package/2006/relationships"><Relationship Id="rId1" Type="http://schemas.openxmlformats.org/officeDocument/2006/relationships/image" Target="NULL"/></Relationships>
</file>

<file path=ppt/theme/_rels/theme16.xml.rels><?xml version="1.0" encoding="UTF-8" standalone="yes"?>
<Relationships xmlns="http://schemas.openxmlformats.org/package/2006/relationships"><Relationship Id="rId1" Type="http://schemas.openxmlformats.org/officeDocument/2006/relationships/image" Target="../media/image25.jpeg"/></Relationships>
</file>

<file path=ppt/theme/theme1.xml><?xml version="1.0" encoding="utf-8"?>
<a:theme xmlns:a="http://schemas.openxmlformats.org/drawingml/2006/main" name="1_GENERAL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10.xml><?xml version="1.0" encoding="utf-8"?>
<a:theme xmlns:a="http://schemas.openxmlformats.org/drawingml/2006/main" name="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11.xml><?xml version="1.0" encoding="utf-8"?>
<a:theme xmlns:a="http://schemas.openxmlformats.org/drawingml/2006/main" name="2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IHP-Oficia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P-Oficial" id="{65B4C726-069C-4CAE-959F-58936E184209}" vid="{8BFDDDAB-F505-4EA4-9AA1-63F76415596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IHP-Oficia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P-Oficial" id="{65B4C726-069C-4CAE-959F-58936E184209}" vid="{8BFDDDAB-F505-4EA4-9AA1-63F76415596A}"/>
    </a:ext>
  </a:extLst>
</a:theme>
</file>

<file path=ppt/theme/theme15.xml><?xml version="1.0" encoding="utf-8"?>
<a:theme xmlns:a="http://schemas.openxmlformats.org/drawingml/2006/main" name="Adjacenc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6.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DUCATION SDG4 Master">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7D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ORLD HERITAGE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5.xml><?xml version="1.0" encoding="utf-8"?>
<a:theme xmlns:a="http://schemas.openxmlformats.org/drawingml/2006/main" name="CREATIVITY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6.xml><?xml version="1.0" encoding="utf-8"?>
<a:theme xmlns:a="http://schemas.openxmlformats.org/drawingml/2006/main" name="INTANGIBLE HERITAGE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7.xml><?xml version="1.0" encoding="utf-8"?>
<a:theme xmlns:a="http://schemas.openxmlformats.org/drawingml/2006/main" name="ILLICIT TRAFFICKING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8.xml><?xml version="1.0" encoding="utf-8"?>
<a:theme xmlns:a="http://schemas.openxmlformats.org/drawingml/2006/main" name="MAB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9.xml><?xml version="1.0" encoding="utf-8"?>
<a:theme xmlns:a="http://schemas.openxmlformats.org/drawingml/2006/main" name="KMI Master">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7D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4772A71CF5E14586560D0B85B5BF01" ma:contentTypeVersion="1" ma:contentTypeDescription="Create a new document." ma:contentTypeScope="" ma:versionID="77e766836ad392cee00e416b0a11e8c7">
  <xsd:schema xmlns:xsd="http://www.w3.org/2001/XMLSchema" xmlns:xs="http://www.w3.org/2001/XMLSchema" xmlns:p="http://schemas.microsoft.com/office/2006/metadata/properties" xmlns:ns2="58e932d1-8919-4331-b239-5cc8cbf973ca" targetNamespace="http://schemas.microsoft.com/office/2006/metadata/properties" ma:root="true" ma:fieldsID="9f799fafc6f046b181341d1ba176adae" ns2:_="">
    <xsd:import namespace="58e932d1-8919-4331-b239-5cc8cbf973c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932d1-8919-4331-b239-5cc8cbf973c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58e932d1-8919-4331-b239-5cc8cbf973ca">DN3HXZNSAUTS-217335416-215</_dlc_DocId>
    <_dlc_DocIdUrl xmlns="58e932d1-8919-4331-b239-5cc8cbf973ca">
      <Url>https://teams.unesco.org/ORG/sc/_layouts/15/DocIdRedir.aspx?ID=DN3HXZNSAUTS-217335416-215</Url>
      <Description>DN3HXZNSAUTS-217335416-215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C119AE2-93F9-41C9-ADDA-E193C48A7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932d1-8919-4331-b239-5cc8cbf973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0FFD13-F5C8-4988-B7E5-D703711F0C17}">
  <ds:schemaRefs>
    <ds:schemaRef ds:uri="http://schemas.microsoft.com/sharepoint/v3/contenttype/forms"/>
  </ds:schemaRefs>
</ds:datastoreItem>
</file>

<file path=customXml/itemProps3.xml><?xml version="1.0" encoding="utf-8"?>
<ds:datastoreItem xmlns:ds="http://schemas.openxmlformats.org/officeDocument/2006/customXml" ds:itemID="{55A59251-EA0E-41E0-9E65-0BA5C5F1BD79}">
  <ds:schemaRef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58e932d1-8919-4331-b239-5cc8cbf973ca"/>
    <ds:schemaRef ds:uri="http://schemas.microsoft.com/office/2006/metadata/properties"/>
    <ds:schemaRef ds:uri="http://purl.org/dc/elements/1.1/"/>
    <ds:schemaRef ds:uri="http://purl.org/dc/terms/"/>
    <ds:schemaRef ds:uri="http://www.w3.org/XML/1998/namespace"/>
  </ds:schemaRefs>
</ds:datastoreItem>
</file>

<file path=customXml/itemProps4.xml><?xml version="1.0" encoding="utf-8"?>
<ds:datastoreItem xmlns:ds="http://schemas.openxmlformats.org/officeDocument/2006/customXml" ds:itemID="{3D3B23AE-F195-478B-88FA-F42B6EE114D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10311</TotalTime>
  <Words>1125</Words>
  <Application>Microsoft Office PowerPoint</Application>
  <PresentationFormat>Affichage à l'écran (4:3)</PresentationFormat>
  <Paragraphs>122</Paragraphs>
  <Slides>20</Slides>
  <Notes>12</Notes>
  <HiddenSlides>0</HiddenSlides>
  <MMClips>0</MMClips>
  <ScaleCrop>false</ScaleCrop>
  <HeadingPairs>
    <vt:vector size="6" baseType="variant">
      <vt:variant>
        <vt:lpstr>Polices utilisées</vt:lpstr>
      </vt:variant>
      <vt:variant>
        <vt:i4>22</vt:i4>
      </vt:variant>
      <vt:variant>
        <vt:lpstr>Thème</vt:lpstr>
      </vt:variant>
      <vt:variant>
        <vt:i4>16</vt:i4>
      </vt:variant>
      <vt:variant>
        <vt:lpstr>Titres des diapositives</vt:lpstr>
      </vt:variant>
      <vt:variant>
        <vt:i4>20</vt:i4>
      </vt:variant>
    </vt:vector>
  </HeadingPairs>
  <TitlesOfParts>
    <vt:vector size="58" baseType="lpstr">
      <vt:lpstr>Meiryo</vt:lpstr>
      <vt:lpstr>MS PGothic</vt:lpstr>
      <vt:lpstr>MS PGothic</vt:lpstr>
      <vt:lpstr>SimSun</vt:lpstr>
      <vt:lpstr>Abadi MT Condensed Light</vt:lpstr>
      <vt:lpstr>Arial</vt:lpstr>
      <vt:lpstr>Bebas</vt:lpstr>
      <vt:lpstr>Bebas Neue</vt:lpstr>
      <vt:lpstr>Calibri</vt:lpstr>
      <vt:lpstr>Calibri Light</vt:lpstr>
      <vt:lpstr>Cambria</vt:lpstr>
      <vt:lpstr>Cambria Math</vt:lpstr>
      <vt:lpstr>Candara</vt:lpstr>
      <vt:lpstr>Century Gothic</vt:lpstr>
      <vt:lpstr>Corbel</vt:lpstr>
      <vt:lpstr>MyriadPro</vt:lpstr>
      <vt:lpstr>Symbol</vt:lpstr>
      <vt:lpstr>Times New Roman</vt:lpstr>
      <vt:lpstr>Tw Cen MT</vt:lpstr>
      <vt:lpstr>Tw Cen MT Condensed</vt:lpstr>
      <vt:lpstr>Wingdings</vt:lpstr>
      <vt:lpstr>Wingdings 3</vt:lpstr>
      <vt:lpstr>1_GENERAL Master Slide</vt:lpstr>
      <vt:lpstr>Custom Design</vt:lpstr>
      <vt:lpstr>EDUCATION SDG4 Master</vt:lpstr>
      <vt:lpstr>WORLD HERITAGE Master Slide</vt:lpstr>
      <vt:lpstr>CREATIVITY Master Slide</vt:lpstr>
      <vt:lpstr>INTANGIBLE HERITAGE Master Slide</vt:lpstr>
      <vt:lpstr>ILLICIT TRAFFICKING Master Slide</vt:lpstr>
      <vt:lpstr>MAB Master Slide</vt:lpstr>
      <vt:lpstr>KMI Master</vt:lpstr>
      <vt:lpstr>Integral</vt:lpstr>
      <vt:lpstr>21_Office ​​テーマ</vt:lpstr>
      <vt:lpstr>IHP-Oficial</vt:lpstr>
      <vt:lpstr>2_Office Theme</vt:lpstr>
      <vt:lpstr>1_IHP-Oficial</vt:lpstr>
      <vt:lpstr>Adjacency</vt:lpstr>
      <vt:lpstr>Waveform</vt:lpstr>
      <vt:lpstr>IHP Flood and Drought Monitoring : Providing Data and Services to Member States</vt:lpstr>
      <vt:lpstr>Global Risks Landscape 2019: Risk and uncertainty</vt:lpstr>
      <vt:lpstr>Number of weather-related disasters reported per country (1995-2015)</vt:lpstr>
      <vt:lpstr>Présentation PowerPoint</vt:lpstr>
      <vt:lpstr>Présentation PowerPoint</vt:lpstr>
      <vt:lpstr>Présentation PowerPoint</vt:lpstr>
      <vt:lpstr>Présentation PowerPoint</vt:lpstr>
      <vt:lpstr>Présentation PowerPoint</vt:lpstr>
      <vt:lpstr>FRIEND - Water</vt:lpstr>
      <vt:lpstr>Présentation PowerPoint</vt:lpstr>
      <vt:lpstr>Présentation PowerPoint</vt:lpstr>
      <vt:lpstr>Présentation PowerPoint</vt:lpstr>
      <vt:lpstr>Présentation PowerPoint</vt:lpstr>
      <vt:lpstr>Improved climate services for risk management : African and LAC flood and drought Monitors </vt:lpstr>
      <vt:lpstr>Data Tools &amp; methodologies</vt:lpstr>
      <vt:lpstr>Présentation PowerPoint</vt:lpstr>
      <vt:lpstr>Présentation PowerPoint</vt:lpstr>
      <vt:lpstr>Présentation PowerPoint</vt:lpstr>
      <vt:lpstr>Présentation PowerPoint</vt:lpstr>
      <vt:lpstr>Présentation PowerPoint</vt:lpstr>
    </vt:vector>
  </TitlesOfParts>
  <Company>Thomas and Trotman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Thomas</dc:creator>
  <cp:lastModifiedBy>Abou Amani</cp:lastModifiedBy>
  <cp:revision>921</cp:revision>
  <cp:lastPrinted>2019-02-07T10:06:12Z</cp:lastPrinted>
  <dcterms:created xsi:type="dcterms:W3CDTF">2016-10-12T11:18:09Z</dcterms:created>
  <dcterms:modified xsi:type="dcterms:W3CDTF">2019-11-07T13:00:21Z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0x010100E14772A71CF5E14586560D0B85B5BF01</vt:lpwstr>
  </property>
  <property fmtid="{D5CDD505-2E9C-101B-9397-08002B2CF9AE}" pid="3" name="_dlc_DocIdItemGuid">
    <vt:lpwstr>6ef7fb4d-08f1-4ea0-83e4-921371b3ec8d</vt:lpwstr>
  </property>
</Properties>
</file>