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tags/tag71.xml" ContentType="application/vnd.openxmlformats-officedocument.presentationml.tags+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tags/tag72.xml" ContentType="application/vnd.openxmlformats-officedocument.presentationml.tags+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6.xml" ContentType="application/vnd.openxmlformats-officedocument.theme+xml"/>
  <Override PartName="/ppt/tags/tag73.xml" ContentType="application/vnd.openxmlformats-officedocument.presentationml.tags+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7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7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 id="2147484630" r:id="rId2"/>
    <p:sldMasterId id="2147484642" r:id="rId3"/>
    <p:sldMasterId id="2147484911" r:id="rId4"/>
    <p:sldMasterId id="2147484939" r:id="rId5"/>
    <p:sldMasterId id="2147484978" r:id="rId6"/>
  </p:sldMasterIdLst>
  <p:notesMasterIdLst>
    <p:notesMasterId r:id="rId26"/>
  </p:notesMasterIdLst>
  <p:handoutMasterIdLst>
    <p:handoutMasterId r:id="rId27"/>
  </p:handoutMasterIdLst>
  <p:sldIdLst>
    <p:sldId id="846" r:id="rId7"/>
    <p:sldId id="927" r:id="rId8"/>
    <p:sldId id="928" r:id="rId9"/>
    <p:sldId id="924" r:id="rId10"/>
    <p:sldId id="925" r:id="rId11"/>
    <p:sldId id="929" r:id="rId12"/>
    <p:sldId id="930" r:id="rId13"/>
    <p:sldId id="931" r:id="rId14"/>
    <p:sldId id="932" r:id="rId15"/>
    <p:sldId id="933" r:id="rId16"/>
    <p:sldId id="934" r:id="rId17"/>
    <p:sldId id="936" r:id="rId18"/>
    <p:sldId id="941" r:id="rId19"/>
    <p:sldId id="937" r:id="rId20"/>
    <p:sldId id="939" r:id="rId21"/>
    <p:sldId id="938" r:id="rId22"/>
    <p:sldId id="942" r:id="rId23"/>
    <p:sldId id="943" r:id="rId24"/>
    <p:sldId id="940" r:id="rId25"/>
  </p:sldIdLst>
  <p:sldSz cx="9144000" cy="6858000" type="screen4x3"/>
  <p:notesSz cx="6797675" cy="9926638"/>
  <p:custDataLst>
    <p:tags r:id="rId28"/>
  </p:custDataLst>
  <p:defaultTextStyle>
    <a:defPPr>
      <a:defRPr lang="fr-FR"/>
    </a:defPPr>
    <a:lvl1pPr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5pPr>
    <a:lvl6pPr marL="2286000" algn="l" defTabSz="914400" rtl="0" eaLnBrk="1" latinLnBrk="0" hangingPunct="1">
      <a:defRPr sz="1600" kern="1200">
        <a:solidFill>
          <a:schemeClr val="tx1"/>
        </a:solidFill>
        <a:latin typeface="Arial" panose="020B0604020202020204" pitchFamily="34" charset="0"/>
        <a:ea typeface="+mn-ea"/>
        <a:cs typeface="+mn-cs"/>
      </a:defRPr>
    </a:lvl6pPr>
    <a:lvl7pPr marL="2743200" algn="l" defTabSz="914400" rtl="0" eaLnBrk="1" latinLnBrk="0" hangingPunct="1">
      <a:defRPr sz="1600" kern="1200">
        <a:solidFill>
          <a:schemeClr val="tx1"/>
        </a:solidFill>
        <a:latin typeface="Arial" panose="020B0604020202020204" pitchFamily="34" charset="0"/>
        <a:ea typeface="+mn-ea"/>
        <a:cs typeface="+mn-cs"/>
      </a:defRPr>
    </a:lvl7pPr>
    <a:lvl8pPr marL="3200400" algn="l" defTabSz="914400" rtl="0" eaLnBrk="1" latinLnBrk="0" hangingPunct="1">
      <a:defRPr sz="1600" kern="1200">
        <a:solidFill>
          <a:schemeClr val="tx1"/>
        </a:solidFill>
        <a:latin typeface="Arial" panose="020B0604020202020204" pitchFamily="34" charset="0"/>
        <a:ea typeface="+mn-ea"/>
        <a:cs typeface="+mn-cs"/>
      </a:defRPr>
    </a:lvl8pPr>
    <a:lvl9pPr marL="3657600" algn="l" defTabSz="914400" rtl="0" eaLnBrk="1" latinLnBrk="0" hangingPunct="1">
      <a:defRPr sz="16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43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6666"/>
    <a:srgbClr val="990033"/>
    <a:srgbClr val="26A7E3"/>
    <a:srgbClr val="FFFFFF"/>
    <a:srgbClr val="7F7F7F"/>
    <a:srgbClr val="61B0FF"/>
    <a:srgbClr val="6BBDD4"/>
    <a:srgbClr val="F1EFC1"/>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9312" autoAdjust="0"/>
    <p:restoredTop sz="91455" autoAdjust="0"/>
  </p:normalViewPr>
  <p:slideViewPr>
    <p:cSldViewPr>
      <p:cViewPr varScale="1">
        <p:scale>
          <a:sx n="81" d="100"/>
          <a:sy n="81" d="100"/>
        </p:scale>
        <p:origin x="941" y="67"/>
      </p:cViewPr>
      <p:guideLst>
        <p:guide orient="horz" pos="2160"/>
        <p:guide pos="43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gs" Target="tags/tag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5874" name="Rectangle 2"/>
          <p:cNvSpPr>
            <a:spLocks noGrp="1" noChangeArrowheads="1"/>
          </p:cNvSpPr>
          <p:nvPr>
            <p:ph type="hdr" sz="quarter"/>
          </p:nvPr>
        </p:nvSpPr>
        <p:spPr bwMode="auto">
          <a:xfrm>
            <a:off x="0" y="1"/>
            <a:ext cx="2945659" cy="497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39" tIns="45219" rIns="90439" bIns="45219" numCol="1" anchor="t" anchorCtr="0" compatLnSpc="1">
            <a:prstTxWarp prst="textNoShape">
              <a:avLst/>
            </a:prstTxWarp>
          </a:bodyPr>
          <a:lstStyle>
            <a:lvl1pPr defTabSz="904521" eaLnBrk="1" hangingPunct="1">
              <a:defRPr sz="1100"/>
            </a:lvl1pPr>
          </a:lstStyle>
          <a:p>
            <a:pPr>
              <a:defRPr/>
            </a:pPr>
            <a:endParaRPr lang="fr-FR" altLang="fr-FR"/>
          </a:p>
        </p:txBody>
      </p:sp>
      <p:sp>
        <p:nvSpPr>
          <p:cNvPr id="335875" name="Rectangle 3"/>
          <p:cNvSpPr>
            <a:spLocks noGrp="1" noChangeArrowheads="1"/>
          </p:cNvSpPr>
          <p:nvPr>
            <p:ph type="dt" sz="quarter" idx="1"/>
          </p:nvPr>
        </p:nvSpPr>
        <p:spPr bwMode="auto">
          <a:xfrm>
            <a:off x="3850443" y="1"/>
            <a:ext cx="2945659" cy="497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39" tIns="45219" rIns="90439" bIns="45219" numCol="1" anchor="t" anchorCtr="0" compatLnSpc="1">
            <a:prstTxWarp prst="textNoShape">
              <a:avLst/>
            </a:prstTxWarp>
          </a:bodyPr>
          <a:lstStyle>
            <a:lvl1pPr algn="r" defTabSz="904521" eaLnBrk="1" hangingPunct="1">
              <a:defRPr sz="1100"/>
            </a:lvl1pPr>
          </a:lstStyle>
          <a:p>
            <a:pPr>
              <a:defRPr/>
            </a:pPr>
            <a:endParaRPr lang="fr-FR" altLang="fr-FR"/>
          </a:p>
        </p:txBody>
      </p:sp>
      <p:sp>
        <p:nvSpPr>
          <p:cNvPr id="335876" name="Rectangle 4"/>
          <p:cNvSpPr>
            <a:spLocks noGrp="1" noChangeArrowheads="1"/>
          </p:cNvSpPr>
          <p:nvPr>
            <p:ph type="ftr" sz="quarter" idx="2"/>
          </p:nvPr>
        </p:nvSpPr>
        <p:spPr bwMode="auto">
          <a:xfrm>
            <a:off x="0" y="9427216"/>
            <a:ext cx="2945659" cy="497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39" tIns="45219" rIns="90439" bIns="45219" numCol="1" anchor="b" anchorCtr="0" compatLnSpc="1">
            <a:prstTxWarp prst="textNoShape">
              <a:avLst/>
            </a:prstTxWarp>
          </a:bodyPr>
          <a:lstStyle>
            <a:lvl1pPr defTabSz="904521" eaLnBrk="1" hangingPunct="1">
              <a:defRPr sz="1100"/>
            </a:lvl1pPr>
          </a:lstStyle>
          <a:p>
            <a:pPr>
              <a:defRPr/>
            </a:pPr>
            <a:endParaRPr lang="fr-FR" altLang="fr-FR"/>
          </a:p>
        </p:txBody>
      </p:sp>
      <p:sp>
        <p:nvSpPr>
          <p:cNvPr id="335877" name="Rectangle 5"/>
          <p:cNvSpPr>
            <a:spLocks noGrp="1" noChangeArrowheads="1"/>
          </p:cNvSpPr>
          <p:nvPr>
            <p:ph type="sldNum" sz="quarter" idx="3"/>
          </p:nvPr>
        </p:nvSpPr>
        <p:spPr bwMode="auto">
          <a:xfrm>
            <a:off x="3850443" y="9427216"/>
            <a:ext cx="2945659" cy="497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39" tIns="45219" rIns="90439" bIns="45219" numCol="1" anchor="b" anchorCtr="0" compatLnSpc="1">
            <a:prstTxWarp prst="textNoShape">
              <a:avLst/>
            </a:prstTxWarp>
          </a:bodyPr>
          <a:lstStyle>
            <a:lvl1pPr algn="r" defTabSz="904521" eaLnBrk="1" hangingPunct="1">
              <a:defRPr sz="1100"/>
            </a:lvl1pPr>
          </a:lstStyle>
          <a:p>
            <a:pPr>
              <a:defRPr/>
            </a:pPr>
            <a:fld id="{72A80885-CEF9-47FA-AD64-EFE1D3B0306A}" type="slidenum">
              <a:rPr lang="fr-FR" altLang="fr-FR"/>
              <a:pPr>
                <a:defRPr/>
              </a:pPr>
              <a:t>‹N°›</a:t>
            </a:fld>
            <a:endParaRPr lang="fr-FR" altLang="fr-FR"/>
          </a:p>
        </p:txBody>
      </p:sp>
    </p:spTree>
    <p:extLst>
      <p:ext uri="{BB962C8B-B14F-4D97-AF65-F5344CB8AC3E}">
        <p14:creationId xmlns:p14="http://schemas.microsoft.com/office/powerpoint/2010/main" val="5376198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9554" name="Rectangle 2"/>
          <p:cNvSpPr>
            <a:spLocks noGrp="1" noChangeArrowheads="1"/>
          </p:cNvSpPr>
          <p:nvPr>
            <p:ph type="hdr" sz="quarter"/>
          </p:nvPr>
        </p:nvSpPr>
        <p:spPr bwMode="auto">
          <a:xfrm>
            <a:off x="0" y="1"/>
            <a:ext cx="2945659" cy="497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34" tIns="45217" rIns="90434" bIns="45217" numCol="1" anchor="t" anchorCtr="0" compatLnSpc="1">
            <a:prstTxWarp prst="textNoShape">
              <a:avLst/>
            </a:prstTxWarp>
          </a:bodyPr>
          <a:lstStyle>
            <a:lvl1pPr defTabSz="904521" eaLnBrk="1" hangingPunct="1">
              <a:defRPr sz="1100"/>
            </a:lvl1pPr>
          </a:lstStyle>
          <a:p>
            <a:pPr>
              <a:defRPr/>
            </a:pPr>
            <a:endParaRPr lang="fr-FR" altLang="fr-FR"/>
          </a:p>
        </p:txBody>
      </p:sp>
      <p:sp>
        <p:nvSpPr>
          <p:cNvPr id="279555" name="Rectangle 3"/>
          <p:cNvSpPr>
            <a:spLocks noGrp="1" noChangeArrowheads="1"/>
          </p:cNvSpPr>
          <p:nvPr>
            <p:ph type="dt" idx="1"/>
          </p:nvPr>
        </p:nvSpPr>
        <p:spPr bwMode="auto">
          <a:xfrm>
            <a:off x="3850443" y="1"/>
            <a:ext cx="2945659" cy="497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34" tIns="45217" rIns="90434" bIns="45217" numCol="1" anchor="t" anchorCtr="0" compatLnSpc="1">
            <a:prstTxWarp prst="textNoShape">
              <a:avLst/>
            </a:prstTxWarp>
          </a:bodyPr>
          <a:lstStyle>
            <a:lvl1pPr algn="r" defTabSz="904521" eaLnBrk="1" hangingPunct="1">
              <a:defRPr sz="1100"/>
            </a:lvl1pPr>
          </a:lstStyle>
          <a:p>
            <a:pPr>
              <a:defRPr/>
            </a:pPr>
            <a:endParaRPr lang="fr-FR" altLang="fr-FR"/>
          </a:p>
        </p:txBody>
      </p:sp>
      <p:sp>
        <p:nvSpPr>
          <p:cNvPr id="31748" name="Rectangle 4"/>
          <p:cNvSpPr>
            <a:spLocks noGrp="1" noRot="1" noChangeAspect="1" noChangeArrowheads="1" noTextEdit="1"/>
          </p:cNvSpPr>
          <p:nvPr>
            <p:ph type="sldImg" idx="2"/>
          </p:nvPr>
        </p:nvSpPr>
        <p:spPr bwMode="auto">
          <a:xfrm>
            <a:off x="919163" y="744538"/>
            <a:ext cx="4960937"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79557" name="Rectangle 5"/>
          <p:cNvSpPr>
            <a:spLocks noGrp="1" noChangeArrowheads="1"/>
          </p:cNvSpPr>
          <p:nvPr>
            <p:ph type="body" sz="quarter" idx="3"/>
          </p:nvPr>
        </p:nvSpPr>
        <p:spPr bwMode="auto">
          <a:xfrm>
            <a:off x="679768" y="4716049"/>
            <a:ext cx="5438140" cy="4465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34" tIns="45217" rIns="90434" bIns="45217" numCol="1" anchor="t" anchorCtr="0" compatLnSpc="1">
            <a:prstTxWarp prst="textNoShape">
              <a:avLst/>
            </a:prstTxWarp>
          </a:bodyPr>
          <a:lstStyle/>
          <a:p>
            <a:pPr lvl="0"/>
            <a:r>
              <a:rPr lang="fr-FR" altLang="fr-FR" noProof="0" smtClean="0"/>
              <a:t>Cliquez pour modifier les styles du texte du masque</a:t>
            </a:r>
          </a:p>
          <a:p>
            <a:pPr lvl="1"/>
            <a:r>
              <a:rPr lang="fr-FR" altLang="fr-FR" noProof="0" smtClean="0"/>
              <a:t>Deuxième niveau</a:t>
            </a:r>
          </a:p>
          <a:p>
            <a:pPr lvl="2"/>
            <a:r>
              <a:rPr lang="fr-FR" altLang="fr-FR" noProof="0" smtClean="0"/>
              <a:t>Troisième niveau</a:t>
            </a:r>
          </a:p>
          <a:p>
            <a:pPr lvl="3"/>
            <a:r>
              <a:rPr lang="fr-FR" altLang="fr-FR" noProof="0" smtClean="0"/>
              <a:t>Quatrième niveau</a:t>
            </a:r>
          </a:p>
          <a:p>
            <a:pPr lvl="4"/>
            <a:r>
              <a:rPr lang="fr-FR" altLang="fr-FR" noProof="0" smtClean="0"/>
              <a:t>Cinquième niveau</a:t>
            </a:r>
          </a:p>
        </p:txBody>
      </p:sp>
      <p:sp>
        <p:nvSpPr>
          <p:cNvPr id="279558" name="Rectangle 6"/>
          <p:cNvSpPr>
            <a:spLocks noGrp="1" noChangeArrowheads="1"/>
          </p:cNvSpPr>
          <p:nvPr>
            <p:ph type="ftr" sz="quarter" idx="4"/>
          </p:nvPr>
        </p:nvSpPr>
        <p:spPr bwMode="auto">
          <a:xfrm>
            <a:off x="0" y="9427216"/>
            <a:ext cx="2945659" cy="497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34" tIns="45217" rIns="90434" bIns="45217" numCol="1" anchor="b" anchorCtr="0" compatLnSpc="1">
            <a:prstTxWarp prst="textNoShape">
              <a:avLst/>
            </a:prstTxWarp>
          </a:bodyPr>
          <a:lstStyle>
            <a:lvl1pPr defTabSz="904521" eaLnBrk="1" hangingPunct="1">
              <a:defRPr sz="1100"/>
            </a:lvl1pPr>
          </a:lstStyle>
          <a:p>
            <a:pPr>
              <a:defRPr/>
            </a:pPr>
            <a:endParaRPr lang="fr-FR" altLang="fr-FR"/>
          </a:p>
        </p:txBody>
      </p:sp>
      <p:sp>
        <p:nvSpPr>
          <p:cNvPr id="279559" name="Rectangle 7"/>
          <p:cNvSpPr>
            <a:spLocks noGrp="1" noChangeArrowheads="1"/>
          </p:cNvSpPr>
          <p:nvPr>
            <p:ph type="sldNum" sz="quarter" idx="5"/>
          </p:nvPr>
        </p:nvSpPr>
        <p:spPr bwMode="auto">
          <a:xfrm>
            <a:off x="3850443" y="9427216"/>
            <a:ext cx="2945659" cy="497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34" tIns="45217" rIns="90434" bIns="45217" numCol="1" anchor="b" anchorCtr="0" compatLnSpc="1">
            <a:prstTxWarp prst="textNoShape">
              <a:avLst/>
            </a:prstTxWarp>
          </a:bodyPr>
          <a:lstStyle>
            <a:lvl1pPr algn="r" defTabSz="904521" eaLnBrk="1" hangingPunct="1">
              <a:defRPr sz="1100"/>
            </a:lvl1pPr>
          </a:lstStyle>
          <a:p>
            <a:pPr>
              <a:defRPr/>
            </a:pPr>
            <a:fld id="{45EEA76F-9BB4-4D29-8950-8F7BF9BF2A8A}" type="slidenum">
              <a:rPr lang="fr-FR" altLang="fr-FR"/>
              <a:pPr>
                <a:defRPr/>
              </a:pPr>
              <a:t>‹N°›</a:t>
            </a:fld>
            <a:endParaRPr lang="fr-FR" altLang="fr-FR"/>
          </a:p>
        </p:txBody>
      </p:sp>
    </p:spTree>
    <p:extLst>
      <p:ext uri="{BB962C8B-B14F-4D97-AF65-F5344CB8AC3E}">
        <p14:creationId xmlns:p14="http://schemas.microsoft.com/office/powerpoint/2010/main" val="21197020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03469">
              <a:defRPr sz="1600">
                <a:solidFill>
                  <a:schemeClr val="tx1"/>
                </a:solidFill>
                <a:latin typeface="Arial" panose="020B0604020202020204" pitchFamily="34" charset="0"/>
              </a:defRPr>
            </a:lvl1pPr>
            <a:lvl2pPr marL="708167" indent="-271517" defTabSz="903469">
              <a:defRPr sz="1600">
                <a:solidFill>
                  <a:schemeClr val="tx1"/>
                </a:solidFill>
                <a:latin typeface="Arial" panose="020B0604020202020204" pitchFamily="34" charset="0"/>
              </a:defRPr>
            </a:lvl2pPr>
            <a:lvl3pPr marL="1090831" indent="-217531" defTabSz="903469">
              <a:defRPr sz="1600">
                <a:solidFill>
                  <a:schemeClr val="tx1"/>
                </a:solidFill>
                <a:latin typeface="Arial" panose="020B0604020202020204" pitchFamily="34" charset="0"/>
              </a:defRPr>
            </a:lvl3pPr>
            <a:lvl4pPr marL="1527480" indent="-217531" defTabSz="903469">
              <a:defRPr sz="1600">
                <a:solidFill>
                  <a:schemeClr val="tx1"/>
                </a:solidFill>
                <a:latin typeface="Arial" panose="020B0604020202020204" pitchFamily="34" charset="0"/>
              </a:defRPr>
            </a:lvl4pPr>
            <a:lvl5pPr marL="1962542" indent="-217531" defTabSz="903469">
              <a:defRPr sz="1600">
                <a:solidFill>
                  <a:schemeClr val="tx1"/>
                </a:solidFill>
                <a:latin typeface="Arial" panose="020B0604020202020204" pitchFamily="34" charset="0"/>
              </a:defRPr>
            </a:lvl5pPr>
            <a:lvl6pPr marL="2419834" indent="-217531" defTabSz="903469" eaLnBrk="0" fontAlgn="base" hangingPunct="0">
              <a:spcBef>
                <a:spcPct val="0"/>
              </a:spcBef>
              <a:spcAft>
                <a:spcPct val="0"/>
              </a:spcAft>
              <a:defRPr sz="1600">
                <a:solidFill>
                  <a:schemeClr val="tx1"/>
                </a:solidFill>
                <a:latin typeface="Arial" panose="020B0604020202020204" pitchFamily="34" charset="0"/>
              </a:defRPr>
            </a:lvl6pPr>
            <a:lvl7pPr marL="2877125" indent="-217531" defTabSz="903469" eaLnBrk="0" fontAlgn="base" hangingPunct="0">
              <a:spcBef>
                <a:spcPct val="0"/>
              </a:spcBef>
              <a:spcAft>
                <a:spcPct val="0"/>
              </a:spcAft>
              <a:defRPr sz="1600">
                <a:solidFill>
                  <a:schemeClr val="tx1"/>
                </a:solidFill>
                <a:latin typeface="Arial" panose="020B0604020202020204" pitchFamily="34" charset="0"/>
              </a:defRPr>
            </a:lvl7pPr>
            <a:lvl8pPr marL="3334417" indent="-217531" defTabSz="903469" eaLnBrk="0" fontAlgn="base" hangingPunct="0">
              <a:spcBef>
                <a:spcPct val="0"/>
              </a:spcBef>
              <a:spcAft>
                <a:spcPct val="0"/>
              </a:spcAft>
              <a:defRPr sz="1600">
                <a:solidFill>
                  <a:schemeClr val="tx1"/>
                </a:solidFill>
                <a:latin typeface="Arial" panose="020B0604020202020204" pitchFamily="34" charset="0"/>
              </a:defRPr>
            </a:lvl8pPr>
            <a:lvl9pPr marL="3791708" indent="-217531" defTabSz="903469" eaLnBrk="0" fontAlgn="base" hangingPunct="0">
              <a:spcBef>
                <a:spcPct val="0"/>
              </a:spcBef>
              <a:spcAft>
                <a:spcPct val="0"/>
              </a:spcAft>
              <a:defRPr sz="1600">
                <a:solidFill>
                  <a:schemeClr val="tx1"/>
                </a:solidFill>
                <a:latin typeface="Arial" panose="020B0604020202020204" pitchFamily="34" charset="0"/>
              </a:defRPr>
            </a:lvl9pPr>
          </a:lstStyle>
          <a:p>
            <a:fld id="{9D52322C-B940-4C25-AFC8-159944060F7E}" type="slidenum">
              <a:rPr lang="fr-FR" altLang="fr-FR" sz="1100">
                <a:solidFill>
                  <a:srgbClr val="000000"/>
                </a:solidFill>
              </a:rPr>
              <a:pPr/>
              <a:t>1</a:t>
            </a:fld>
            <a:endParaRPr lang="fr-FR" altLang="fr-FR" sz="1100">
              <a:solidFill>
                <a:srgbClr val="000000"/>
              </a:solidFill>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fr-FR" altLang="fr-FR" smtClean="0"/>
          </a:p>
        </p:txBody>
      </p:sp>
    </p:spTree>
    <p:extLst>
      <p:ext uri="{BB962C8B-B14F-4D97-AF65-F5344CB8AC3E}">
        <p14:creationId xmlns:p14="http://schemas.microsoft.com/office/powerpoint/2010/main" val="17627329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commentaires 2"/>
          <p:cNvSpPr>
            <a:spLocks noGrp="1"/>
          </p:cNvSpPr>
          <p:nvPr>
            <p:ph type="body" idx="1"/>
          </p:nvPr>
        </p:nvSpPr>
        <p:spPr/>
        <p:txBody>
          <a:bodyPr>
            <a:normAutofit/>
          </a:bodyPr>
          <a:lstStyle/>
          <a:p>
            <a:r>
              <a:rPr lang="fr-FR" sz="1200" b="0" kern="1200" dirty="0" smtClean="0">
                <a:solidFill>
                  <a:schemeClr val="tx1"/>
                </a:solidFill>
                <a:effectLst/>
                <a:latin typeface="Arial" charset="0"/>
                <a:ea typeface="+mn-ea"/>
                <a:cs typeface="+mn-cs"/>
              </a:rPr>
              <a:t>Sur notre site de Clichy, nous avons un projet de récupération de chaleur des eaux usées en cours de réalisation. </a:t>
            </a:r>
          </a:p>
          <a:p>
            <a:r>
              <a:rPr lang="fr-FR" sz="1200" b="0" kern="1200" dirty="0" smtClean="0">
                <a:solidFill>
                  <a:schemeClr val="tx1"/>
                </a:solidFill>
                <a:effectLst/>
                <a:latin typeface="Arial" charset="0"/>
                <a:ea typeface="+mn-ea"/>
                <a:cs typeface="+mn-cs"/>
              </a:rPr>
              <a:t>Ce</a:t>
            </a:r>
            <a:r>
              <a:rPr lang="fr-FR" sz="1200" b="0" kern="1200" baseline="0" dirty="0" smtClean="0">
                <a:solidFill>
                  <a:schemeClr val="tx1"/>
                </a:solidFill>
                <a:effectLst/>
                <a:latin typeface="Arial" charset="0"/>
                <a:ea typeface="+mn-ea"/>
                <a:cs typeface="+mn-cs"/>
              </a:rPr>
              <a:t> projet a été développé sur la base de la demande d’un opérateur local d’un réseau de chaleur urbain.</a:t>
            </a:r>
          </a:p>
          <a:p>
            <a:r>
              <a:rPr lang="fr-FR" sz="1200" b="0" kern="1200" baseline="0" dirty="0" smtClean="0">
                <a:solidFill>
                  <a:schemeClr val="tx1"/>
                </a:solidFill>
                <a:effectLst/>
                <a:latin typeface="Arial" charset="0"/>
                <a:ea typeface="+mn-ea"/>
                <a:cs typeface="+mn-cs"/>
              </a:rPr>
              <a:t>Il a conduit le SIAAP à travailler sur le prix de vente de la chaleur sur la base d’un modèle économique viable.</a:t>
            </a:r>
            <a:endParaRPr lang="fr-FR" sz="1200" b="0" kern="1200" dirty="0" smtClean="0">
              <a:solidFill>
                <a:schemeClr val="tx1"/>
              </a:solidFill>
              <a:effectLst/>
              <a:latin typeface="Arial" charset="0"/>
              <a:ea typeface="+mn-ea"/>
              <a:cs typeface="+mn-cs"/>
            </a:endParaRPr>
          </a:p>
          <a:p>
            <a:endParaRPr lang="fr-FR" sz="1200" b="0" kern="1200" dirty="0" smtClean="0">
              <a:solidFill>
                <a:schemeClr val="tx1"/>
              </a:solidFill>
              <a:effectLst/>
              <a:latin typeface="Arial" charset="0"/>
              <a:ea typeface="+mn-ea"/>
              <a:cs typeface="+mn-cs"/>
            </a:endParaRPr>
          </a:p>
          <a:p>
            <a:r>
              <a:rPr lang="fr-FR" sz="1200" b="0" kern="1200" dirty="0" smtClean="0">
                <a:solidFill>
                  <a:schemeClr val="tx1"/>
                </a:solidFill>
                <a:effectLst/>
                <a:latin typeface="Arial" charset="0"/>
                <a:ea typeface="+mn-ea"/>
                <a:cs typeface="+mn-cs"/>
              </a:rPr>
              <a:t>Ceci alimentera un réseau de chauffage urbain qui permettra la fourniture</a:t>
            </a:r>
            <a:r>
              <a:rPr lang="fr-FR" sz="1200" b="0" kern="1200" baseline="0" dirty="0" smtClean="0">
                <a:solidFill>
                  <a:schemeClr val="tx1"/>
                </a:solidFill>
                <a:effectLst/>
                <a:latin typeface="Arial" charset="0"/>
                <a:ea typeface="+mn-ea"/>
                <a:cs typeface="+mn-cs"/>
              </a:rPr>
              <a:t> de chaleur à 10 000 logements.</a:t>
            </a:r>
            <a:endParaRPr lang="fr-FR" dirty="0"/>
          </a:p>
        </p:txBody>
      </p:sp>
      <p:sp>
        <p:nvSpPr>
          <p:cNvPr id="4" name="Espace réservé du numéro de diapositive 3"/>
          <p:cNvSpPr>
            <a:spLocks noGrp="1"/>
          </p:cNvSpPr>
          <p:nvPr>
            <p:ph type="sldNum" sz="quarter" idx="10"/>
          </p:nvPr>
        </p:nvSpPr>
        <p:spPr/>
        <p:txBody>
          <a:bodyPr/>
          <a:lstStyle/>
          <a:p>
            <a:fld id="{45FE0286-77E2-4473-A35A-29621B0349C1}" type="slidenum">
              <a:rPr lang="fr-FR" smtClean="0"/>
              <a:pPr/>
              <a:t>10</a:t>
            </a:fld>
            <a:endParaRPr lang="fr-FR"/>
          </a:p>
        </p:txBody>
      </p:sp>
    </p:spTree>
    <p:extLst>
      <p:ext uri="{BB962C8B-B14F-4D97-AF65-F5344CB8AC3E}">
        <p14:creationId xmlns:p14="http://schemas.microsoft.com/office/powerpoint/2010/main" val="205103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normAutofit/>
          </a:bodyPr>
          <a:lstStyle/>
          <a:p>
            <a:r>
              <a:rPr lang="fr-FR" sz="1200" b="0" kern="1200" dirty="0" smtClean="0">
                <a:solidFill>
                  <a:schemeClr val="tx1"/>
                </a:solidFill>
                <a:effectLst/>
                <a:latin typeface="Arial" charset="0"/>
                <a:ea typeface="+mn-ea"/>
                <a:cs typeface="+mn-cs"/>
              </a:rPr>
              <a:t>Sur notre usine de Marne-Aval, nous avons un projet similaire</a:t>
            </a:r>
            <a:r>
              <a:rPr lang="fr-FR" sz="1200" b="0" kern="1200" baseline="0" dirty="0" smtClean="0">
                <a:solidFill>
                  <a:schemeClr val="tx1"/>
                </a:solidFill>
                <a:effectLst/>
                <a:latin typeface="Arial" charset="0"/>
                <a:ea typeface="+mn-ea"/>
                <a:cs typeface="+mn-cs"/>
              </a:rPr>
              <a:t> </a:t>
            </a:r>
            <a:r>
              <a:rPr lang="fr-FR" sz="1200" b="0" kern="1200" dirty="0" smtClean="0">
                <a:solidFill>
                  <a:schemeClr val="tx1"/>
                </a:solidFill>
                <a:effectLst/>
                <a:latin typeface="Arial" charset="0"/>
                <a:ea typeface="+mn-ea"/>
                <a:cs typeface="+mn-cs"/>
              </a:rPr>
              <a:t>qui étudie la récupération de chaleur cette fois-ci sur l'incinération</a:t>
            </a:r>
            <a:r>
              <a:rPr lang="fr-FR" sz="1200" b="0" kern="1200" baseline="0" dirty="0" smtClean="0">
                <a:solidFill>
                  <a:schemeClr val="tx1"/>
                </a:solidFill>
                <a:effectLst/>
                <a:latin typeface="Arial" charset="0"/>
                <a:ea typeface="+mn-ea"/>
                <a:cs typeface="+mn-cs"/>
              </a:rPr>
              <a:t> des boues.</a:t>
            </a:r>
          </a:p>
          <a:p>
            <a:r>
              <a:rPr lang="fr-FR" sz="1200" b="0" kern="1200" baseline="0" dirty="0" smtClean="0">
                <a:solidFill>
                  <a:schemeClr val="tx1"/>
                </a:solidFill>
                <a:effectLst/>
                <a:latin typeface="Arial" charset="0"/>
                <a:ea typeface="+mn-ea"/>
                <a:cs typeface="+mn-cs"/>
              </a:rPr>
              <a:t>Ce projet est aussi initié à la suite d’une demande l’opérateur du réseau de chaleur urbain de la ville voisine de notre site de Marne-aval. </a:t>
            </a:r>
          </a:p>
          <a:p>
            <a:r>
              <a:rPr lang="fr-FR" sz="1200" b="0" kern="1200" baseline="0" dirty="0" smtClean="0">
                <a:solidFill>
                  <a:schemeClr val="tx1"/>
                </a:solidFill>
                <a:effectLst/>
                <a:latin typeface="Arial" charset="0"/>
                <a:ea typeface="+mn-ea"/>
                <a:cs typeface="+mn-cs"/>
              </a:rPr>
              <a:t>Il fournira de la chaleur à 900 logements.</a:t>
            </a:r>
            <a:endParaRPr lang="fr-FR" sz="1200" b="0" kern="1200" dirty="0" smtClean="0">
              <a:solidFill>
                <a:schemeClr val="tx1"/>
              </a:solidFill>
              <a:effectLst/>
              <a:latin typeface="Arial" charset="0"/>
              <a:ea typeface="+mn-ea"/>
              <a:cs typeface="+mn-cs"/>
            </a:endParaRPr>
          </a:p>
          <a:p>
            <a:endParaRPr lang="en-US" sz="1200" b="0" kern="1200" dirty="0" smtClean="0">
              <a:solidFill>
                <a:schemeClr val="tx1"/>
              </a:solidFill>
              <a:effectLst/>
              <a:latin typeface="Arial" charset="0"/>
              <a:ea typeface="+mn-ea"/>
              <a:cs typeface="+mn-cs"/>
            </a:endParaRPr>
          </a:p>
        </p:txBody>
      </p:sp>
      <p:sp>
        <p:nvSpPr>
          <p:cNvPr id="4" name="Espace réservé du numéro de diapositive 3"/>
          <p:cNvSpPr>
            <a:spLocks noGrp="1"/>
          </p:cNvSpPr>
          <p:nvPr>
            <p:ph type="sldNum" sz="quarter" idx="10"/>
          </p:nvPr>
        </p:nvSpPr>
        <p:spPr/>
        <p:txBody>
          <a:bodyPr/>
          <a:lstStyle/>
          <a:p>
            <a:fld id="{45FE0286-77E2-4473-A35A-29621B0349C1}" type="slidenum">
              <a:rPr lang="fr-FR" smtClean="0"/>
              <a:pPr/>
              <a:t>11</a:t>
            </a:fld>
            <a:endParaRPr lang="fr-FR"/>
          </a:p>
        </p:txBody>
      </p:sp>
    </p:spTree>
    <p:extLst>
      <p:ext uri="{BB962C8B-B14F-4D97-AF65-F5344CB8AC3E}">
        <p14:creationId xmlns:p14="http://schemas.microsoft.com/office/powerpoint/2010/main" val="297336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854075" y="744538"/>
            <a:ext cx="4964113" cy="3722687"/>
          </a:xfrm>
          <a:ln/>
        </p:spPr>
      </p:sp>
      <p:sp>
        <p:nvSpPr>
          <p:cNvPr id="82947" name="Rectangle 3"/>
          <p:cNvSpPr>
            <a:spLocks noGrp="1" noChangeArrowheads="1"/>
          </p:cNvSpPr>
          <p:nvPr>
            <p:ph type="body" idx="1"/>
          </p:nvPr>
        </p:nvSpPr>
        <p:spPr>
          <a:xfrm>
            <a:off x="665163" y="4716463"/>
            <a:ext cx="5338762" cy="4467225"/>
          </a:xfrm>
          <a:noFill/>
        </p:spPr>
        <p:txBody>
          <a:bodyPr/>
          <a:lstStyle/>
          <a:p>
            <a:pPr eaLnBrk="1" hangingPunct="1"/>
            <a:r>
              <a:rPr lang="fr-FR" altLang="fr-FR" b="1" dirty="0" smtClean="0"/>
              <a:t>ATTENTION IL Y A UNE </a:t>
            </a:r>
            <a:r>
              <a:rPr lang="fr-FR" altLang="fr-FR" b="1" baseline="0" dirty="0" smtClean="0"/>
              <a:t>ANIMATION EN 2 CLICS SUR CETTE DIAPO</a:t>
            </a:r>
          </a:p>
          <a:p>
            <a:pPr eaLnBrk="1" hangingPunct="1"/>
            <a:endParaRPr lang="fr-FR" altLang="fr-FR" dirty="0" smtClean="0"/>
          </a:p>
          <a:p>
            <a:pPr eaLnBrk="1" hangingPunct="1"/>
            <a:r>
              <a:rPr lang="fr-FR" altLang="fr-FR" dirty="0" smtClean="0"/>
              <a:t>Pour</a:t>
            </a:r>
            <a:r>
              <a:rPr lang="fr-FR" altLang="fr-FR" baseline="0" dirty="0" smtClean="0"/>
              <a:t> le biogaz il y a différentes voies de valorisations :</a:t>
            </a:r>
          </a:p>
          <a:p>
            <a:pPr eaLnBrk="1" hangingPunct="1"/>
            <a:endParaRPr lang="fr-FR" altLang="fr-FR" baseline="0" dirty="0" smtClean="0"/>
          </a:p>
          <a:p>
            <a:pPr marL="171450" indent="-171450" eaLnBrk="1" hangingPunct="1">
              <a:buFont typeface="Arial" panose="020B0604020202020204" pitchFamily="34" charset="0"/>
              <a:buChar char="•"/>
            </a:pPr>
            <a:r>
              <a:rPr lang="fr-FR" altLang="fr-FR" baseline="0" dirty="0" smtClean="0"/>
              <a:t>Les filières de valorisation internes qui s’appuie sur un traitement léger. Elles correspondent principalement à la situation d’aujourd’hui, La satisfaction de besoins extérieurs peut être envisagée sous réserve d’avoir une demande.</a:t>
            </a:r>
          </a:p>
          <a:p>
            <a:pPr marL="171450" indent="-171450" eaLnBrk="1" hangingPunct="1">
              <a:buFont typeface="Arial" panose="020B0604020202020204" pitchFamily="34" charset="0"/>
              <a:buChar char="•"/>
            </a:pPr>
            <a:r>
              <a:rPr lang="fr-FR" altLang="fr-FR" baseline="0" dirty="0" smtClean="0"/>
              <a:t>Les filières externes  qui s’appuient sur un traitement  poussés de transformation du biogaz en biométhane, ce que permet la réglementation française depuis 2015. Ce traitement poussé pourrait aussi être mutualisé avec d’autres partenaires. C’est aujourd’hui la voie que le SIAAP privilégie. Elle offre de débouchés variés et plus rémunérateurs.</a:t>
            </a:r>
          </a:p>
          <a:p>
            <a:pPr eaLnBrk="1" hangingPunct="1"/>
            <a:endParaRPr lang="fr-FR" altLang="fr-FR" baseline="0" dirty="0" smtClean="0"/>
          </a:p>
          <a:p>
            <a:pPr eaLnBrk="1" hangingPunct="1"/>
            <a:endParaRPr lang="fr-FR" altLang="fr-FR" dirty="0" smtClean="0"/>
          </a:p>
        </p:txBody>
      </p:sp>
    </p:spTree>
    <p:extLst>
      <p:ext uri="{BB962C8B-B14F-4D97-AF65-F5344CB8AC3E}">
        <p14:creationId xmlns:p14="http://schemas.microsoft.com/office/powerpoint/2010/main" val="38793050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6125"/>
            <a:ext cx="4970463" cy="3729038"/>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E550DAF-B63E-44AE-9469-AD617FF6CD99}" type="slidenum">
              <a:rPr lang="fr-FR" altLang="fr-FR" smtClean="0"/>
              <a:pPr/>
              <a:t>13</a:t>
            </a:fld>
            <a:endParaRPr lang="fr-FR" altLang="fr-FR"/>
          </a:p>
        </p:txBody>
      </p:sp>
    </p:spTree>
    <p:extLst>
      <p:ext uri="{BB962C8B-B14F-4D97-AF65-F5344CB8AC3E}">
        <p14:creationId xmlns:p14="http://schemas.microsoft.com/office/powerpoint/2010/main" val="6312518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image des diapositives 1"/>
          <p:cNvSpPr>
            <a:spLocks noGrp="1" noRot="1" noChangeAspect="1" noTextEdit="1"/>
          </p:cNvSpPr>
          <p:nvPr>
            <p:ph type="sldImg"/>
          </p:nvPr>
        </p:nvSpPr>
        <p:spPr>
          <a:ln/>
        </p:spPr>
      </p:sp>
      <p:sp>
        <p:nvSpPr>
          <p:cNvPr id="18435" name="Espace réservé des commentaires 2"/>
          <p:cNvSpPr>
            <a:spLocks noGrp="1"/>
          </p:cNvSpPr>
          <p:nvPr>
            <p:ph type="body" idx="1"/>
          </p:nvPr>
        </p:nvSpPr>
        <p:spPr>
          <a:noFill/>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altLang="fr-FR" noProof="0" dirty="0" smtClean="0"/>
              <a:t>Dans le but</a:t>
            </a:r>
            <a:r>
              <a:rPr lang="fr-FR" altLang="fr-FR" baseline="0" noProof="0" dirty="0" smtClean="0"/>
              <a:t> d’accroitre la production de biogaz et de mutualiser les équipements, le SIAAP s’est associé à l’agence métropolitaine de traitement des déchets de l’agglomération parisienne.</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FR" altLang="fr-FR" baseline="0" noProof="0" dirty="0" smtClean="0"/>
              <a:t>L’objectif de ce projet est de construire un site de production de biogaz à partir de différentes sources de matières organiques issues des ordures ménagères mais aussi de fumiers équins.</a:t>
            </a:r>
            <a:endParaRPr lang="fr-FR" altLang="fr-FR" noProof="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fr-FR" noProof="0" dirty="0" smtClean="0"/>
          </a:p>
        </p:txBody>
      </p:sp>
      <p:sp>
        <p:nvSpPr>
          <p:cNvPr id="18436" name="Espace réservé du numéro de diapositive 3"/>
          <p:cNvSpPr>
            <a:spLocks noGrp="1"/>
          </p:cNvSpPr>
          <p:nvPr>
            <p:ph type="sldNum" sz="quarter" idx="5"/>
          </p:nvPr>
        </p:nvSpPr>
        <p:spPr>
          <a:noFill/>
        </p:spPr>
        <p:txBody>
          <a:bodyPr/>
          <a:lstStyle>
            <a:lvl1pPr>
              <a:defRPr>
                <a:solidFill>
                  <a:schemeClr val="tx1"/>
                </a:solidFill>
                <a:latin typeface="Arial" panose="020B0604020202020204" pitchFamily="34" charset="0"/>
                <a:ea typeface="ヒラギノ角ゴ Pro W3" charset="-128"/>
              </a:defRPr>
            </a:lvl1pPr>
            <a:lvl2pPr marL="742950" indent="-285750">
              <a:defRPr>
                <a:solidFill>
                  <a:schemeClr val="tx1"/>
                </a:solidFill>
                <a:latin typeface="Arial" panose="020B0604020202020204" pitchFamily="34" charset="0"/>
                <a:ea typeface="ヒラギノ角ゴ Pro W3" charset="-128"/>
              </a:defRPr>
            </a:lvl2pPr>
            <a:lvl3pPr marL="1143000" indent="-228600">
              <a:defRPr>
                <a:solidFill>
                  <a:schemeClr val="tx1"/>
                </a:solidFill>
                <a:latin typeface="Arial" panose="020B0604020202020204" pitchFamily="34" charset="0"/>
                <a:ea typeface="ヒラギノ角ゴ Pro W3" charset="-128"/>
              </a:defRPr>
            </a:lvl3pPr>
            <a:lvl4pPr marL="1600200" indent="-228600">
              <a:defRPr>
                <a:solidFill>
                  <a:schemeClr val="tx1"/>
                </a:solidFill>
                <a:latin typeface="Arial" panose="020B0604020202020204" pitchFamily="34" charset="0"/>
                <a:ea typeface="ヒラギノ角ゴ Pro W3" charset="-128"/>
              </a:defRPr>
            </a:lvl4pPr>
            <a:lvl5pPr marL="2057400" indent="-228600">
              <a:defRPr>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fld id="{BF5185AE-45E2-41BB-AA28-1F3E1989EE67}" type="slidenum">
              <a:rPr lang="fr-FR" altLang="fr-FR" smtClean="0"/>
              <a:pPr/>
              <a:t>14</a:t>
            </a:fld>
            <a:endParaRPr lang="fr-FR" altLang="fr-FR" smtClean="0"/>
          </a:p>
        </p:txBody>
      </p:sp>
    </p:spTree>
    <p:extLst>
      <p:ext uri="{BB962C8B-B14F-4D97-AF65-F5344CB8AC3E}">
        <p14:creationId xmlns:p14="http://schemas.microsoft.com/office/powerpoint/2010/main" val="21367215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kern="1200" dirty="0" smtClean="0">
                <a:solidFill>
                  <a:schemeClr val="tx1"/>
                </a:solidFill>
                <a:effectLst/>
                <a:latin typeface="Arial" charset="0"/>
                <a:ea typeface="+mn-ea"/>
                <a:cs typeface="+mn-cs"/>
              </a:rPr>
              <a:t>En partenariat avec Suez, un pilote a été testé d’absorption du CO2 provenant d</a:t>
            </a:r>
            <a:r>
              <a:rPr lang="fr-FR" sz="1200" b="0" kern="1200" baseline="0" dirty="0" smtClean="0">
                <a:solidFill>
                  <a:schemeClr val="tx1"/>
                </a:solidFill>
                <a:effectLst/>
                <a:latin typeface="Arial" charset="0"/>
                <a:ea typeface="+mn-ea"/>
                <a:cs typeface="+mn-cs"/>
              </a:rPr>
              <a:t>es fumées de combustion des boues de notre usine de Seine-Centre.</a:t>
            </a:r>
          </a:p>
          <a:p>
            <a:r>
              <a:rPr lang="fr-FR" sz="1200" b="0" kern="1200" baseline="0" dirty="0" smtClean="0">
                <a:solidFill>
                  <a:schemeClr val="tx1"/>
                </a:solidFill>
                <a:effectLst/>
                <a:latin typeface="Arial" charset="0"/>
                <a:ea typeface="+mn-ea"/>
                <a:cs typeface="+mn-cs"/>
              </a:rPr>
              <a:t>Ce procédé consiste en une culture intensive d’algues </a:t>
            </a:r>
            <a:r>
              <a:rPr lang="fr-FR" sz="1200" b="0" kern="1200" dirty="0" smtClean="0">
                <a:solidFill>
                  <a:schemeClr val="tx1"/>
                </a:solidFill>
                <a:effectLst/>
                <a:latin typeface="Arial" charset="0"/>
                <a:ea typeface="+mn-ea"/>
                <a:cs typeface="+mn-cs"/>
              </a:rPr>
              <a:t>par captation du </a:t>
            </a:r>
            <a:r>
              <a:rPr lang="fr-FR" sz="1200" b="0" kern="1200" baseline="0" dirty="0" smtClean="0">
                <a:solidFill>
                  <a:schemeClr val="tx1"/>
                </a:solidFill>
                <a:effectLst/>
                <a:latin typeface="Arial" charset="0"/>
                <a:ea typeface="+mn-ea"/>
                <a:cs typeface="+mn-cs"/>
              </a:rPr>
              <a:t>CO</a:t>
            </a:r>
            <a:r>
              <a:rPr lang="fr-FR" sz="1200" b="0" kern="1200" baseline="-25000" dirty="0" smtClean="0">
                <a:solidFill>
                  <a:schemeClr val="tx1"/>
                </a:solidFill>
                <a:effectLst/>
                <a:latin typeface="Arial" charset="0"/>
                <a:ea typeface="+mn-ea"/>
                <a:cs typeface="+mn-cs"/>
              </a:rPr>
              <a:t>2</a:t>
            </a:r>
            <a:r>
              <a:rPr lang="fr-FR" sz="1200" b="0" kern="1200" dirty="0" smtClean="0">
                <a:solidFill>
                  <a:schemeClr val="tx1"/>
                </a:solidFill>
                <a:effectLst/>
                <a:latin typeface="Arial" charset="0"/>
                <a:ea typeface="+mn-ea"/>
                <a:cs typeface="+mn-cs"/>
              </a:rPr>
              <a:t>. Les algues</a:t>
            </a:r>
            <a:r>
              <a:rPr lang="fr-FR" sz="1200" b="0" kern="1200" baseline="0" dirty="0" smtClean="0">
                <a:solidFill>
                  <a:schemeClr val="tx1"/>
                </a:solidFill>
                <a:effectLst/>
                <a:latin typeface="Arial" charset="0"/>
                <a:ea typeface="+mn-ea"/>
                <a:cs typeface="+mn-cs"/>
              </a:rPr>
              <a:t> sont envoyées au réseaux et  captées à la station d’épuration où elles sont introduites dans les digesteurs avec les boues. </a:t>
            </a:r>
            <a:endParaRPr lang="fr-FR" sz="1200" b="0" kern="1200" dirty="0" smtClean="0">
              <a:solidFill>
                <a:schemeClr val="tx1"/>
              </a:solidFill>
              <a:effectLst/>
              <a:latin typeface="Arial" charset="0"/>
              <a:ea typeface="+mn-ea"/>
              <a:cs typeface="+mn-cs"/>
            </a:endParaRPr>
          </a:p>
        </p:txBody>
      </p:sp>
      <p:sp>
        <p:nvSpPr>
          <p:cNvPr id="4" name="Espace réservé du numéro de diapositive 3"/>
          <p:cNvSpPr>
            <a:spLocks noGrp="1"/>
          </p:cNvSpPr>
          <p:nvPr>
            <p:ph type="sldNum" sz="quarter" idx="10"/>
          </p:nvPr>
        </p:nvSpPr>
        <p:spPr/>
        <p:txBody>
          <a:bodyPr/>
          <a:lstStyle/>
          <a:p>
            <a:pPr>
              <a:defRPr/>
            </a:pPr>
            <a:fld id="{9D387329-C35E-4BE4-90AD-253A64A0A1E0}" type="slidenum">
              <a:rPr lang="fr-FR" altLang="fr-FR" smtClean="0"/>
              <a:pPr>
                <a:defRPr/>
              </a:pPr>
              <a:t>15</a:t>
            </a:fld>
            <a:endParaRPr lang="fr-FR" altLang="fr-FR"/>
          </a:p>
        </p:txBody>
      </p:sp>
    </p:spTree>
    <p:extLst>
      <p:ext uri="{BB962C8B-B14F-4D97-AF65-F5344CB8AC3E}">
        <p14:creationId xmlns:p14="http://schemas.microsoft.com/office/powerpoint/2010/main" val="25298063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kern="1200" dirty="0" smtClean="0">
                <a:solidFill>
                  <a:schemeClr val="tx1"/>
                </a:solidFill>
                <a:effectLst/>
                <a:latin typeface="Arial" charset="0"/>
                <a:ea typeface="+mn-ea"/>
                <a:cs typeface="+mn-cs"/>
              </a:rPr>
              <a:t>Nous avons également testé</a:t>
            </a:r>
            <a:r>
              <a:rPr lang="fr-FR" sz="1200" b="0" kern="1200" baseline="0" dirty="0" smtClean="0">
                <a:solidFill>
                  <a:schemeClr val="tx1"/>
                </a:solidFill>
                <a:effectLst/>
                <a:latin typeface="Arial" charset="0"/>
                <a:ea typeface="+mn-ea"/>
                <a:cs typeface="+mn-cs"/>
              </a:rPr>
              <a:t> avec Suez dans le cadre du contrat d’exploitation de l’usine de Seine-Valenton, </a:t>
            </a:r>
            <a:r>
              <a:rPr lang="fr-FR" sz="1200" b="0" kern="1200" dirty="0" smtClean="0">
                <a:solidFill>
                  <a:schemeClr val="tx1"/>
                </a:solidFill>
                <a:effectLst/>
                <a:latin typeface="Arial" charset="0"/>
                <a:ea typeface="+mn-ea"/>
                <a:cs typeface="+mn-cs"/>
              </a:rPr>
              <a:t>un projet visant à raffiner le biogaz par voie cryogénique pour produire du méthane</a:t>
            </a:r>
            <a:r>
              <a:rPr lang="fr-FR" sz="1200" b="0" kern="1200" baseline="0" dirty="0" smtClean="0">
                <a:solidFill>
                  <a:schemeClr val="tx1"/>
                </a:solidFill>
                <a:effectLst/>
                <a:latin typeface="Arial" charset="0"/>
                <a:ea typeface="+mn-ea"/>
                <a:cs typeface="+mn-cs"/>
              </a:rPr>
              <a:t> liquéfié utilisable comme </a:t>
            </a:r>
            <a:r>
              <a:rPr lang="fr-FR" sz="1200" b="0" kern="1200" dirty="0" smtClean="0">
                <a:solidFill>
                  <a:schemeClr val="tx1"/>
                </a:solidFill>
                <a:effectLst/>
                <a:latin typeface="Arial" charset="0"/>
                <a:ea typeface="+mn-ea"/>
                <a:cs typeface="+mn-cs"/>
              </a:rPr>
              <a:t>carburant pour les véhicules.</a:t>
            </a:r>
          </a:p>
          <a:p>
            <a:endParaRPr lang="fr-FR" sz="1200" b="0" kern="1200" dirty="0" smtClean="0">
              <a:solidFill>
                <a:schemeClr val="tx1"/>
              </a:solidFill>
              <a:effectLst/>
              <a:latin typeface="Arial" charset="0"/>
              <a:ea typeface="+mn-ea"/>
              <a:cs typeface="+mn-cs"/>
            </a:endParaRPr>
          </a:p>
          <a:p>
            <a:r>
              <a:rPr lang="fr-FR" sz="1200" b="0" kern="1200" dirty="0" smtClean="0">
                <a:solidFill>
                  <a:schemeClr val="tx1"/>
                </a:solidFill>
                <a:effectLst/>
                <a:latin typeface="Arial" charset="0"/>
                <a:ea typeface="+mn-ea"/>
                <a:cs typeface="+mn-cs"/>
              </a:rPr>
              <a:t>Ce procédé permet aussi la production d’un sous-produit : le gaz carbonique qui peut être utilisé comme gaz de refroidissement pour les besoins industriels.</a:t>
            </a:r>
          </a:p>
          <a:p>
            <a:endParaRPr lang="en-US" sz="1200" b="0" kern="1200" dirty="0" smtClean="0">
              <a:solidFill>
                <a:schemeClr val="tx1"/>
              </a:solidFill>
              <a:effectLst/>
              <a:latin typeface="Arial" charset="0"/>
              <a:ea typeface="+mn-ea"/>
              <a:cs typeface="+mn-cs"/>
            </a:endParaRPr>
          </a:p>
        </p:txBody>
      </p:sp>
      <p:sp>
        <p:nvSpPr>
          <p:cNvPr id="4" name="Espace réservé du numéro de diapositive 3"/>
          <p:cNvSpPr>
            <a:spLocks noGrp="1"/>
          </p:cNvSpPr>
          <p:nvPr>
            <p:ph type="sldNum" sz="quarter" idx="10"/>
          </p:nvPr>
        </p:nvSpPr>
        <p:spPr/>
        <p:txBody>
          <a:bodyPr/>
          <a:lstStyle/>
          <a:p>
            <a:pPr>
              <a:defRPr/>
            </a:pPr>
            <a:fld id="{9D387329-C35E-4BE4-90AD-253A64A0A1E0}" type="slidenum">
              <a:rPr lang="fr-FR" altLang="fr-FR" smtClean="0"/>
              <a:pPr>
                <a:defRPr/>
              </a:pPr>
              <a:t>16</a:t>
            </a:fld>
            <a:endParaRPr lang="fr-FR" altLang="fr-FR"/>
          </a:p>
        </p:txBody>
      </p:sp>
    </p:spTree>
    <p:extLst>
      <p:ext uri="{BB962C8B-B14F-4D97-AF65-F5344CB8AC3E}">
        <p14:creationId xmlns:p14="http://schemas.microsoft.com/office/powerpoint/2010/main" val="39329108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Tx/>
              <a:buNone/>
            </a:pPr>
            <a:endParaRPr lang="fr-FR" sz="1200" kern="1200" dirty="0" smtClean="0">
              <a:solidFill>
                <a:schemeClr val="tx1"/>
              </a:solidFill>
              <a:effectLst/>
              <a:latin typeface="Arial" panose="020B0604020202020204" pitchFamily="34" charset="0"/>
              <a:ea typeface="+mn-ea"/>
              <a:cs typeface="+mn-cs"/>
            </a:endParaRPr>
          </a:p>
          <a:p>
            <a:pPr marL="171450" indent="-171450">
              <a:buFontTx/>
              <a:buChar char="-"/>
            </a:pPr>
            <a:endParaRPr lang="fr-FR" sz="1200" kern="1200" dirty="0" smtClean="0">
              <a:solidFill>
                <a:schemeClr val="tx1"/>
              </a:solidFill>
              <a:effectLst/>
              <a:latin typeface="Arial" panose="020B0604020202020204" pitchFamily="34" charset="0"/>
              <a:ea typeface="+mn-ea"/>
              <a:cs typeface="+mn-cs"/>
            </a:endParaRPr>
          </a:p>
        </p:txBody>
      </p:sp>
      <p:sp>
        <p:nvSpPr>
          <p:cNvPr id="4" name="Espace réservé du numéro de diapositive 3"/>
          <p:cNvSpPr>
            <a:spLocks noGrp="1"/>
          </p:cNvSpPr>
          <p:nvPr>
            <p:ph type="sldNum" sz="quarter" idx="10"/>
          </p:nvPr>
        </p:nvSpPr>
        <p:spPr/>
        <p:txBody>
          <a:bodyPr/>
          <a:lstStyle/>
          <a:p>
            <a:pPr>
              <a:defRPr/>
            </a:pPr>
            <a:fld id="{45EEA76F-9BB4-4D29-8950-8F7BF9BF2A8A}" type="slidenum">
              <a:rPr lang="fr-FR" altLang="fr-FR" smtClean="0"/>
              <a:pPr>
                <a:defRPr/>
              </a:pPr>
              <a:t>17</a:t>
            </a:fld>
            <a:endParaRPr lang="fr-FR" altLang="fr-FR"/>
          </a:p>
        </p:txBody>
      </p:sp>
    </p:spTree>
    <p:extLst>
      <p:ext uri="{BB962C8B-B14F-4D97-AF65-F5344CB8AC3E}">
        <p14:creationId xmlns:p14="http://schemas.microsoft.com/office/powerpoint/2010/main" val="1703222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9D387329-C35E-4BE4-90AD-253A64A0A1E0}" type="slidenum">
              <a:rPr lang="fr-FR" altLang="fr-FR" smtClean="0"/>
              <a:pPr>
                <a:defRPr/>
              </a:pPr>
              <a:t>19</a:t>
            </a:fld>
            <a:endParaRPr lang="fr-FR" altLang="fr-FR"/>
          </a:p>
        </p:txBody>
      </p:sp>
    </p:spTree>
    <p:extLst>
      <p:ext uri="{BB962C8B-B14F-4D97-AF65-F5344CB8AC3E}">
        <p14:creationId xmlns:p14="http://schemas.microsoft.com/office/powerpoint/2010/main" val="2861253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latin typeface="Arial" pitchFamily="34" charset="0"/>
                <a:ea typeface="ヒラギノ角ゴ Pro W3"/>
                <a:cs typeface="ヒラギノ角ゴ Pro W3"/>
              </a:rPr>
              <a:t>Présentation générale du SIAAP = service public de l’assainissement francilien.</a:t>
            </a:r>
          </a:p>
          <a:p>
            <a:endParaRPr lang="fr-FR" dirty="0" smtClean="0">
              <a:latin typeface="Arial" pitchFamily="34" charset="0"/>
              <a:ea typeface="ヒラギノ角ゴ Pro W3"/>
              <a:cs typeface="ヒラギノ角ゴ Pro W3"/>
            </a:endParaRPr>
          </a:p>
          <a:p>
            <a:pPr marL="220553" indent="-220553">
              <a:buAutoNum type="arabicParenR"/>
            </a:pPr>
            <a:r>
              <a:rPr lang="fr-FR" dirty="0" smtClean="0">
                <a:latin typeface="Arial" pitchFamily="34" charset="0"/>
                <a:ea typeface="ヒラギノ角ゴ Pro W3"/>
                <a:cs typeface="ヒラギノ角ゴ Pro W3"/>
              </a:rPr>
              <a:t>SIAAP administratif est composé de Paris</a:t>
            </a:r>
            <a:r>
              <a:rPr lang="fr-FR" baseline="0" dirty="0" smtClean="0">
                <a:latin typeface="Arial" pitchFamily="34" charset="0"/>
                <a:ea typeface="ヒラギノ角ゴ Pro W3"/>
                <a:cs typeface="ヒラギノ角ゴ Pro W3"/>
              </a:rPr>
              <a:t> et de la Petite Couronne (92,93 &amp; 94) </a:t>
            </a:r>
            <a:r>
              <a:rPr lang="fr-FR" baseline="0" dirty="0" smtClean="0">
                <a:latin typeface="Arial" pitchFamily="34" charset="0"/>
                <a:ea typeface="ヒラギノ角ゴ Pro W3"/>
                <a:cs typeface="ヒラギノ角ゴ Pro W3"/>
                <a:sym typeface="Wingdings" panose="05000000000000000000" pitchFamily="2" charset="2"/>
              </a:rPr>
              <a:t> les 4 départements sont représentés par un Conseil d’Administration de 33 membres représentant les 4 départements.</a:t>
            </a:r>
          </a:p>
          <a:p>
            <a:pPr marL="165415" indent="-165415">
              <a:buFont typeface="Wingdings" panose="05000000000000000000" pitchFamily="2" charset="2"/>
              <a:buChar char="à"/>
            </a:pPr>
            <a:r>
              <a:rPr lang="fr-FR" baseline="0" dirty="0" smtClean="0">
                <a:latin typeface="Arial" pitchFamily="34" charset="0"/>
                <a:ea typeface="ヒラギノ角ゴ Pro W3"/>
                <a:cs typeface="ヒラギノ角ゴ Pro W3"/>
                <a:sym typeface="Wingdings" panose="05000000000000000000" pitchFamily="2" charset="2"/>
              </a:rPr>
              <a:t>Ce territoire compte 124 communes, pour un total de 6,7 millions d’habitants.</a:t>
            </a:r>
          </a:p>
          <a:p>
            <a:pPr marL="165415" indent="-165415">
              <a:buFont typeface="Wingdings" panose="05000000000000000000" pitchFamily="2" charset="2"/>
              <a:buChar char="à"/>
            </a:pPr>
            <a:endParaRPr lang="fr-FR" baseline="0" dirty="0" smtClean="0">
              <a:latin typeface="Arial" pitchFamily="34" charset="0"/>
              <a:ea typeface="ヒラギノ角ゴ Pro W3"/>
              <a:cs typeface="ヒラギノ角ゴ Pro W3"/>
              <a:sym typeface="Wingdings" panose="05000000000000000000" pitchFamily="2" charset="2"/>
            </a:endParaRPr>
          </a:p>
          <a:p>
            <a:r>
              <a:rPr lang="fr-FR" baseline="0" dirty="0" smtClean="0">
                <a:latin typeface="Arial" pitchFamily="34" charset="0"/>
                <a:ea typeface="ヒラギノ角ゴ Pro W3"/>
                <a:cs typeface="ヒラギノ角ゴ Pro W3"/>
                <a:sym typeface="Wingdings" panose="05000000000000000000" pitchFamily="2" charset="2"/>
              </a:rPr>
              <a:t>2) Toutefois, le périmètre technique du SIAAP est plus étendu (1800 km2), ce qui ajoute 162 communes de grande couronne, soit 2,3 millions d’habitants supplémentaires.</a:t>
            </a:r>
          </a:p>
          <a:p>
            <a:endParaRPr lang="fr-FR" baseline="0" dirty="0" smtClean="0">
              <a:latin typeface="Arial" pitchFamily="34" charset="0"/>
              <a:ea typeface="ヒラギノ角ゴ Pro W3"/>
              <a:cs typeface="ヒラギノ角ゴ Pro W3"/>
              <a:sym typeface="Wingdings" panose="05000000000000000000" pitchFamily="2" charset="2"/>
            </a:endParaRPr>
          </a:p>
          <a:p>
            <a:r>
              <a:rPr lang="fr-FR" baseline="0" dirty="0" smtClean="0">
                <a:latin typeface="Arial" pitchFamily="34" charset="0"/>
                <a:ea typeface="ヒラギノ角ゴ Pro W3"/>
                <a:cs typeface="ヒラギノ角ゴ Pro W3"/>
                <a:sym typeface="Wingdings" panose="05000000000000000000" pitchFamily="2" charset="2"/>
              </a:rPr>
              <a:t>AU TOTAL, le SIAAP épure les eaux usées de:</a:t>
            </a:r>
          </a:p>
          <a:p>
            <a:r>
              <a:rPr lang="fr-FR" baseline="0" dirty="0" smtClean="0">
                <a:latin typeface="Arial" pitchFamily="34" charset="0"/>
                <a:ea typeface="ヒラギノ角ゴ Pro W3"/>
                <a:cs typeface="ヒラギノ角ゴ Pro W3"/>
                <a:sym typeface="Wingdings" panose="05000000000000000000" pitchFamily="2" charset="2"/>
              </a:rPr>
              <a:t>	 286 communes, soit 9 millions d’habitants,</a:t>
            </a:r>
          </a:p>
          <a:p>
            <a:r>
              <a:rPr lang="fr-FR" baseline="0" dirty="0" smtClean="0">
                <a:latin typeface="Arial" pitchFamily="34" charset="0"/>
                <a:ea typeface="ヒラギノ角ゴ Pro W3"/>
                <a:cs typeface="ヒラギノ角ゴ Pro W3"/>
                <a:sym typeface="Wingdings" panose="05000000000000000000" pitchFamily="2" charset="2"/>
              </a:rPr>
              <a:t>	 Auxquelles s’ajoutent celles d’~ 400 industriels,</a:t>
            </a:r>
          </a:p>
          <a:p>
            <a:endParaRPr lang="fr-FR" baseline="0" dirty="0" smtClean="0">
              <a:latin typeface="Arial" pitchFamily="34" charset="0"/>
              <a:ea typeface="ヒラギノ角ゴ Pro W3"/>
              <a:cs typeface="ヒラギノ角ゴ Pro W3"/>
              <a:sym typeface="Wingdings" panose="05000000000000000000" pitchFamily="2" charset="2"/>
            </a:endParaRPr>
          </a:p>
          <a:p>
            <a:r>
              <a:rPr lang="fr-FR" baseline="0" dirty="0" smtClean="0">
                <a:latin typeface="Arial" pitchFamily="34" charset="0"/>
                <a:ea typeface="ヒラギノ角ゴ Pro W3"/>
                <a:cs typeface="ヒラギノ角ゴ Pro W3"/>
                <a:sym typeface="Wingdings" panose="05000000000000000000" pitchFamily="2" charset="2"/>
              </a:rPr>
              <a:t>Finalement préciser que le réseau est unitaire au centre et séparatif en périphérie.</a:t>
            </a:r>
            <a:endParaRPr lang="fr-FR" dirty="0" smtClean="0">
              <a:latin typeface="Arial" pitchFamily="34" charset="0"/>
              <a:ea typeface="ヒラギノ角ゴ Pro W3"/>
              <a:cs typeface="ヒラギノ角ゴ Pro W3"/>
            </a:endParaRPr>
          </a:p>
          <a:p>
            <a:endParaRPr lang="fr-FR" dirty="0"/>
          </a:p>
        </p:txBody>
      </p:sp>
      <p:sp>
        <p:nvSpPr>
          <p:cNvPr id="4" name="Espace réservé du numéro de diapositive 3"/>
          <p:cNvSpPr>
            <a:spLocks noGrp="1"/>
          </p:cNvSpPr>
          <p:nvPr>
            <p:ph type="sldNum" sz="quarter" idx="10"/>
          </p:nvPr>
        </p:nvSpPr>
        <p:spPr/>
        <p:txBody>
          <a:bodyPr/>
          <a:lstStyle/>
          <a:p>
            <a:pPr>
              <a:defRPr/>
            </a:pPr>
            <a:fld id="{07871C5E-8154-4C30-9616-371E5FD93623}" type="slidenum">
              <a:rPr lang="fr-FR" smtClean="0">
                <a:solidFill>
                  <a:prstClr val="black"/>
                </a:solidFill>
              </a:rPr>
              <a:pPr>
                <a:defRPr/>
              </a:pPr>
              <a:t>2</a:t>
            </a:fld>
            <a:endParaRPr lang="fr-FR">
              <a:solidFill>
                <a:prstClr val="black"/>
              </a:solidFill>
            </a:endParaRPr>
          </a:p>
        </p:txBody>
      </p:sp>
    </p:spTree>
    <p:extLst>
      <p:ext uri="{BB962C8B-B14F-4D97-AF65-F5344CB8AC3E}">
        <p14:creationId xmlns:p14="http://schemas.microsoft.com/office/powerpoint/2010/main" val="517032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6 Stations d’épuration distribuées autour</a:t>
            </a:r>
            <a:r>
              <a:rPr lang="fr-FR" baseline="0" dirty="0" smtClean="0"/>
              <a:t> de Paris.</a:t>
            </a:r>
          </a:p>
          <a:p>
            <a:r>
              <a:rPr lang="fr-FR" baseline="0" dirty="0" smtClean="0"/>
              <a:t>Ces usines sont alimentées par le réseau de transport du SIAAP d’une longueur de 400 km. Le réseau de collecte des eaux usées fait environ 15000 km</a:t>
            </a:r>
          </a:p>
          <a:p>
            <a:r>
              <a:rPr lang="fr-FR" baseline="0" dirty="0" smtClean="0"/>
              <a:t>Avec une capacité totale de 2.3 Mm3/j en temps sec offrant les meilleures performances.</a:t>
            </a:r>
          </a:p>
          <a:p>
            <a:r>
              <a:rPr lang="fr-FR" baseline="0" dirty="0" smtClean="0"/>
              <a:t>Et une capacité maximum de 5.5 Mm3/j en temps de pluie avec bien sûr de performances dégradées. </a:t>
            </a:r>
          </a:p>
          <a:p>
            <a:r>
              <a:rPr lang="fr-FR" baseline="0" dirty="0" smtClean="0"/>
              <a:t>Pour la gestion des pollutions de par temps de pluie pour contrôler les inondations le SIAAP dispose de 930 000 m3.</a:t>
            </a:r>
          </a:p>
          <a:p>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pPr>
              <a:defRPr/>
            </a:pPr>
            <a:fld id="{9D387329-C35E-4BE4-90AD-253A64A0A1E0}" type="slidenum">
              <a:rPr lang="fr-FR" altLang="fr-FR" smtClean="0"/>
              <a:pPr>
                <a:defRPr/>
              </a:pPr>
              <a:t>3</a:t>
            </a:fld>
            <a:endParaRPr lang="fr-FR" altLang="fr-FR"/>
          </a:p>
        </p:txBody>
      </p:sp>
    </p:spTree>
    <p:extLst>
      <p:ext uri="{BB962C8B-B14F-4D97-AF65-F5344CB8AC3E}">
        <p14:creationId xmlns:p14="http://schemas.microsoft.com/office/powerpoint/2010/main" val="1928337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This transition is based on two essential components:</a:t>
            </a:r>
          </a:p>
          <a:p>
            <a:r>
              <a:rPr lang="en-US" dirty="0" smtClean="0"/>
              <a:t>Technological innovation and research and development in industrial processes to save natural resources</a:t>
            </a:r>
          </a:p>
          <a:p>
            <a:r>
              <a:rPr lang="en-US" dirty="0" smtClean="0"/>
              <a:t>Social innovation brings out new ways of acting, of producing, of new and more sober consumption practices shared by all actors to gradually build up new collective references</a:t>
            </a:r>
            <a:endParaRPr lang="fr-FR" dirty="0"/>
          </a:p>
        </p:txBody>
      </p:sp>
      <p:sp>
        <p:nvSpPr>
          <p:cNvPr id="4" name="Espace réservé du numéro de diapositive 3"/>
          <p:cNvSpPr>
            <a:spLocks noGrp="1"/>
          </p:cNvSpPr>
          <p:nvPr>
            <p:ph type="sldNum" sz="quarter" idx="10"/>
          </p:nvPr>
        </p:nvSpPr>
        <p:spPr/>
        <p:txBody>
          <a:bodyPr/>
          <a:lstStyle/>
          <a:p>
            <a:pPr>
              <a:defRPr/>
            </a:pPr>
            <a:fld id="{45EEA76F-9BB4-4D29-8950-8F7BF9BF2A8A}" type="slidenum">
              <a:rPr lang="fr-FR" altLang="fr-FR" smtClean="0"/>
              <a:pPr>
                <a:defRPr/>
              </a:pPr>
              <a:t>4</a:t>
            </a:fld>
            <a:endParaRPr lang="fr-FR" altLang="fr-FR"/>
          </a:p>
        </p:txBody>
      </p:sp>
    </p:spTree>
    <p:extLst>
      <p:ext uri="{BB962C8B-B14F-4D97-AF65-F5344CB8AC3E}">
        <p14:creationId xmlns:p14="http://schemas.microsoft.com/office/powerpoint/2010/main" val="1003419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p:spPr>
        <p:txBody>
          <a:bodyPr/>
          <a:lstStyle/>
          <a:p>
            <a:r>
              <a:rPr lang="fr-FR" dirty="0" err="1" smtClean="0"/>
              <a:t>Being</a:t>
            </a:r>
            <a:r>
              <a:rPr lang="fr-FR" dirty="0" smtClean="0"/>
              <a:t> a key </a:t>
            </a:r>
            <a:r>
              <a:rPr lang="fr-FR" dirty="0" err="1" smtClean="0"/>
              <a:t>actor</a:t>
            </a:r>
            <a:r>
              <a:rPr lang="fr-FR" dirty="0" smtClean="0"/>
              <a:t> in Paris </a:t>
            </a:r>
            <a:r>
              <a:rPr lang="fr-FR" dirty="0" err="1" smtClean="0"/>
              <a:t>Region</a:t>
            </a:r>
            <a:r>
              <a:rPr lang="fr-FR" dirty="0" smtClean="0"/>
              <a:t> </a:t>
            </a:r>
            <a:r>
              <a:rPr lang="fr-FR" dirty="0" err="1" smtClean="0"/>
              <a:t>sustainable</a:t>
            </a:r>
            <a:r>
              <a:rPr lang="fr-FR" dirty="0" smtClean="0"/>
              <a:t> </a:t>
            </a:r>
            <a:r>
              <a:rPr lang="fr-FR" dirty="0" err="1" smtClean="0"/>
              <a:t>development</a:t>
            </a:r>
            <a:endParaRPr lang="fr-FR" dirty="0" smtClean="0"/>
          </a:p>
          <a:p>
            <a:r>
              <a:rPr lang="fr-FR" dirty="0" err="1" smtClean="0"/>
              <a:t>Protecting</a:t>
            </a:r>
            <a:r>
              <a:rPr lang="fr-FR" dirty="0" smtClean="0"/>
              <a:t> Rivers Marne and Seine</a:t>
            </a:r>
          </a:p>
          <a:p>
            <a:r>
              <a:rPr lang="fr-FR" dirty="0" err="1" smtClean="0"/>
              <a:t>Ensuring</a:t>
            </a:r>
            <a:r>
              <a:rPr lang="fr-FR" dirty="0" smtClean="0"/>
              <a:t> best performances for the </a:t>
            </a:r>
            <a:r>
              <a:rPr lang="fr-FR" dirty="0" err="1" smtClean="0"/>
              <a:t>better</a:t>
            </a:r>
            <a:r>
              <a:rPr lang="fr-FR" dirty="0" smtClean="0"/>
              <a:t> </a:t>
            </a:r>
            <a:r>
              <a:rPr lang="fr-FR" dirty="0" err="1" smtClean="0"/>
              <a:t>cost</a:t>
            </a:r>
            <a:endParaRPr lang="fr-FR" dirty="0" smtClean="0"/>
          </a:p>
          <a:p>
            <a:r>
              <a:rPr lang="fr-FR" dirty="0" err="1" smtClean="0"/>
              <a:t>Valorising</a:t>
            </a:r>
            <a:r>
              <a:rPr lang="fr-FR" dirty="0" smtClean="0"/>
              <a:t> ressources </a:t>
            </a:r>
            <a:r>
              <a:rPr lang="fr-FR" dirty="0" err="1" smtClean="0"/>
              <a:t>from</a:t>
            </a:r>
            <a:r>
              <a:rPr lang="fr-FR" dirty="0" smtClean="0"/>
              <a:t> </a:t>
            </a:r>
            <a:r>
              <a:rPr lang="fr-FR" dirty="0" err="1" smtClean="0"/>
              <a:t>wastewater</a:t>
            </a:r>
            <a:endParaRPr lang="fr-FR" dirty="0" smtClean="0"/>
          </a:p>
          <a:p>
            <a:pPr lvl="1"/>
            <a:r>
              <a:rPr lang="fr-FR" dirty="0" err="1" smtClean="0"/>
              <a:t>Energy</a:t>
            </a:r>
            <a:r>
              <a:rPr lang="fr-FR" dirty="0" smtClean="0"/>
              <a:t>, </a:t>
            </a:r>
            <a:r>
              <a:rPr lang="fr-FR" dirty="0" err="1" smtClean="0"/>
              <a:t>Phosphorus</a:t>
            </a:r>
            <a:r>
              <a:rPr lang="fr-FR" dirty="0" smtClean="0"/>
              <a:t>, </a:t>
            </a:r>
            <a:r>
              <a:rPr lang="fr-FR" dirty="0" err="1" smtClean="0"/>
              <a:t>Nitrogen</a:t>
            </a:r>
            <a:r>
              <a:rPr lang="fr-FR" dirty="0" smtClean="0"/>
              <a:t>, etc.</a:t>
            </a:r>
          </a:p>
          <a:p>
            <a:r>
              <a:rPr lang="en-US" dirty="0" smtClean="0"/>
              <a:t>Bringing a holistic vision of Paris region sanitation </a:t>
            </a:r>
          </a:p>
          <a:p>
            <a:r>
              <a:rPr lang="fr-FR" dirty="0" err="1" smtClean="0"/>
              <a:t>Developping</a:t>
            </a:r>
            <a:r>
              <a:rPr lang="fr-FR" dirty="0" smtClean="0"/>
              <a:t> local </a:t>
            </a:r>
            <a:r>
              <a:rPr lang="fr-FR" dirty="0" err="1" smtClean="0"/>
              <a:t>partnership</a:t>
            </a:r>
            <a:r>
              <a:rPr lang="fr-FR" dirty="0" smtClean="0"/>
              <a:t> for a </a:t>
            </a:r>
            <a:r>
              <a:rPr lang="fr-FR" dirty="0" err="1" smtClean="0"/>
              <a:t>sustainanble</a:t>
            </a:r>
            <a:r>
              <a:rPr lang="fr-FR" dirty="0" smtClean="0"/>
              <a:t> </a:t>
            </a:r>
            <a:r>
              <a:rPr lang="fr-FR" dirty="0" err="1" smtClean="0"/>
              <a:t>development</a:t>
            </a:r>
            <a:endParaRPr lang="fr-FR" dirty="0" smtClean="0"/>
          </a:p>
          <a:p>
            <a:endParaRPr lang="fr-FR" altLang="fr-FR" dirty="0" smtClean="0"/>
          </a:p>
        </p:txBody>
      </p:sp>
      <p:sp>
        <p:nvSpPr>
          <p:cNvPr id="47108" name="Slide Number Placeholder 3"/>
          <p:cNvSpPr>
            <a:spLocks noGrp="1"/>
          </p:cNvSpPr>
          <p:nvPr>
            <p:ph type="sldNum" sz="quarter" idx="5"/>
          </p:nvPr>
        </p:nvSpPr>
        <p:spPr>
          <a:noFill/>
        </p:spPr>
        <p:txBody>
          <a:bodyPr/>
          <a:lstStyle>
            <a:lvl1pPr defTabSz="935038">
              <a:defRPr>
                <a:solidFill>
                  <a:schemeClr val="tx1"/>
                </a:solidFill>
                <a:latin typeface="Arial" panose="020B0604020202020204" pitchFamily="34" charset="0"/>
                <a:ea typeface="ヒラギノ角ゴ Pro W3" charset="-128"/>
              </a:defRPr>
            </a:lvl1pPr>
            <a:lvl2pPr marL="769938" indent="-295275" defTabSz="935038">
              <a:defRPr>
                <a:solidFill>
                  <a:schemeClr val="tx1"/>
                </a:solidFill>
                <a:latin typeface="Arial" panose="020B0604020202020204" pitchFamily="34" charset="0"/>
                <a:ea typeface="ヒラギノ角ゴ Pro W3" charset="-128"/>
              </a:defRPr>
            </a:lvl2pPr>
            <a:lvl3pPr marL="1184275" indent="-236538" defTabSz="935038">
              <a:defRPr>
                <a:solidFill>
                  <a:schemeClr val="tx1"/>
                </a:solidFill>
                <a:latin typeface="Arial" panose="020B0604020202020204" pitchFamily="34" charset="0"/>
                <a:ea typeface="ヒラギノ角ゴ Pro W3" charset="-128"/>
              </a:defRPr>
            </a:lvl3pPr>
            <a:lvl4pPr marL="1657350" indent="-236538" defTabSz="935038">
              <a:defRPr>
                <a:solidFill>
                  <a:schemeClr val="tx1"/>
                </a:solidFill>
                <a:latin typeface="Arial" panose="020B0604020202020204" pitchFamily="34" charset="0"/>
                <a:ea typeface="ヒラギノ角ゴ Pro W3" charset="-128"/>
              </a:defRPr>
            </a:lvl4pPr>
            <a:lvl5pPr marL="2132013" indent="-236538" defTabSz="935038">
              <a:defRPr>
                <a:solidFill>
                  <a:schemeClr val="tx1"/>
                </a:solidFill>
                <a:latin typeface="Arial" panose="020B0604020202020204" pitchFamily="34" charset="0"/>
                <a:ea typeface="ヒラギノ角ゴ Pro W3" charset="-128"/>
              </a:defRPr>
            </a:lvl5pPr>
            <a:lvl6pPr marL="2589213" indent="-236538" defTabSz="935038"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3046413" indent="-236538" defTabSz="935038"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503613" indent="-236538" defTabSz="935038"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960813" indent="-236538" defTabSz="935038"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fld id="{D9A9F941-1C9E-4239-8135-C65B3667F901}" type="slidenum">
              <a:rPr lang="fr-FR" altLang="fr-FR" sz="1100" smtClean="0">
                <a:solidFill>
                  <a:srgbClr val="000000"/>
                </a:solidFill>
              </a:rPr>
              <a:pPr/>
              <a:t>5</a:t>
            </a:fld>
            <a:endParaRPr lang="fr-FR" altLang="fr-FR" sz="1100" smtClean="0">
              <a:solidFill>
                <a:srgbClr val="000000"/>
              </a:solidFill>
            </a:endParaRPr>
          </a:p>
        </p:txBody>
      </p:sp>
    </p:spTree>
    <p:extLst>
      <p:ext uri="{BB962C8B-B14F-4D97-AF65-F5344CB8AC3E}">
        <p14:creationId xmlns:p14="http://schemas.microsoft.com/office/powerpoint/2010/main" val="667174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Pendant des décennies, l’assainissement a été un</a:t>
            </a:r>
            <a:r>
              <a:rPr lang="fr-FR" baseline="0" dirty="0" smtClean="0"/>
              <a:t> système linéaire depuis la collecte des eaux usées jusqu’au rejet des eaux traitées. </a:t>
            </a:r>
          </a:p>
          <a:p>
            <a:r>
              <a:rPr lang="fr-FR" baseline="0" dirty="0" smtClean="0"/>
              <a:t>Ce service n’était qu’une forme de dépense obligatoire.</a:t>
            </a:r>
            <a:endParaRPr lang="fr-FR" dirty="0"/>
          </a:p>
        </p:txBody>
      </p:sp>
      <p:sp>
        <p:nvSpPr>
          <p:cNvPr id="4" name="Espace réservé du numéro de diapositive 3"/>
          <p:cNvSpPr>
            <a:spLocks noGrp="1"/>
          </p:cNvSpPr>
          <p:nvPr>
            <p:ph type="sldNum" sz="quarter" idx="10"/>
          </p:nvPr>
        </p:nvSpPr>
        <p:spPr/>
        <p:txBody>
          <a:bodyPr/>
          <a:lstStyle/>
          <a:p>
            <a:pPr>
              <a:defRPr/>
            </a:pPr>
            <a:fld id="{9D387329-C35E-4BE4-90AD-253A64A0A1E0}" type="slidenum">
              <a:rPr lang="fr-FR" altLang="fr-FR" smtClean="0"/>
              <a:pPr>
                <a:defRPr/>
              </a:pPr>
              <a:t>6</a:t>
            </a:fld>
            <a:endParaRPr lang="fr-FR" altLang="fr-FR"/>
          </a:p>
        </p:txBody>
      </p:sp>
    </p:spTree>
    <p:extLst>
      <p:ext uri="{BB962C8B-B14F-4D97-AF65-F5344CB8AC3E}">
        <p14:creationId xmlns:p14="http://schemas.microsoft.com/office/powerpoint/2010/main" val="1631001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Aujourd’hui les eaux</a:t>
            </a:r>
            <a:r>
              <a:rPr lang="fr-FR" baseline="0" dirty="0" smtClean="0"/>
              <a:t> résiduaires sont considérées comme une  ressource. Avec leur raréfaction et les enjeux climatiques, leur valorisation devient une évidence.</a:t>
            </a:r>
          </a:p>
          <a:p>
            <a:r>
              <a:rPr lang="fr-FR" baseline="0" dirty="0" smtClean="0"/>
              <a:t>La récupération de ces ressources introduit des boucles de recirculation et le système n’est plus linéaire. </a:t>
            </a:r>
          </a:p>
          <a:p>
            <a:r>
              <a:rPr lang="fr-FR" baseline="0" dirty="0" smtClean="0"/>
              <a:t>Elle connecte Eau, Alimentation et Energie</a:t>
            </a:r>
          </a:p>
          <a:p>
            <a:r>
              <a:rPr lang="fr-FR" baseline="0" dirty="0" smtClean="0"/>
              <a:t>La valeur économique de ressources comme la chaleur renforce le processus de circularité.</a:t>
            </a:r>
          </a:p>
          <a:p>
            <a:endParaRPr lang="fr-FR" baseline="0" dirty="0" smtClean="0"/>
          </a:p>
          <a:p>
            <a:r>
              <a:rPr lang="fr-FR" baseline="0" dirty="0" smtClean="0"/>
              <a:t>Nous allons illustrer cette évolution à travers des exemples du SIAAP.</a:t>
            </a:r>
            <a:endParaRPr lang="fr-FR" dirty="0"/>
          </a:p>
        </p:txBody>
      </p:sp>
      <p:sp>
        <p:nvSpPr>
          <p:cNvPr id="4" name="Espace réservé du numéro de diapositive 3"/>
          <p:cNvSpPr>
            <a:spLocks noGrp="1"/>
          </p:cNvSpPr>
          <p:nvPr>
            <p:ph type="sldNum" sz="quarter" idx="10"/>
          </p:nvPr>
        </p:nvSpPr>
        <p:spPr/>
        <p:txBody>
          <a:bodyPr/>
          <a:lstStyle/>
          <a:p>
            <a:pPr>
              <a:defRPr/>
            </a:pPr>
            <a:fld id="{9D387329-C35E-4BE4-90AD-253A64A0A1E0}" type="slidenum">
              <a:rPr lang="fr-FR" altLang="fr-FR" smtClean="0"/>
              <a:pPr>
                <a:defRPr/>
              </a:pPr>
              <a:t>7</a:t>
            </a:fld>
            <a:endParaRPr lang="fr-FR" altLang="fr-FR"/>
          </a:p>
        </p:txBody>
      </p:sp>
    </p:spTree>
    <p:extLst>
      <p:ext uri="{BB962C8B-B14F-4D97-AF65-F5344CB8AC3E}">
        <p14:creationId xmlns:p14="http://schemas.microsoft.com/office/powerpoint/2010/main" val="3744070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450" y="4714875"/>
            <a:ext cx="5438775" cy="4713288"/>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noProof="0" dirty="0" smtClean="0"/>
              <a:t>Le</a:t>
            </a:r>
            <a:r>
              <a:rPr lang="fr-FR" baseline="0" noProof="0" dirty="0" smtClean="0"/>
              <a:t>s eaux résiduaires sont ainsi vues aujourd'hui comme une  ressource.</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FR" baseline="0" noProof="0" dirty="0" smtClean="0"/>
              <a:t>Elles contiennent du carbone, de l’azote et du phosphore. Ce dernier est majeur pour l’agriculture.</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FR" baseline="0" noProof="0" dirty="0" smtClean="0"/>
              <a:t>L’azote offre aussi un potentiel important pour l’agriculture. Cependant à ce jour, sa collecte et sa valorisation restent complexes.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FR" baseline="0" noProof="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fr-FR" baseline="0" noProof="0" dirty="0" smtClean="0"/>
              <a:t>Les eaux résiduaires contiennent aussi de la chaleur issue notamment de l’eau chaude sanitaire. C’est un gisement important encore peu exploité mais technologiquement mûr. (</a:t>
            </a:r>
            <a:r>
              <a:rPr lang="fr-FR" i="1" baseline="0" noProof="0" dirty="0" smtClean="0"/>
              <a:t>Rem : l’énergie nécessaire à la production d’eau chaude sanitaire représente plus de 80% l ’énergie totale impliquée dans l’usage domestique de l’eau)</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FR" baseline="0" noProof="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fr-FR" baseline="0" noProof="0" dirty="0" smtClean="0"/>
              <a:t>Aujourd’hui le gisement potentiellement aisément exploitable, avec la récupération de chaleur des eaux usées, tourne autour des boues issues de l’épuration des eaux, notamment avec la digestion des boues qui produit du biogaz.</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FR" baseline="0" noProof="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fr-FR" baseline="0" noProof="0" dirty="0" smtClean="0"/>
              <a:t>Le SIAAP est aujourd’hui le premier producteur français de biogaz.</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FR" baseline="0" noProof="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fr-FR" baseline="0" noProof="0" dirty="0" smtClean="0"/>
              <a:t>L’enjeu aujourd’hui est quelle est la meilleure valorisation de ce biogaz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FR" baseline="0" noProof="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fr-FR" baseline="0" noProof="0" dirty="0" smtClean="0"/>
              <a:t>La digestion des boues produit un </a:t>
            </a:r>
            <a:r>
              <a:rPr lang="fr-FR" baseline="0" noProof="0" dirty="0" err="1" smtClean="0"/>
              <a:t>digestat</a:t>
            </a:r>
            <a:r>
              <a:rPr lang="fr-FR" baseline="0" noProof="0" dirty="0" smtClean="0"/>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FR" baseline="0" noProof="0" dirty="0" smtClean="0"/>
              <a:t>Ce </a:t>
            </a:r>
            <a:r>
              <a:rPr lang="fr-FR" baseline="0" noProof="0" dirty="0" err="1" smtClean="0"/>
              <a:t>digestat</a:t>
            </a:r>
            <a:r>
              <a:rPr lang="fr-FR" baseline="0" noProof="0" dirty="0" smtClean="0"/>
              <a:t> </a:t>
            </a:r>
            <a:r>
              <a:rPr lang="fr-FR" noProof="0" dirty="0" smtClean="0"/>
              <a:t>est aujourd’hui majoritairement recyclé en agriculture. Cela</a:t>
            </a:r>
            <a:r>
              <a:rPr lang="fr-FR" baseline="0" noProof="0" dirty="0" smtClean="0"/>
              <a:t> constitue une charge financière car ce </a:t>
            </a:r>
            <a:r>
              <a:rPr lang="fr-FR" baseline="0" noProof="0" dirty="0" err="1" smtClean="0"/>
              <a:t>digestat</a:t>
            </a:r>
            <a:r>
              <a:rPr lang="fr-FR" baseline="0" noProof="0" dirty="0" smtClean="0"/>
              <a:t> est fourni gratuitement aux agriculteurs qui bénéficient en particulier de leur contenu en phosphore.</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FR" baseline="0" noProof="0" dirty="0" smtClean="0"/>
              <a:t>Ce </a:t>
            </a:r>
            <a:r>
              <a:rPr lang="fr-FR" baseline="0" noProof="0" dirty="0" err="1" smtClean="0"/>
              <a:t>digestat</a:t>
            </a:r>
            <a:r>
              <a:rPr lang="fr-FR" baseline="0" noProof="0" dirty="0" smtClean="0"/>
              <a:t> est encore riche en carbone et sa valorisation énergétique est au cœur des nouvelles options de valorisation du biogaz. </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FR" baseline="0" noProof="0" dirty="0" smtClean="0"/>
              <a:t>Aujourd’hui le biogaz est très majoritairement utilisé pour réduire le contenu en eau des boues pour en faciliter le transport.</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FR" baseline="0" noProof="0" dirty="0" smtClean="0"/>
              <a:t>La combustion du carbone résiduel des boues offre des opportunités très intéressantes pour remplacer le biogaz comme source de chaleur. Cela libèrerait du biogaz pour d’autres usages avec de nouvelles potentialités de valorisation de ce biogaz. C’est un sujet au cœur des réflexions du SIAAP comme nous allons le voir.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FR" baseline="0" noProof="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fr-FR" baseline="0" noProof="0" dirty="0" smtClean="0"/>
              <a:t>L’incinération des boues est une source de chaleur directement disponible. Les procédés techniques de valorisation de cette chaleur sont mûres et disponibles sur le marché depuis longtemps. La question principale concerne les opportunités.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FR" baseline="0" noProof="0" dirty="0" smtClean="0"/>
          </a:p>
        </p:txBody>
      </p:sp>
      <p:sp>
        <p:nvSpPr>
          <p:cNvPr id="4" name="Espace réservé du numéro de diapositive 3"/>
          <p:cNvSpPr>
            <a:spLocks noGrp="1"/>
          </p:cNvSpPr>
          <p:nvPr>
            <p:ph type="sldNum" sz="quarter" idx="10"/>
          </p:nvPr>
        </p:nvSpPr>
        <p:spPr/>
        <p:txBody>
          <a:bodyPr/>
          <a:lstStyle/>
          <a:p>
            <a:pPr>
              <a:defRPr/>
            </a:pPr>
            <a:fld id="{9D387329-C35E-4BE4-90AD-253A64A0A1E0}" type="slidenum">
              <a:rPr lang="fr-FR" altLang="fr-FR" smtClean="0"/>
              <a:pPr>
                <a:defRPr/>
              </a:pPr>
              <a:t>8</a:t>
            </a:fld>
            <a:endParaRPr lang="fr-FR" altLang="fr-FR"/>
          </a:p>
        </p:txBody>
      </p:sp>
    </p:spTree>
    <p:extLst>
      <p:ext uri="{BB962C8B-B14F-4D97-AF65-F5344CB8AC3E}">
        <p14:creationId xmlns:p14="http://schemas.microsoft.com/office/powerpoint/2010/main" val="1449188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Pour donner quelques ordres</a:t>
            </a:r>
            <a:r>
              <a:rPr lang="fr-FR" baseline="0" dirty="0" smtClean="0"/>
              <a:t> de grandeur des </a:t>
            </a:r>
            <a:r>
              <a:rPr lang="fr-FR" dirty="0" smtClean="0"/>
              <a:t>enjeux,</a:t>
            </a:r>
            <a:r>
              <a:rPr lang="fr-FR" baseline="0" dirty="0" smtClean="0"/>
              <a:t> </a:t>
            </a:r>
          </a:p>
          <a:p>
            <a:endParaRPr lang="fr-FR" baseline="0" dirty="0" smtClean="0"/>
          </a:p>
          <a:p>
            <a:r>
              <a:rPr lang="fr-FR" baseline="0" dirty="0" smtClean="0"/>
              <a:t>Les principaux </a:t>
            </a:r>
            <a:r>
              <a:rPr lang="fr-FR" b="1" baseline="0" dirty="0" smtClean="0"/>
              <a:t>chiffres énergétiques </a:t>
            </a:r>
            <a:r>
              <a:rPr lang="fr-FR" baseline="0" dirty="0" smtClean="0"/>
              <a:t>du SIAAP sont :</a:t>
            </a:r>
          </a:p>
          <a:p>
            <a:endParaRPr lang="fr-FR" baseline="0" dirty="0" smtClean="0"/>
          </a:p>
          <a:p>
            <a:r>
              <a:rPr lang="fr-FR" baseline="0" dirty="0" smtClean="0"/>
              <a:t>Une consommation totale de 1 100 </a:t>
            </a:r>
            <a:r>
              <a:rPr lang="fr-FR" baseline="0" dirty="0" err="1" smtClean="0"/>
              <a:t>GWh</a:t>
            </a:r>
            <a:r>
              <a:rPr lang="fr-FR" baseline="0" dirty="0" smtClean="0"/>
              <a:t>/an, (</a:t>
            </a:r>
            <a:r>
              <a:rPr lang="fr-FR" i="1" baseline="0" dirty="0" smtClean="0"/>
              <a:t>l’équivalent de la </a:t>
            </a:r>
            <a:r>
              <a:rPr lang="fr-FR" i="1" u="sng" baseline="0" dirty="0" smtClean="0"/>
              <a:t>consommation domestique</a:t>
            </a:r>
            <a:r>
              <a:rPr lang="fr-FR" i="1" baseline="0" dirty="0" smtClean="0"/>
              <a:t> de 140 000 habitants*</a:t>
            </a:r>
            <a:r>
              <a:rPr lang="fr-FR" baseline="0" dirty="0" smtClean="0"/>
              <a:t>) composée de 520 </a:t>
            </a:r>
            <a:r>
              <a:rPr lang="fr-FR" baseline="0" dirty="0" err="1" smtClean="0"/>
              <a:t>GWh</a:t>
            </a:r>
            <a:r>
              <a:rPr lang="fr-FR" baseline="0" dirty="0" smtClean="0"/>
              <a:t>/ an de biogaz et de 520 </a:t>
            </a:r>
            <a:r>
              <a:rPr lang="fr-FR" baseline="0" dirty="0" err="1" smtClean="0"/>
              <a:t>GWh</a:t>
            </a:r>
            <a:r>
              <a:rPr lang="fr-FR" baseline="0" dirty="0" smtClean="0"/>
              <a:t>/an d’électricité. Le complément est constitué par du gaz naturel acheté et un peu de gasoil. Le biogaz couvre environ 50% des besoins énergétiques du SIAAP.</a:t>
            </a:r>
          </a:p>
          <a:p>
            <a:endParaRPr lang="fr-FR" baseline="0" dirty="0" smtClean="0"/>
          </a:p>
          <a:p>
            <a:r>
              <a:rPr lang="fr-FR" baseline="0" dirty="0" smtClean="0"/>
              <a:t>Le potentiel énergétique maximum des boues envoyées en agriculture est de 700 </a:t>
            </a:r>
            <a:r>
              <a:rPr lang="fr-FR" baseline="0" dirty="0" err="1" smtClean="0"/>
              <a:t>GWh</a:t>
            </a:r>
            <a:r>
              <a:rPr lang="fr-FR" baseline="0" dirty="0" smtClean="0"/>
              <a:t>. </a:t>
            </a:r>
            <a:r>
              <a:rPr lang="fr-FR" i="1" baseline="0" dirty="0" smtClean="0"/>
              <a:t>(Rem : dans la réalité elle est moindre car cela dépend de la teneur en eau des boues)</a:t>
            </a:r>
          </a:p>
          <a:p>
            <a:r>
              <a:rPr lang="fr-FR" baseline="0" dirty="0" smtClean="0"/>
              <a:t>Le potentiel énergétique de la chaleur contenue dans l’eau usée est de 1 000 </a:t>
            </a:r>
            <a:r>
              <a:rPr lang="fr-FR" baseline="0" dirty="0" err="1" smtClean="0"/>
              <a:t>GWh</a:t>
            </a:r>
            <a:r>
              <a:rPr lang="fr-FR" baseline="0" dirty="0" smtClean="0"/>
              <a:t>/an pour un abaissement de la température des effluents de 2°C. </a:t>
            </a:r>
            <a:r>
              <a:rPr lang="fr-FR" i="1" baseline="0" dirty="0" smtClean="0"/>
              <a:t>(Rem : encore faut-il avoir les consommateurs à proximité)</a:t>
            </a:r>
          </a:p>
          <a:p>
            <a:endParaRPr lang="fr-FR" baseline="0" dirty="0" smtClean="0"/>
          </a:p>
          <a:p>
            <a:r>
              <a:rPr lang="fr-FR" baseline="0" dirty="0" smtClean="0"/>
              <a:t>Il faut noter qu’entre entre biogaz et eaux usées, ce ne sont pas les mêmes qualités de chaleur. Le biogaz permet la production d’une chaleur à haute température alors que la chaleur des eaux résiduaires permet de ne satisfaire que des besoins à basse température : chauffage urbain ou production d’eau chaude sanitaire.</a:t>
            </a:r>
            <a:endParaRPr lang="fr-FR" i="1" baseline="0" dirty="0" smtClean="0">
              <a:solidFill>
                <a:srgbClr val="00B050"/>
              </a:solidFill>
            </a:endParaRPr>
          </a:p>
          <a:p>
            <a:endParaRPr lang="fr-FR" baseline="0" dirty="0" smtClean="0"/>
          </a:p>
          <a:p>
            <a:r>
              <a:rPr lang="fr-FR" baseline="0" dirty="0" smtClean="0"/>
              <a:t>L’autre aspect majeur de la valorisation du biogaz concerne les </a:t>
            </a:r>
            <a:r>
              <a:rPr lang="fr-FR" b="1" baseline="0" dirty="0" smtClean="0"/>
              <a:t>émissions de gaz à effet de serre</a:t>
            </a:r>
            <a:r>
              <a:rPr lang="fr-FR" baseline="0" dirty="0" smtClean="0"/>
              <a:t>.</a:t>
            </a:r>
          </a:p>
          <a:p>
            <a:endParaRPr lang="fr-FR" baseline="0" dirty="0" smtClean="0"/>
          </a:p>
          <a:p>
            <a:r>
              <a:rPr lang="fr-FR" baseline="0" dirty="0" smtClean="0"/>
              <a:t>Si le SIAAP achetait toute son énergie, les émissions de GES du SIAAP liées à l’énergie consommée et aux réactifs sont de l’ordre de 50 000 tCO</a:t>
            </a:r>
            <a:r>
              <a:rPr lang="fr-FR" baseline="-25000" dirty="0" smtClean="0"/>
              <a:t>2</a:t>
            </a:r>
            <a:r>
              <a:rPr lang="fr-FR" baseline="0" dirty="0" smtClean="0"/>
              <a:t>e/an, soit les émissions de 12 000 hab.</a:t>
            </a:r>
          </a:p>
          <a:p>
            <a:r>
              <a:rPr lang="fr-FR" baseline="0" dirty="0" smtClean="0"/>
              <a:t>L’injection en réseau du biométhane représente un potentiel d’émissions évitées d’environ 90 000 tCO</a:t>
            </a:r>
            <a:r>
              <a:rPr lang="fr-FR" baseline="-25000" dirty="0" smtClean="0"/>
              <a:t>2</a:t>
            </a:r>
            <a:r>
              <a:rPr lang="fr-FR" baseline="0" dirty="0" smtClean="0"/>
              <a:t>e, soit les émissions de 20 000 habitants. Il contribuerait ainsi à atteindre les objectifs de neutralité carbone régionaux ou nationaux.</a:t>
            </a:r>
          </a:p>
          <a:p>
            <a:endParaRPr lang="fr-FR" baseline="0" dirty="0" smtClean="0"/>
          </a:p>
          <a:p>
            <a:r>
              <a:rPr lang="fr-FR" baseline="0" dirty="0" smtClean="0"/>
              <a:t>On peut aussi retenir de ces chiffres que le potentiel énergétique des ressources du traitement des eaux usées permettent d’envisager une neutralité énergétique et une neutralité carbone et même de proposer des émissions évitées à la collectivité, contribuant ainsi aux objectifs d’atteinte de la neutralité carbone à l’horizon 2050.</a:t>
            </a:r>
          </a:p>
          <a:p>
            <a:endParaRPr lang="fr-FR" baseline="0" dirty="0" smtClean="0"/>
          </a:p>
          <a:p>
            <a:r>
              <a:rPr lang="fr-FR" baseline="0" dirty="0" smtClean="0"/>
              <a:t>Les quantités peuvent paraître faibles mais chaque tonne de CO</a:t>
            </a:r>
            <a:r>
              <a:rPr lang="fr-FR" baseline="-25000" dirty="0" smtClean="0"/>
              <a:t>2</a:t>
            </a:r>
            <a:r>
              <a:rPr lang="fr-FR" baseline="0" dirty="0" smtClean="0"/>
              <a:t> compte. </a:t>
            </a:r>
            <a:r>
              <a:rPr lang="fr-FR" i="1" baseline="0" dirty="0" smtClean="0"/>
              <a:t>(Nous sommes en Chine, une ville de 50 000 habitants est un village…).</a:t>
            </a:r>
          </a:p>
          <a:p>
            <a:endParaRPr lang="fr-FR" i="1" baseline="0" dirty="0" smtClean="0"/>
          </a:p>
          <a:p>
            <a:r>
              <a:rPr lang="fr-FR" b="1" dirty="0" smtClean="0"/>
              <a:t>Les exemples qui suivent illustrent les différents chantiers actuels du SIAAP pour s’inscrire dan l’économie circulaire et la transition énergétique</a:t>
            </a:r>
          </a:p>
          <a:p>
            <a:endParaRPr lang="fr-FR" baseline="0" dirty="0" smtClean="0"/>
          </a:p>
          <a:p>
            <a:pPr marL="0" indent="0">
              <a:buFont typeface="Arial" panose="020B0604020202020204" pitchFamily="34" charset="0"/>
              <a:buNone/>
            </a:pPr>
            <a:r>
              <a:rPr lang="fr-FR" i="1" baseline="0" dirty="0" smtClean="0"/>
              <a:t>* si on considère la consommation totale d’énergie nécessaire pour produire notamment l’électricité (énergie primaire), déductions faite des pertes thermiques, rapportée à la population française, cela représente la consommation énergétique d’une ville de 40 000 habitants</a:t>
            </a:r>
          </a:p>
        </p:txBody>
      </p:sp>
      <p:sp>
        <p:nvSpPr>
          <p:cNvPr id="4" name="Espace réservé du numéro de diapositive 3"/>
          <p:cNvSpPr>
            <a:spLocks noGrp="1"/>
          </p:cNvSpPr>
          <p:nvPr>
            <p:ph type="sldNum" sz="quarter" idx="10"/>
          </p:nvPr>
        </p:nvSpPr>
        <p:spPr/>
        <p:txBody>
          <a:bodyPr/>
          <a:lstStyle/>
          <a:p>
            <a:pPr>
              <a:defRPr/>
            </a:pPr>
            <a:fld id="{9D387329-C35E-4BE4-90AD-253A64A0A1E0}" type="slidenum">
              <a:rPr lang="fr-FR" altLang="fr-FR" smtClean="0"/>
              <a:pPr>
                <a:defRPr/>
              </a:pPr>
              <a:t>9</a:t>
            </a:fld>
            <a:endParaRPr lang="fr-FR" altLang="fr-FR"/>
          </a:p>
        </p:txBody>
      </p:sp>
    </p:spTree>
    <p:extLst>
      <p:ext uri="{BB962C8B-B14F-4D97-AF65-F5344CB8AC3E}">
        <p14:creationId xmlns:p14="http://schemas.microsoft.com/office/powerpoint/2010/main" val="10876746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image" Target="../media/image1.emf"/><Relationship Id="rId2" Type="http://schemas.openxmlformats.org/officeDocument/2006/relationships/tags" Target="../tags/tag25.xml"/><Relationship Id="rId1" Type="http://schemas.openxmlformats.org/officeDocument/2006/relationships/vmlDrawing" Target="../drawings/vmlDrawing9.vml"/><Relationship Id="rId6" Type="http://schemas.openxmlformats.org/officeDocument/2006/relationships/oleObject" Target="../embeddings/oleObject9.bin"/><Relationship Id="rId5" Type="http://schemas.openxmlformats.org/officeDocument/2006/relationships/slideMaster" Target="../slideMasters/slideMaster2.xml"/><Relationship Id="rId4" Type="http://schemas.openxmlformats.org/officeDocument/2006/relationships/tags" Target="../tags/tag2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29.xml"/><Relationship Id="rId7" Type="http://schemas.openxmlformats.org/officeDocument/2006/relationships/image" Target="../media/image1.emf"/><Relationship Id="rId2" Type="http://schemas.openxmlformats.org/officeDocument/2006/relationships/tags" Target="../tags/tag28.xml"/><Relationship Id="rId1" Type="http://schemas.openxmlformats.org/officeDocument/2006/relationships/vmlDrawing" Target="../drawings/vmlDrawing10.vml"/><Relationship Id="rId6" Type="http://schemas.openxmlformats.org/officeDocument/2006/relationships/oleObject" Target="../embeddings/oleObject10.bin"/><Relationship Id="rId5" Type="http://schemas.openxmlformats.org/officeDocument/2006/relationships/slideMaster" Target="../slideMasters/slideMaster2.xml"/><Relationship Id="rId4" Type="http://schemas.openxmlformats.org/officeDocument/2006/relationships/tags" Target="../tags/tag30.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image" Target="../media/image1.emf"/><Relationship Id="rId2" Type="http://schemas.openxmlformats.org/officeDocument/2006/relationships/tags" Target="../tags/tag31.xml"/><Relationship Id="rId1" Type="http://schemas.openxmlformats.org/officeDocument/2006/relationships/vmlDrawing" Target="../drawings/vmlDrawing11.vml"/><Relationship Id="rId6" Type="http://schemas.openxmlformats.org/officeDocument/2006/relationships/oleObject" Target="../embeddings/oleObject11.bin"/><Relationship Id="rId5" Type="http://schemas.openxmlformats.org/officeDocument/2006/relationships/slideMaster" Target="../slideMasters/slideMaster2.xml"/><Relationship Id="rId4" Type="http://schemas.openxmlformats.org/officeDocument/2006/relationships/tags" Target="../tags/tag33.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image" Target="../media/image1.emf"/><Relationship Id="rId2" Type="http://schemas.openxmlformats.org/officeDocument/2006/relationships/tags" Target="../tags/tag34.xml"/><Relationship Id="rId1" Type="http://schemas.openxmlformats.org/officeDocument/2006/relationships/vmlDrawing" Target="../drawings/vmlDrawing12.vml"/><Relationship Id="rId6" Type="http://schemas.openxmlformats.org/officeDocument/2006/relationships/oleObject" Target="../embeddings/oleObject12.bin"/><Relationship Id="rId5" Type="http://schemas.openxmlformats.org/officeDocument/2006/relationships/slideMaster" Target="../slideMasters/slideMaster2.xml"/><Relationship Id="rId4" Type="http://schemas.openxmlformats.org/officeDocument/2006/relationships/tags" Target="../tags/tag36.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Master" Target="../slideMasters/slideMaster3.xml"/><Relationship Id="rId1" Type="http://schemas.openxmlformats.org/officeDocument/2006/relationships/tags" Target="../tags/tag40.xml"/><Relationship Id="rId4" Type="http://schemas.openxmlformats.org/officeDocument/2006/relationships/image" Target="../media/image5.emf"/></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image" Target="../media/image1.emf"/><Relationship Id="rId2" Type="http://schemas.openxmlformats.org/officeDocument/2006/relationships/tags" Target="../tags/tag41.xml"/><Relationship Id="rId1" Type="http://schemas.openxmlformats.org/officeDocument/2006/relationships/vmlDrawing" Target="../drawings/vmlDrawing14.vml"/><Relationship Id="rId6" Type="http://schemas.openxmlformats.org/officeDocument/2006/relationships/oleObject" Target="../embeddings/oleObject14.bin"/><Relationship Id="rId5" Type="http://schemas.openxmlformats.org/officeDocument/2006/relationships/slideMaster" Target="../slideMasters/slideMaster3.xml"/><Relationship Id="rId4" Type="http://schemas.openxmlformats.org/officeDocument/2006/relationships/tags" Target="../tags/tag43.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image" Target="../media/image1.emf"/><Relationship Id="rId2" Type="http://schemas.openxmlformats.org/officeDocument/2006/relationships/tags" Target="../tags/tag44.xml"/><Relationship Id="rId1" Type="http://schemas.openxmlformats.org/officeDocument/2006/relationships/vmlDrawing" Target="../drawings/vmlDrawing15.vml"/><Relationship Id="rId6" Type="http://schemas.openxmlformats.org/officeDocument/2006/relationships/oleObject" Target="../embeddings/oleObject15.bin"/><Relationship Id="rId5" Type="http://schemas.openxmlformats.org/officeDocument/2006/relationships/slideMaster" Target="../slideMasters/slideMaster3.xml"/><Relationship Id="rId4" Type="http://schemas.openxmlformats.org/officeDocument/2006/relationships/tags" Target="../tags/tag46.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48.xml"/><Relationship Id="rId7" Type="http://schemas.openxmlformats.org/officeDocument/2006/relationships/image" Target="../media/image1.emf"/><Relationship Id="rId2" Type="http://schemas.openxmlformats.org/officeDocument/2006/relationships/tags" Target="../tags/tag47.xml"/><Relationship Id="rId1" Type="http://schemas.openxmlformats.org/officeDocument/2006/relationships/vmlDrawing" Target="../drawings/vmlDrawing16.vml"/><Relationship Id="rId6" Type="http://schemas.openxmlformats.org/officeDocument/2006/relationships/oleObject" Target="../embeddings/oleObject16.bin"/><Relationship Id="rId5" Type="http://schemas.openxmlformats.org/officeDocument/2006/relationships/slideMaster" Target="../slideMasters/slideMaster3.xml"/><Relationship Id="rId4" Type="http://schemas.openxmlformats.org/officeDocument/2006/relationships/tags" Target="../tags/tag49.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51.xml"/><Relationship Id="rId7" Type="http://schemas.openxmlformats.org/officeDocument/2006/relationships/image" Target="../media/image1.emf"/><Relationship Id="rId2" Type="http://schemas.openxmlformats.org/officeDocument/2006/relationships/tags" Target="../tags/tag50.xml"/><Relationship Id="rId1" Type="http://schemas.openxmlformats.org/officeDocument/2006/relationships/vmlDrawing" Target="../drawings/vmlDrawing17.vml"/><Relationship Id="rId6" Type="http://schemas.openxmlformats.org/officeDocument/2006/relationships/oleObject" Target="../embeddings/oleObject17.bin"/><Relationship Id="rId5" Type="http://schemas.openxmlformats.org/officeDocument/2006/relationships/slideMaster" Target="../slideMasters/slideMaster3.xml"/><Relationship Id="rId4" Type="http://schemas.openxmlformats.org/officeDocument/2006/relationships/tags" Target="../tags/tag52.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54.xml"/><Relationship Id="rId7" Type="http://schemas.openxmlformats.org/officeDocument/2006/relationships/image" Target="../media/image1.emf"/><Relationship Id="rId2" Type="http://schemas.openxmlformats.org/officeDocument/2006/relationships/tags" Target="../tags/tag53.xml"/><Relationship Id="rId1" Type="http://schemas.openxmlformats.org/officeDocument/2006/relationships/vmlDrawing" Target="../drawings/vmlDrawing18.vml"/><Relationship Id="rId6" Type="http://schemas.openxmlformats.org/officeDocument/2006/relationships/oleObject" Target="../embeddings/oleObject18.bin"/><Relationship Id="rId5" Type="http://schemas.openxmlformats.org/officeDocument/2006/relationships/slideMaster" Target="../slideMasters/slideMaster3.xml"/><Relationship Id="rId4" Type="http://schemas.openxmlformats.org/officeDocument/2006/relationships/tags" Target="../tags/tag5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57.xml"/><Relationship Id="rId7" Type="http://schemas.openxmlformats.org/officeDocument/2006/relationships/image" Target="../media/image1.emf"/><Relationship Id="rId2" Type="http://schemas.openxmlformats.org/officeDocument/2006/relationships/tags" Target="../tags/tag56.xml"/><Relationship Id="rId1" Type="http://schemas.openxmlformats.org/officeDocument/2006/relationships/vmlDrawing" Target="../drawings/vmlDrawing19.vml"/><Relationship Id="rId6" Type="http://schemas.openxmlformats.org/officeDocument/2006/relationships/oleObject" Target="../embeddings/oleObject19.bin"/><Relationship Id="rId5" Type="http://schemas.openxmlformats.org/officeDocument/2006/relationships/slideMaster" Target="../slideMasters/slideMaster3.xml"/><Relationship Id="rId4" Type="http://schemas.openxmlformats.org/officeDocument/2006/relationships/tags" Target="../tags/tag58.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60.xml"/><Relationship Id="rId7" Type="http://schemas.openxmlformats.org/officeDocument/2006/relationships/image" Target="../media/image1.emf"/><Relationship Id="rId2" Type="http://schemas.openxmlformats.org/officeDocument/2006/relationships/tags" Target="../tags/tag59.xml"/><Relationship Id="rId1" Type="http://schemas.openxmlformats.org/officeDocument/2006/relationships/vmlDrawing" Target="../drawings/vmlDrawing20.vml"/><Relationship Id="rId6" Type="http://schemas.openxmlformats.org/officeDocument/2006/relationships/oleObject" Target="../embeddings/oleObject20.bin"/><Relationship Id="rId5" Type="http://schemas.openxmlformats.org/officeDocument/2006/relationships/slideMaster" Target="../slideMasters/slideMaster3.xml"/><Relationship Id="rId4" Type="http://schemas.openxmlformats.org/officeDocument/2006/relationships/tags" Target="../tags/tag61.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63.xml"/><Relationship Id="rId7" Type="http://schemas.openxmlformats.org/officeDocument/2006/relationships/image" Target="../media/image1.emf"/><Relationship Id="rId2" Type="http://schemas.openxmlformats.org/officeDocument/2006/relationships/tags" Target="../tags/tag62.xml"/><Relationship Id="rId1" Type="http://schemas.openxmlformats.org/officeDocument/2006/relationships/vmlDrawing" Target="../drawings/vmlDrawing21.vml"/><Relationship Id="rId6" Type="http://schemas.openxmlformats.org/officeDocument/2006/relationships/oleObject" Target="../embeddings/oleObject21.bin"/><Relationship Id="rId5" Type="http://schemas.openxmlformats.org/officeDocument/2006/relationships/slideMaster" Target="../slideMasters/slideMaster3.xml"/><Relationship Id="rId4" Type="http://schemas.openxmlformats.org/officeDocument/2006/relationships/tags" Target="../tags/tag64.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66.xml"/><Relationship Id="rId7" Type="http://schemas.openxmlformats.org/officeDocument/2006/relationships/image" Target="../media/image1.emf"/><Relationship Id="rId2" Type="http://schemas.openxmlformats.org/officeDocument/2006/relationships/tags" Target="../tags/tag65.xml"/><Relationship Id="rId1" Type="http://schemas.openxmlformats.org/officeDocument/2006/relationships/vmlDrawing" Target="../drawings/vmlDrawing22.vml"/><Relationship Id="rId6" Type="http://schemas.openxmlformats.org/officeDocument/2006/relationships/oleObject" Target="../embeddings/oleObject22.bin"/><Relationship Id="rId5" Type="http://schemas.openxmlformats.org/officeDocument/2006/relationships/slideMaster" Target="../slideMasters/slideMaster3.xml"/><Relationship Id="rId4" Type="http://schemas.openxmlformats.org/officeDocument/2006/relationships/tags" Target="../tags/tag67.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69.xml"/><Relationship Id="rId7" Type="http://schemas.openxmlformats.org/officeDocument/2006/relationships/image" Target="../media/image1.emf"/><Relationship Id="rId2" Type="http://schemas.openxmlformats.org/officeDocument/2006/relationships/tags" Target="../tags/tag68.xml"/><Relationship Id="rId1" Type="http://schemas.openxmlformats.org/officeDocument/2006/relationships/vmlDrawing" Target="../drawings/vmlDrawing23.vml"/><Relationship Id="rId6" Type="http://schemas.openxmlformats.org/officeDocument/2006/relationships/oleObject" Target="../embeddings/oleObject23.bin"/><Relationship Id="rId5" Type="http://schemas.openxmlformats.org/officeDocument/2006/relationships/slideMaster" Target="../slideMasters/slideMaster3.xml"/><Relationship Id="rId4" Type="http://schemas.openxmlformats.org/officeDocument/2006/relationships/tags" Target="../tags/tag70.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Master" Target="../slideMasters/slideMaster2.xml"/><Relationship Id="rId1" Type="http://schemas.openxmlformats.org/officeDocument/2006/relationships/tags" Target="../tags/tag6.xml"/><Relationship Id="rId4" Type="http://schemas.openxmlformats.org/officeDocument/2006/relationships/image" Target="../media/image5.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tiff"/><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slideMaster" Target="../slideMasters/slideMaster2.xml"/><Relationship Id="rId4" Type="http://schemas.openxmlformats.org/officeDocument/2006/relationships/tags" Target="../tags/tag9.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1.emf"/><Relationship Id="rId2" Type="http://schemas.openxmlformats.org/officeDocument/2006/relationships/tags" Target="../tags/tag10.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slideMaster" Target="../slideMasters/slideMaster2.xml"/><Relationship Id="rId4" Type="http://schemas.openxmlformats.org/officeDocument/2006/relationships/tags" Target="../tags/tag1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1.emf"/><Relationship Id="rId2" Type="http://schemas.openxmlformats.org/officeDocument/2006/relationships/tags" Target="../tags/tag13.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slideMaster" Target="../slideMasters/slideMaster2.xml"/><Relationship Id="rId4" Type="http://schemas.openxmlformats.org/officeDocument/2006/relationships/tags" Target="../tags/tag1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image" Target="../media/image1.emf"/><Relationship Id="rId2" Type="http://schemas.openxmlformats.org/officeDocument/2006/relationships/tags" Target="../tags/tag16.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slideMaster" Target="../slideMasters/slideMaster2.xml"/><Relationship Id="rId4" Type="http://schemas.openxmlformats.org/officeDocument/2006/relationships/tags" Target="../tags/tag18.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image" Target="../media/image1.emf"/><Relationship Id="rId2" Type="http://schemas.openxmlformats.org/officeDocument/2006/relationships/tags" Target="../tags/tag19.xml"/><Relationship Id="rId1" Type="http://schemas.openxmlformats.org/officeDocument/2006/relationships/vmlDrawing" Target="../drawings/vmlDrawing7.vml"/><Relationship Id="rId6" Type="http://schemas.openxmlformats.org/officeDocument/2006/relationships/oleObject" Target="../embeddings/oleObject7.bin"/><Relationship Id="rId5" Type="http://schemas.openxmlformats.org/officeDocument/2006/relationships/slideMaster" Target="../slideMasters/slideMaster2.xml"/><Relationship Id="rId4" Type="http://schemas.openxmlformats.org/officeDocument/2006/relationships/tags" Target="../tags/tag2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image" Target="../media/image1.emf"/><Relationship Id="rId2" Type="http://schemas.openxmlformats.org/officeDocument/2006/relationships/tags" Target="../tags/tag22.xml"/><Relationship Id="rId1" Type="http://schemas.openxmlformats.org/officeDocument/2006/relationships/vmlDrawing" Target="../drawings/vmlDrawing8.vml"/><Relationship Id="rId6" Type="http://schemas.openxmlformats.org/officeDocument/2006/relationships/oleObject" Target="../embeddings/oleObject8.bin"/><Relationship Id="rId5" Type="http://schemas.openxmlformats.org/officeDocument/2006/relationships/slideMaster" Target="../slideMasters/slideMaster2.xml"/><Relationship Id="rId4" Type="http://schemas.openxmlformats.org/officeDocument/2006/relationships/tags" Target="../tags/tag2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3" name="Rectangle 2"/>
          <p:cNvSpPr>
            <a:spLocks noChangeArrowheads="1"/>
          </p:cNvSpPr>
          <p:nvPr/>
        </p:nvSpPr>
        <p:spPr bwMode="auto">
          <a:xfrm>
            <a:off x="468313" y="2636838"/>
            <a:ext cx="84359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5000">
                <a:solidFill>
                  <a:schemeClr val="bg1"/>
                </a:solidFill>
                <a:latin typeface="Arial" panose="020B0604020202020204" pitchFamily="34" charset="0"/>
              </a:defRPr>
            </a:lvl1pPr>
            <a:lvl2pPr algn="ctr">
              <a:defRPr sz="5000">
                <a:solidFill>
                  <a:schemeClr val="bg1"/>
                </a:solidFill>
                <a:latin typeface="Arial" panose="020B0604020202020204" pitchFamily="34" charset="0"/>
              </a:defRPr>
            </a:lvl2pPr>
            <a:lvl3pPr algn="ctr">
              <a:defRPr sz="5000">
                <a:solidFill>
                  <a:schemeClr val="bg1"/>
                </a:solidFill>
                <a:latin typeface="Arial" panose="020B0604020202020204" pitchFamily="34" charset="0"/>
              </a:defRPr>
            </a:lvl3pPr>
            <a:lvl4pPr algn="ctr">
              <a:defRPr sz="5000">
                <a:solidFill>
                  <a:schemeClr val="bg1"/>
                </a:solidFill>
                <a:latin typeface="Arial" panose="020B0604020202020204" pitchFamily="34" charset="0"/>
              </a:defRPr>
            </a:lvl4pPr>
            <a:lvl5pPr algn="ctr">
              <a:defRPr sz="5000">
                <a:solidFill>
                  <a:schemeClr val="bg1"/>
                </a:solidFill>
                <a:latin typeface="Arial" panose="020B0604020202020204" pitchFamily="34" charset="0"/>
              </a:defRPr>
            </a:lvl5pPr>
            <a:lvl6pPr marL="457200" algn="ctr" fontAlgn="base">
              <a:spcBef>
                <a:spcPct val="0"/>
              </a:spcBef>
              <a:spcAft>
                <a:spcPct val="0"/>
              </a:spcAft>
              <a:defRPr sz="5000">
                <a:solidFill>
                  <a:schemeClr val="bg1"/>
                </a:solidFill>
                <a:latin typeface="Arial" panose="020B0604020202020204" pitchFamily="34" charset="0"/>
              </a:defRPr>
            </a:lvl6pPr>
            <a:lvl7pPr marL="914400" algn="ctr" fontAlgn="base">
              <a:spcBef>
                <a:spcPct val="0"/>
              </a:spcBef>
              <a:spcAft>
                <a:spcPct val="0"/>
              </a:spcAft>
              <a:defRPr sz="5000">
                <a:solidFill>
                  <a:schemeClr val="bg1"/>
                </a:solidFill>
                <a:latin typeface="Arial" panose="020B0604020202020204" pitchFamily="34" charset="0"/>
              </a:defRPr>
            </a:lvl7pPr>
            <a:lvl8pPr marL="1371600" algn="ctr" fontAlgn="base">
              <a:spcBef>
                <a:spcPct val="0"/>
              </a:spcBef>
              <a:spcAft>
                <a:spcPct val="0"/>
              </a:spcAft>
              <a:defRPr sz="5000">
                <a:solidFill>
                  <a:schemeClr val="bg1"/>
                </a:solidFill>
                <a:latin typeface="Arial" panose="020B0604020202020204" pitchFamily="34" charset="0"/>
              </a:defRPr>
            </a:lvl8pPr>
            <a:lvl9pPr marL="1828800" algn="ctr" fontAlgn="base">
              <a:spcBef>
                <a:spcPct val="0"/>
              </a:spcBef>
              <a:spcAft>
                <a:spcPct val="0"/>
              </a:spcAft>
              <a:defRPr sz="5000">
                <a:solidFill>
                  <a:schemeClr val="bg1"/>
                </a:solidFill>
                <a:latin typeface="Arial" panose="020B0604020202020204" pitchFamily="34" charset="0"/>
              </a:defRPr>
            </a:lvl9pPr>
          </a:lstStyle>
          <a:p>
            <a:pPr eaLnBrk="1" hangingPunct="1">
              <a:defRPr/>
            </a:pPr>
            <a:endParaRPr lang="fr-FR" altLang="fr-FR" smtClean="0"/>
          </a:p>
        </p:txBody>
      </p:sp>
      <p:pic>
        <p:nvPicPr>
          <p:cNvPr id="4" name="Image 6" descr="PageUnePP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2"/>
          <p:cNvSpPr>
            <a:spLocks noChangeArrowheads="1"/>
          </p:cNvSpPr>
          <p:nvPr userDrawn="1"/>
        </p:nvSpPr>
        <p:spPr bwMode="auto">
          <a:xfrm>
            <a:off x="0" y="5445125"/>
            <a:ext cx="37798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defRPr/>
            </a:pPr>
            <a:endParaRPr lang="fr-FR" altLang="fr-FR" sz="1800" b="1" smtClean="0">
              <a:solidFill>
                <a:schemeClr val="bg1"/>
              </a:solidFill>
            </a:endParaRPr>
          </a:p>
        </p:txBody>
      </p:sp>
      <p:sp>
        <p:nvSpPr>
          <p:cNvPr id="64522" name="Rectangle 10"/>
          <p:cNvSpPr>
            <a:spLocks noGrp="1" noChangeArrowheads="1"/>
          </p:cNvSpPr>
          <p:nvPr>
            <p:ph type="subTitle" sz="quarter" idx="1"/>
          </p:nvPr>
        </p:nvSpPr>
        <p:spPr>
          <a:xfrm>
            <a:off x="71438" y="5394325"/>
            <a:ext cx="4284662" cy="1419225"/>
          </a:xfrm>
        </p:spPr>
        <p:txBody>
          <a:bodyPr/>
          <a:lstStyle>
            <a:lvl1pPr marL="0" indent="0">
              <a:buFontTx/>
              <a:buNone/>
              <a:defRPr sz="2000" b="1">
                <a:solidFill>
                  <a:schemeClr val="bg1"/>
                </a:solidFill>
              </a:defRPr>
            </a:lvl1pPr>
          </a:lstStyle>
          <a:p>
            <a:pPr lvl="0"/>
            <a:r>
              <a:rPr lang="fr-FR" altLang="fr-FR" noProof="0" smtClean="0"/>
              <a:t>Service émetteur</a:t>
            </a:r>
          </a:p>
          <a:p>
            <a:pPr lvl="0"/>
            <a:r>
              <a:rPr lang="fr-FR" altLang="fr-FR" noProof="0" smtClean="0"/>
              <a:t>Date</a:t>
            </a:r>
          </a:p>
          <a:p>
            <a:pPr lvl="0"/>
            <a:r>
              <a:rPr lang="fr-FR" altLang="fr-FR" noProof="0" smtClean="0"/>
              <a:t>Contexte de la présentation</a:t>
            </a:r>
          </a:p>
        </p:txBody>
      </p:sp>
    </p:spTree>
    <p:extLst>
      <p:ext uri="{BB962C8B-B14F-4D97-AF65-F5344CB8AC3E}">
        <p14:creationId xmlns:p14="http://schemas.microsoft.com/office/powerpoint/2010/main" val="160850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graphicFrame>
        <p:nvGraphicFramePr>
          <p:cNvPr id="5"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4999" name="think-cell Slide" r:id="rId6" imgW="270" imgH="270" progId="TCLayout.ActiveDocument.1">
                  <p:embed/>
                </p:oleObj>
              </mc:Choice>
              <mc:Fallback>
                <p:oleObj name="think-cell Slide" r:id="rId6" imgW="270" imgH="270" progId="TCLayout.ActiveDocument.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SlideBottomBar"/>
          <p:cNvSpPr>
            <a:spLocks noChangeArrowheads="1"/>
          </p:cNvSpPr>
          <p:nvPr/>
        </p:nvSpPr>
        <p:spPr bwMode="auto">
          <a:xfrm>
            <a:off x="0" y="6429375"/>
            <a:ext cx="9144000" cy="430213"/>
          </a:xfrm>
          <a:prstGeom prst="rect">
            <a:avLst/>
          </a:prstGeom>
          <a:solidFill>
            <a:srgbClr val="C7DFFB"/>
          </a:solidFill>
          <a:ln w="9525">
            <a:noFill/>
            <a:miter lim="800000"/>
            <a:headEnd/>
            <a:tailEnd/>
          </a:ln>
          <a:effectLst/>
        </p:spPr>
        <p:txBody>
          <a:bodyPr wrap="none" anchor="ctr"/>
          <a:lstStyle/>
          <a:p>
            <a:pPr algn="ctr" eaLnBrk="1" hangingPunct="1">
              <a:defRPr/>
            </a:pPr>
            <a:endParaRPr lang="de-DE" sz="1326">
              <a:solidFill>
                <a:srgbClr val="000000"/>
              </a:solidFill>
              <a:latin typeface="Arial" charset="0"/>
            </a:endParaRPr>
          </a:p>
        </p:txBody>
      </p:sp>
      <p:sp>
        <p:nvSpPr>
          <p:cNvPr id="7" name="SlideLogoText"/>
          <p:cNvSpPr>
            <a:spLocks noChangeArrowheads="1"/>
          </p:cNvSpPr>
          <p:nvPr>
            <p:custDataLst>
              <p:tags r:id="rId3"/>
            </p:custDataLst>
          </p:nvPr>
        </p:nvSpPr>
        <p:spPr bwMode="auto">
          <a:xfrm>
            <a:off x="5248275" y="6564313"/>
            <a:ext cx="3254375" cy="160337"/>
          </a:xfrm>
          <a:prstGeom prst="rect">
            <a:avLst/>
          </a:prstGeom>
          <a:noFill/>
          <a:ln w="9525">
            <a:noFill/>
            <a:miter lim="800000"/>
            <a:headEnd/>
            <a:tailEnd/>
          </a:ln>
          <a:effectLst/>
        </p:spPr>
        <p:txBody>
          <a:bodyPr wrap="none" lIns="0" tIns="0" rIns="0" bIns="0" anchor="ctr">
            <a:spAutoFit/>
          </a:bodyPr>
          <a:lstStyle/>
          <a:p>
            <a:pPr algn="r" defTabSz="913526" eaLnBrk="1" hangingPunct="1">
              <a:defRPr/>
            </a:pPr>
            <a:r>
              <a:rPr lang="en-US" sz="1020">
                <a:solidFill>
                  <a:srgbClr val="000000"/>
                </a:solidFill>
                <a:latin typeface="Arial" charset="0"/>
              </a:rPr>
              <a:t>Veolia Water North America and McKinsey &amp; Company</a:t>
            </a:r>
          </a:p>
        </p:txBody>
      </p:sp>
      <p:sp>
        <p:nvSpPr>
          <p:cNvPr id="8" name="McK 1. On-page tracker" hidden="1"/>
          <p:cNvSpPr>
            <a:spLocks noChangeArrowheads="1"/>
          </p:cNvSpPr>
          <p:nvPr/>
        </p:nvSpPr>
        <p:spPr bwMode="auto">
          <a:xfrm>
            <a:off x="122238" y="26988"/>
            <a:ext cx="893762" cy="225425"/>
          </a:xfrm>
          <a:prstGeom prst="rect">
            <a:avLst/>
          </a:prstGeom>
          <a:noFill/>
          <a:ln w="9525">
            <a:noFill/>
            <a:miter lim="800000"/>
            <a:headEnd/>
            <a:tailEnd/>
          </a:ln>
          <a:effectLst/>
        </p:spPr>
        <p:txBody>
          <a:bodyPr wrap="none" lIns="0" tIns="0" rIns="0" bIns="0">
            <a:spAutoFit/>
          </a:bodyPr>
          <a:lstStyle/>
          <a:p>
            <a:pPr eaLnBrk="1" hangingPunct="1">
              <a:defRPr/>
            </a:pPr>
            <a:r>
              <a:rPr lang="en-US" sz="1428">
                <a:solidFill>
                  <a:srgbClr val="808080"/>
                </a:solidFill>
                <a:latin typeface="Arial" charset="0"/>
              </a:rPr>
              <a:t>TRACKER</a:t>
            </a:r>
          </a:p>
        </p:txBody>
      </p:sp>
      <p:sp>
        <p:nvSpPr>
          <p:cNvPr id="9" name="McK 3. Unit of measure" hidden="1"/>
          <p:cNvSpPr txBox="1">
            <a:spLocks noChangeArrowheads="1"/>
          </p:cNvSpPr>
          <p:nvPr/>
        </p:nvSpPr>
        <p:spPr bwMode="auto">
          <a:xfrm>
            <a:off x="122238" y="542925"/>
            <a:ext cx="3729037" cy="223838"/>
          </a:xfrm>
          <a:prstGeom prst="rect">
            <a:avLst/>
          </a:prstGeom>
          <a:noFill/>
          <a:ln w="9525">
            <a:noFill/>
            <a:miter lim="800000"/>
            <a:headEnd/>
            <a:tailEnd/>
          </a:ln>
          <a:effectLst/>
        </p:spPr>
        <p:txBody>
          <a:bodyPr lIns="0" tIns="0" rIns="0" bIns="0">
            <a:spAutoFit/>
          </a:bodyPr>
          <a:lstStyle/>
          <a:p>
            <a:pPr defTabSz="913526" eaLnBrk="1" hangingPunct="1">
              <a:defRPr/>
            </a:pPr>
            <a:r>
              <a:rPr lang="en-US" sz="1428">
                <a:solidFill>
                  <a:srgbClr val="808080"/>
                </a:solidFill>
                <a:latin typeface="Arial" charset="0"/>
              </a:rPr>
              <a:t>Unit of measure</a:t>
            </a:r>
          </a:p>
        </p:txBody>
      </p:sp>
      <p:grpSp>
        <p:nvGrpSpPr>
          <p:cNvPr id="10" name="McK Slide Elements"/>
          <p:cNvGrpSpPr>
            <a:grpSpLocks/>
          </p:cNvGrpSpPr>
          <p:nvPr userDrawn="1"/>
        </p:nvGrpSpPr>
        <p:grpSpPr bwMode="auto">
          <a:xfrm>
            <a:off x="122238" y="6199188"/>
            <a:ext cx="8721725" cy="525462"/>
            <a:chOff x="75" y="3827"/>
            <a:chExt cx="5385" cy="325"/>
          </a:xfrm>
        </p:grpSpPr>
        <p:sp>
          <p:nvSpPr>
            <p:cNvPr id="11" name="McK 4. Footnote" hidden="1"/>
            <p:cNvSpPr txBox="1">
              <a:spLocks noChangeArrowheads="1"/>
            </p:cNvSpPr>
            <p:nvPr userDrawn="1"/>
          </p:nvSpPr>
          <p:spPr bwMode="auto">
            <a:xfrm>
              <a:off x="75" y="3827"/>
              <a:ext cx="5385" cy="99"/>
            </a:xfrm>
            <a:prstGeom prst="rect">
              <a:avLst/>
            </a:prstGeom>
            <a:noFill/>
            <a:ln w="9525">
              <a:noFill/>
              <a:miter lim="800000"/>
              <a:headEnd/>
              <a:tailEnd/>
            </a:ln>
            <a:effectLst/>
          </p:spPr>
          <p:txBody>
            <a:bodyPr lIns="0" tIns="0" rIns="0" bIns="0" anchor="b">
              <a:spAutoFit/>
            </a:bodyPr>
            <a:lstStyle/>
            <a:p>
              <a:pPr marL="106902" indent="-106902" defTabSz="913526" eaLnBrk="1" hangingPunct="1">
                <a:defRPr/>
              </a:pPr>
              <a:r>
                <a:rPr lang="en-US" sz="1020">
                  <a:solidFill>
                    <a:srgbClr val="000000"/>
                  </a:solidFill>
                  <a:latin typeface="Arial" charset="0"/>
                </a:rPr>
                <a:t>1 Footnote</a:t>
              </a:r>
            </a:p>
          </p:txBody>
        </p:sp>
        <p:sp>
          <p:nvSpPr>
            <p:cNvPr id="12" name="McK 5. Source" hidden="1"/>
            <p:cNvSpPr>
              <a:spLocks noChangeArrowheads="1"/>
            </p:cNvSpPr>
            <p:nvPr userDrawn="1"/>
          </p:nvSpPr>
          <p:spPr bwMode="auto">
            <a:xfrm>
              <a:off x="75" y="4053"/>
              <a:ext cx="4323" cy="99"/>
            </a:xfrm>
            <a:prstGeom prst="rect">
              <a:avLst/>
            </a:prstGeom>
            <a:noFill/>
            <a:ln w="9525">
              <a:noFill/>
              <a:miter lim="800000"/>
              <a:headEnd/>
              <a:tailEnd/>
            </a:ln>
            <a:effectLst/>
          </p:spPr>
          <p:txBody>
            <a:bodyPr lIns="0" tIns="0" rIns="0" bIns="0" anchor="ctr">
              <a:spAutoFit/>
            </a:bodyPr>
            <a:lstStyle/>
            <a:p>
              <a:pPr marL="621975" indent="-621975" defTabSz="913526" eaLnBrk="1" hangingPunct="1">
                <a:tabLst>
                  <a:tab pos="625214" algn="l"/>
                </a:tabLst>
                <a:defRPr/>
              </a:pPr>
              <a:r>
                <a:rPr lang="en-US" sz="1020">
                  <a:solidFill>
                    <a:srgbClr val="000000"/>
                  </a:solidFill>
                  <a:latin typeface="Arial" charset="0"/>
                </a:rPr>
                <a:t>SOURCE: Source</a:t>
              </a:r>
            </a:p>
          </p:txBody>
        </p:sp>
      </p:grpSp>
      <p:grpSp>
        <p:nvGrpSpPr>
          <p:cNvPr id="13" name="ACET" hidden="1"/>
          <p:cNvGrpSpPr>
            <a:grpSpLocks/>
          </p:cNvGrpSpPr>
          <p:nvPr/>
        </p:nvGrpSpPr>
        <p:grpSpPr bwMode="auto">
          <a:xfrm>
            <a:off x="1482725" y="1136650"/>
            <a:ext cx="4349750" cy="531813"/>
            <a:chOff x="915" y="702"/>
            <a:chExt cx="2686" cy="328"/>
          </a:xfrm>
        </p:grpSpPr>
        <p:cxnSp>
          <p:nvCxnSpPr>
            <p:cNvPr id="14" name="AutoShape 249" hidden="1"/>
            <p:cNvCxnSpPr>
              <a:cxnSpLocks noChangeShapeType="1"/>
            </p:cNvCxnSpPr>
            <p:nvPr/>
          </p:nvCxnSpPr>
          <p:spPr bwMode="auto">
            <a:xfrm>
              <a:off x="915" y="1030"/>
              <a:ext cx="2686"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5" name="AutoShape 250" hidden="1"/>
            <p:cNvSpPr>
              <a:spLocks noChangeArrowheads="1"/>
            </p:cNvSpPr>
            <p:nvPr/>
          </p:nvSpPr>
          <p:spPr bwMode="auto">
            <a:xfrm>
              <a:off x="915" y="702"/>
              <a:ext cx="2686" cy="328"/>
            </a:xfrm>
            <a:prstGeom prst="leftRightArrow">
              <a:avLst>
                <a:gd name="adj1" fmla="val 100000"/>
                <a:gd name="adj2" fmla="val 0"/>
              </a:avLst>
            </a:prstGeom>
            <a:noFill/>
            <a:ln w="9525">
              <a:noFill/>
              <a:miter lim="800000"/>
              <a:headEnd/>
              <a:tailEnd/>
            </a:ln>
            <a:effectLst/>
          </p:spPr>
          <p:txBody>
            <a:bodyPr lIns="0" tIns="0" rIns="0" bIns="18288" anchor="b">
              <a:spAutoFit/>
            </a:bodyPr>
            <a:lstStyle/>
            <a:p>
              <a:pPr eaLnBrk="1" hangingPunct="1">
                <a:defRPr/>
              </a:pPr>
              <a:r>
                <a:rPr lang="en-US" sz="1632" b="1">
                  <a:solidFill>
                    <a:srgbClr val="000000"/>
                  </a:solidFill>
                  <a:latin typeface="Arial" charset="0"/>
                </a:rPr>
                <a:t>Title</a:t>
              </a:r>
            </a:p>
            <a:p>
              <a:pPr eaLnBrk="1" hangingPunct="1">
                <a:defRPr/>
              </a:pPr>
              <a:r>
                <a:rPr lang="en-US" sz="1632">
                  <a:solidFill>
                    <a:srgbClr val="808080"/>
                  </a:solidFill>
                  <a:latin typeface="Arial" charset="0"/>
                </a:rPr>
                <a:t>Unit of measure</a:t>
              </a:r>
            </a:p>
          </p:txBody>
        </p:sp>
      </p:grpSp>
      <p:sp>
        <p:nvSpPr>
          <p:cNvPr id="16" name="Working Draft" hidden="1"/>
          <p:cNvSpPr txBox="1">
            <a:spLocks noChangeArrowheads="1"/>
          </p:cNvSpPr>
          <p:nvPr/>
        </p:nvSpPr>
        <p:spPr bwMode="auto">
          <a:xfrm rot="5400000">
            <a:off x="8177213" y="2784475"/>
            <a:ext cx="1790700" cy="95250"/>
          </a:xfrm>
          <a:prstGeom prst="rect">
            <a:avLst/>
          </a:prstGeom>
          <a:noFill/>
          <a:ln w="9525">
            <a:noFill/>
            <a:miter lim="800000"/>
            <a:headEnd/>
            <a:tailEnd/>
          </a:ln>
          <a:effectLst/>
        </p:spPr>
        <p:txBody>
          <a:bodyPr wrap="none" lIns="0" tIns="0" rIns="0" bIns="0">
            <a:spAutoFit/>
          </a:bodyPr>
          <a:lstStyle/>
          <a:p>
            <a:pPr eaLnBrk="1" hangingPunct="1">
              <a:defRPr/>
            </a:pPr>
            <a:r>
              <a:rPr lang="en-GB" sz="612">
                <a:solidFill>
                  <a:srgbClr val="000000"/>
                </a:solidFill>
                <a:latin typeface="Arial" charset="0"/>
              </a:rPr>
              <a:t>Working Draft - Last Modified 25/10/2011 22:09:33</a:t>
            </a:r>
            <a:endParaRPr lang="en-US" sz="1632">
              <a:solidFill>
                <a:srgbClr val="000000"/>
              </a:solidFill>
              <a:latin typeface="Arial" charset="0"/>
            </a:endParaRPr>
          </a:p>
        </p:txBody>
      </p:sp>
      <p:sp>
        <p:nvSpPr>
          <p:cNvPr id="17" name="Printed" hidden="1"/>
          <p:cNvSpPr txBox="1">
            <a:spLocks noChangeArrowheads="1"/>
          </p:cNvSpPr>
          <p:nvPr/>
        </p:nvSpPr>
        <p:spPr bwMode="auto">
          <a:xfrm rot="5400000">
            <a:off x="8567738" y="4302125"/>
            <a:ext cx="1009650" cy="95250"/>
          </a:xfrm>
          <a:prstGeom prst="rect">
            <a:avLst/>
          </a:prstGeom>
          <a:noFill/>
          <a:ln w="9525">
            <a:noFill/>
            <a:miter lim="800000"/>
            <a:headEnd/>
            <a:tailEnd/>
          </a:ln>
          <a:effectLst/>
        </p:spPr>
        <p:txBody>
          <a:bodyPr wrap="none" lIns="0" tIns="0" rIns="0" bIns="0">
            <a:spAutoFit/>
          </a:bodyPr>
          <a:lstStyle/>
          <a:p>
            <a:pPr eaLnBrk="1" hangingPunct="1">
              <a:defRPr/>
            </a:pPr>
            <a:r>
              <a:rPr lang="en-US" sz="612">
                <a:solidFill>
                  <a:srgbClr val="000000"/>
                </a:solidFill>
                <a:latin typeface="Arial" charset="0"/>
              </a:rPr>
              <a:t>Printed 25/10/2011 20:20:31</a:t>
            </a:r>
            <a:endParaRPr lang="en-US" sz="1632">
              <a:solidFill>
                <a:srgbClr val="000000"/>
              </a:solidFill>
              <a:latin typeface="Arial" charset="0"/>
            </a:endParaRPr>
          </a:p>
        </p:txBody>
      </p:sp>
      <p:sp>
        <p:nvSpPr>
          <p:cNvPr id="18" name="SlideLogoSeparator"/>
          <p:cNvSpPr>
            <a:spLocks noChangeArrowheads="1"/>
          </p:cNvSpPr>
          <p:nvPr>
            <p:custDataLst>
              <p:tags r:id="rId4"/>
            </p:custDataLst>
          </p:nvPr>
        </p:nvSpPr>
        <p:spPr bwMode="auto">
          <a:xfrm>
            <a:off x="8589963" y="6530975"/>
            <a:ext cx="41275" cy="192088"/>
          </a:xfrm>
          <a:prstGeom prst="rect">
            <a:avLst/>
          </a:prstGeom>
          <a:noFill/>
          <a:ln w="9525">
            <a:noFill/>
            <a:miter lim="800000"/>
            <a:headEnd/>
            <a:tailEnd/>
          </a:ln>
          <a:effectLst/>
        </p:spPr>
        <p:txBody>
          <a:bodyPr wrap="none" lIns="0" tIns="0" rIns="0" bIns="0" anchor="ctr">
            <a:spAutoFit/>
          </a:bodyPr>
          <a:lstStyle/>
          <a:p>
            <a:pPr algn="r" defTabSz="913526" eaLnBrk="1" hangingPunct="1">
              <a:defRPr/>
            </a:pPr>
            <a:r>
              <a:rPr lang="en-US" sz="1224">
                <a:solidFill>
                  <a:srgbClr val="000000"/>
                </a:solidFill>
                <a:latin typeface="Arial" charset="0"/>
              </a:rPr>
              <a:t>|</a:t>
            </a:r>
          </a:p>
        </p:txBody>
      </p:sp>
      <p:sp>
        <p:nvSpPr>
          <p:cNvPr id="19" name="doc id"/>
          <p:cNvSpPr>
            <a:spLocks noChangeArrowheads="1"/>
          </p:cNvSpPr>
          <p:nvPr/>
        </p:nvSpPr>
        <p:spPr bwMode="auto">
          <a:xfrm>
            <a:off x="8247063" y="36513"/>
            <a:ext cx="669925" cy="125412"/>
          </a:xfrm>
          <a:prstGeom prst="rect">
            <a:avLst/>
          </a:prstGeom>
          <a:noFill/>
          <a:ln w="9525">
            <a:noFill/>
            <a:miter lim="800000"/>
            <a:headEnd/>
            <a:tailEnd/>
          </a:ln>
          <a:effectLst/>
        </p:spPr>
        <p:txBody>
          <a:bodyPr wrap="none" lIns="0" tIns="0" rIns="0" bIns="0"/>
          <a:lstStyle/>
          <a:p>
            <a:pPr eaLnBrk="1" hangingPunct="1">
              <a:defRPr/>
            </a:pPr>
            <a:endParaRPr lang="de-DE" sz="1326">
              <a:solidFill>
                <a:srgbClr val="000000"/>
              </a:solidFill>
              <a:latin typeface="Arial" charset="0"/>
            </a:endParaRPr>
          </a:p>
        </p:txBody>
      </p:sp>
      <p:sp>
        <p:nvSpPr>
          <p:cNvPr id="2" name="Titel 1"/>
          <p:cNvSpPr>
            <a:spLocks noGrp="1"/>
          </p:cNvSpPr>
          <p:nvPr>
            <p:ph type="title"/>
          </p:nvPr>
        </p:nvSpPr>
        <p:spPr>
          <a:xfrm>
            <a:off x="456795" y="806974"/>
            <a:ext cx="3008044" cy="628121"/>
          </a:xfrm>
        </p:spPr>
        <p:txBody>
          <a:bodyPr anchor="b"/>
          <a:lstStyle>
            <a:lvl1pPr algn="l">
              <a:defRPr sz="2041" b="1"/>
            </a:lvl1pPr>
          </a:lstStyle>
          <a:p>
            <a:r>
              <a:rPr lang="de-DE" smtClean="0"/>
              <a:t>Titelmasterformat durch Klicken bearbeiten</a:t>
            </a:r>
            <a:endParaRPr lang="de-DE"/>
          </a:p>
        </p:txBody>
      </p:sp>
      <p:sp>
        <p:nvSpPr>
          <p:cNvPr id="3" name="Inhaltsplatzhalter 2"/>
          <p:cNvSpPr>
            <a:spLocks noGrp="1"/>
          </p:cNvSpPr>
          <p:nvPr>
            <p:ph idx="1"/>
          </p:nvPr>
        </p:nvSpPr>
        <p:spPr>
          <a:xfrm>
            <a:off x="3574988" y="273738"/>
            <a:ext cx="5112217" cy="5852138"/>
          </a:xfrm>
        </p:spPr>
        <p:txBody>
          <a:bodyPr/>
          <a:lstStyle>
            <a:lvl1pPr>
              <a:defRPr sz="3265"/>
            </a:lvl1pPr>
            <a:lvl2pPr>
              <a:defRPr sz="2857"/>
            </a:lvl2pPr>
            <a:lvl3pPr>
              <a:defRPr sz="2449"/>
            </a:lvl3pPr>
            <a:lvl4pPr>
              <a:defRPr sz="2041"/>
            </a:lvl4pPr>
            <a:lvl5pPr>
              <a:defRPr sz="2041"/>
            </a:lvl5pPr>
            <a:lvl6pPr>
              <a:defRPr sz="2041"/>
            </a:lvl6pPr>
            <a:lvl7pPr>
              <a:defRPr sz="2041"/>
            </a:lvl7pPr>
            <a:lvl8pPr>
              <a:defRPr sz="2041"/>
            </a:lvl8pPr>
            <a:lvl9pPr>
              <a:defRPr sz="2041"/>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6795" y="1435094"/>
            <a:ext cx="3008044" cy="4690781"/>
          </a:xfrm>
        </p:spPr>
        <p:txBody>
          <a:bodyPr/>
          <a:lstStyle>
            <a:lvl1pPr marL="0" indent="0">
              <a:buNone/>
              <a:defRPr sz="1428"/>
            </a:lvl1pPr>
            <a:lvl2pPr marL="466481" indent="0">
              <a:buNone/>
              <a:defRPr sz="1224"/>
            </a:lvl2pPr>
            <a:lvl3pPr marL="932962" indent="0">
              <a:buNone/>
              <a:defRPr sz="1020"/>
            </a:lvl3pPr>
            <a:lvl4pPr marL="1399443" indent="0">
              <a:buNone/>
              <a:defRPr sz="918"/>
            </a:lvl4pPr>
            <a:lvl5pPr marL="1865925" indent="0">
              <a:buNone/>
              <a:defRPr sz="918"/>
            </a:lvl5pPr>
            <a:lvl6pPr marL="2332406" indent="0">
              <a:buNone/>
              <a:defRPr sz="918"/>
            </a:lvl6pPr>
            <a:lvl7pPr marL="2798887" indent="0">
              <a:buNone/>
              <a:defRPr sz="918"/>
            </a:lvl7pPr>
            <a:lvl8pPr marL="3265368" indent="0">
              <a:buNone/>
              <a:defRPr sz="918"/>
            </a:lvl8pPr>
            <a:lvl9pPr marL="3731849" indent="0">
              <a:buNone/>
              <a:defRPr sz="918"/>
            </a:lvl9pPr>
          </a:lstStyle>
          <a:p>
            <a:pPr lvl="0"/>
            <a:r>
              <a:rPr lang="de-DE" smtClean="0"/>
              <a:t>Textmasterformate durch Klicken bearbeiten</a:t>
            </a:r>
          </a:p>
        </p:txBody>
      </p:sp>
      <p:sp>
        <p:nvSpPr>
          <p:cNvPr id="20" name="Rectangle 280"/>
          <p:cNvSpPr>
            <a:spLocks noGrp="1" noChangeArrowheads="1"/>
          </p:cNvSpPr>
          <p:nvPr>
            <p:ph type="sldNum" sz="quarter" idx="10"/>
          </p:nvPr>
        </p:nvSpPr>
        <p:spPr/>
        <p:txBody>
          <a:bodyPr/>
          <a:lstStyle>
            <a:lvl1pPr eaLnBrk="0" hangingPunct="0">
              <a:defRPr/>
            </a:lvl1pPr>
          </a:lstStyle>
          <a:p>
            <a:pPr>
              <a:defRPr/>
            </a:pPr>
            <a:fld id="{D5ED8720-50F2-43AC-AD29-0B4DEC128C0B}" type="slidenum">
              <a:rPr lang="en-US" altLang="fr-FR"/>
              <a:pPr>
                <a:defRPr/>
              </a:pPr>
              <a:t>‹N°›</a:t>
            </a:fld>
            <a:r>
              <a:rPr lang="en-US" altLang="fr-FR"/>
              <a:t> </a:t>
            </a:r>
          </a:p>
        </p:txBody>
      </p:sp>
    </p:spTree>
    <p:extLst>
      <p:ext uri="{BB962C8B-B14F-4D97-AF65-F5344CB8AC3E}">
        <p14:creationId xmlns:p14="http://schemas.microsoft.com/office/powerpoint/2010/main" val="1771844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graphicFrame>
        <p:nvGraphicFramePr>
          <p:cNvPr id="5"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6023" name="think-cell Slide" r:id="rId6" imgW="270" imgH="270" progId="TCLayout.ActiveDocument.1">
                  <p:embed/>
                </p:oleObj>
              </mc:Choice>
              <mc:Fallback>
                <p:oleObj name="think-cell Slide" r:id="rId6" imgW="270" imgH="270" progId="TCLayout.ActiveDocument.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SlideBottomBar"/>
          <p:cNvSpPr>
            <a:spLocks noChangeArrowheads="1"/>
          </p:cNvSpPr>
          <p:nvPr/>
        </p:nvSpPr>
        <p:spPr bwMode="auto">
          <a:xfrm>
            <a:off x="0" y="6429375"/>
            <a:ext cx="9144000" cy="430213"/>
          </a:xfrm>
          <a:prstGeom prst="rect">
            <a:avLst/>
          </a:prstGeom>
          <a:solidFill>
            <a:srgbClr val="C7DFFB"/>
          </a:solidFill>
          <a:ln w="9525">
            <a:noFill/>
            <a:miter lim="800000"/>
            <a:headEnd/>
            <a:tailEnd/>
          </a:ln>
          <a:effectLst/>
        </p:spPr>
        <p:txBody>
          <a:bodyPr wrap="none" anchor="ctr"/>
          <a:lstStyle/>
          <a:p>
            <a:pPr algn="ctr" eaLnBrk="1" hangingPunct="1">
              <a:defRPr/>
            </a:pPr>
            <a:endParaRPr lang="de-DE" sz="1326">
              <a:solidFill>
                <a:srgbClr val="000000"/>
              </a:solidFill>
              <a:latin typeface="Arial" charset="0"/>
            </a:endParaRPr>
          </a:p>
        </p:txBody>
      </p:sp>
      <p:sp>
        <p:nvSpPr>
          <p:cNvPr id="7" name="SlideLogoText"/>
          <p:cNvSpPr>
            <a:spLocks noChangeArrowheads="1"/>
          </p:cNvSpPr>
          <p:nvPr>
            <p:custDataLst>
              <p:tags r:id="rId3"/>
            </p:custDataLst>
          </p:nvPr>
        </p:nvSpPr>
        <p:spPr bwMode="auto">
          <a:xfrm>
            <a:off x="5248275" y="6564313"/>
            <a:ext cx="3254375" cy="160337"/>
          </a:xfrm>
          <a:prstGeom prst="rect">
            <a:avLst/>
          </a:prstGeom>
          <a:noFill/>
          <a:ln w="9525">
            <a:noFill/>
            <a:miter lim="800000"/>
            <a:headEnd/>
            <a:tailEnd/>
          </a:ln>
          <a:effectLst/>
        </p:spPr>
        <p:txBody>
          <a:bodyPr wrap="none" lIns="0" tIns="0" rIns="0" bIns="0" anchor="ctr">
            <a:spAutoFit/>
          </a:bodyPr>
          <a:lstStyle/>
          <a:p>
            <a:pPr algn="r" defTabSz="913526" eaLnBrk="1" hangingPunct="1">
              <a:defRPr/>
            </a:pPr>
            <a:r>
              <a:rPr lang="en-US" sz="1020">
                <a:solidFill>
                  <a:srgbClr val="000000"/>
                </a:solidFill>
                <a:latin typeface="Arial" charset="0"/>
              </a:rPr>
              <a:t>Veolia Water North America and McKinsey &amp; Company</a:t>
            </a:r>
          </a:p>
        </p:txBody>
      </p:sp>
      <p:sp>
        <p:nvSpPr>
          <p:cNvPr id="8" name="McK 1. On-page tracker" hidden="1"/>
          <p:cNvSpPr>
            <a:spLocks noChangeArrowheads="1"/>
          </p:cNvSpPr>
          <p:nvPr/>
        </p:nvSpPr>
        <p:spPr bwMode="auto">
          <a:xfrm>
            <a:off x="122238" y="26988"/>
            <a:ext cx="893762" cy="225425"/>
          </a:xfrm>
          <a:prstGeom prst="rect">
            <a:avLst/>
          </a:prstGeom>
          <a:noFill/>
          <a:ln w="9525">
            <a:noFill/>
            <a:miter lim="800000"/>
            <a:headEnd/>
            <a:tailEnd/>
          </a:ln>
          <a:effectLst/>
        </p:spPr>
        <p:txBody>
          <a:bodyPr wrap="none" lIns="0" tIns="0" rIns="0" bIns="0">
            <a:spAutoFit/>
          </a:bodyPr>
          <a:lstStyle/>
          <a:p>
            <a:pPr eaLnBrk="1" hangingPunct="1">
              <a:defRPr/>
            </a:pPr>
            <a:r>
              <a:rPr lang="en-US" sz="1428">
                <a:solidFill>
                  <a:srgbClr val="808080"/>
                </a:solidFill>
                <a:latin typeface="Arial" charset="0"/>
              </a:rPr>
              <a:t>TRACKER</a:t>
            </a:r>
          </a:p>
        </p:txBody>
      </p:sp>
      <p:sp>
        <p:nvSpPr>
          <p:cNvPr id="9" name="McK 3. Unit of measure" hidden="1"/>
          <p:cNvSpPr txBox="1">
            <a:spLocks noChangeArrowheads="1"/>
          </p:cNvSpPr>
          <p:nvPr/>
        </p:nvSpPr>
        <p:spPr bwMode="auto">
          <a:xfrm>
            <a:off x="122238" y="542925"/>
            <a:ext cx="3729037" cy="223838"/>
          </a:xfrm>
          <a:prstGeom prst="rect">
            <a:avLst/>
          </a:prstGeom>
          <a:noFill/>
          <a:ln w="9525">
            <a:noFill/>
            <a:miter lim="800000"/>
            <a:headEnd/>
            <a:tailEnd/>
          </a:ln>
          <a:effectLst/>
        </p:spPr>
        <p:txBody>
          <a:bodyPr lIns="0" tIns="0" rIns="0" bIns="0">
            <a:spAutoFit/>
          </a:bodyPr>
          <a:lstStyle/>
          <a:p>
            <a:pPr defTabSz="913526" eaLnBrk="1" hangingPunct="1">
              <a:defRPr/>
            </a:pPr>
            <a:r>
              <a:rPr lang="en-US" sz="1428">
                <a:solidFill>
                  <a:srgbClr val="808080"/>
                </a:solidFill>
                <a:latin typeface="Arial" charset="0"/>
              </a:rPr>
              <a:t>Unit of measure</a:t>
            </a:r>
          </a:p>
        </p:txBody>
      </p:sp>
      <p:grpSp>
        <p:nvGrpSpPr>
          <p:cNvPr id="10" name="McK Slide Elements"/>
          <p:cNvGrpSpPr>
            <a:grpSpLocks/>
          </p:cNvGrpSpPr>
          <p:nvPr userDrawn="1"/>
        </p:nvGrpSpPr>
        <p:grpSpPr bwMode="auto">
          <a:xfrm>
            <a:off x="122238" y="6199188"/>
            <a:ext cx="8721725" cy="525462"/>
            <a:chOff x="75" y="3827"/>
            <a:chExt cx="5385" cy="325"/>
          </a:xfrm>
        </p:grpSpPr>
        <p:sp>
          <p:nvSpPr>
            <p:cNvPr id="11" name="McK 4. Footnote" hidden="1"/>
            <p:cNvSpPr txBox="1">
              <a:spLocks noChangeArrowheads="1"/>
            </p:cNvSpPr>
            <p:nvPr userDrawn="1"/>
          </p:nvSpPr>
          <p:spPr bwMode="auto">
            <a:xfrm>
              <a:off x="75" y="3827"/>
              <a:ext cx="5385" cy="99"/>
            </a:xfrm>
            <a:prstGeom prst="rect">
              <a:avLst/>
            </a:prstGeom>
            <a:noFill/>
            <a:ln w="9525">
              <a:noFill/>
              <a:miter lim="800000"/>
              <a:headEnd/>
              <a:tailEnd/>
            </a:ln>
            <a:effectLst/>
          </p:spPr>
          <p:txBody>
            <a:bodyPr lIns="0" tIns="0" rIns="0" bIns="0" anchor="b">
              <a:spAutoFit/>
            </a:bodyPr>
            <a:lstStyle/>
            <a:p>
              <a:pPr marL="106902" indent="-106902" defTabSz="913526" eaLnBrk="1" hangingPunct="1">
                <a:defRPr/>
              </a:pPr>
              <a:r>
                <a:rPr lang="en-US" sz="1020">
                  <a:solidFill>
                    <a:srgbClr val="000000"/>
                  </a:solidFill>
                  <a:latin typeface="Arial" charset="0"/>
                </a:rPr>
                <a:t>1 Footnote</a:t>
              </a:r>
            </a:p>
          </p:txBody>
        </p:sp>
        <p:sp>
          <p:nvSpPr>
            <p:cNvPr id="12" name="McK 5. Source" hidden="1"/>
            <p:cNvSpPr>
              <a:spLocks noChangeArrowheads="1"/>
            </p:cNvSpPr>
            <p:nvPr userDrawn="1"/>
          </p:nvSpPr>
          <p:spPr bwMode="auto">
            <a:xfrm>
              <a:off x="75" y="4053"/>
              <a:ext cx="4323" cy="99"/>
            </a:xfrm>
            <a:prstGeom prst="rect">
              <a:avLst/>
            </a:prstGeom>
            <a:noFill/>
            <a:ln w="9525">
              <a:noFill/>
              <a:miter lim="800000"/>
              <a:headEnd/>
              <a:tailEnd/>
            </a:ln>
            <a:effectLst/>
          </p:spPr>
          <p:txBody>
            <a:bodyPr lIns="0" tIns="0" rIns="0" bIns="0" anchor="ctr">
              <a:spAutoFit/>
            </a:bodyPr>
            <a:lstStyle/>
            <a:p>
              <a:pPr marL="621975" indent="-621975" defTabSz="913526" eaLnBrk="1" hangingPunct="1">
                <a:tabLst>
                  <a:tab pos="625214" algn="l"/>
                </a:tabLst>
                <a:defRPr/>
              </a:pPr>
              <a:r>
                <a:rPr lang="en-US" sz="1020">
                  <a:solidFill>
                    <a:srgbClr val="000000"/>
                  </a:solidFill>
                  <a:latin typeface="Arial" charset="0"/>
                </a:rPr>
                <a:t>SOURCE: Source</a:t>
              </a:r>
            </a:p>
          </p:txBody>
        </p:sp>
      </p:grpSp>
      <p:grpSp>
        <p:nvGrpSpPr>
          <p:cNvPr id="13" name="ACET" hidden="1"/>
          <p:cNvGrpSpPr>
            <a:grpSpLocks/>
          </p:cNvGrpSpPr>
          <p:nvPr/>
        </p:nvGrpSpPr>
        <p:grpSpPr bwMode="auto">
          <a:xfrm>
            <a:off x="1482725" y="1136650"/>
            <a:ext cx="4349750" cy="531813"/>
            <a:chOff x="915" y="702"/>
            <a:chExt cx="2686" cy="328"/>
          </a:xfrm>
        </p:grpSpPr>
        <p:cxnSp>
          <p:nvCxnSpPr>
            <p:cNvPr id="14" name="AutoShape 249" hidden="1"/>
            <p:cNvCxnSpPr>
              <a:cxnSpLocks noChangeShapeType="1"/>
            </p:cNvCxnSpPr>
            <p:nvPr/>
          </p:nvCxnSpPr>
          <p:spPr bwMode="auto">
            <a:xfrm>
              <a:off x="915" y="1030"/>
              <a:ext cx="2686"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5" name="AutoShape 250" hidden="1"/>
            <p:cNvSpPr>
              <a:spLocks noChangeArrowheads="1"/>
            </p:cNvSpPr>
            <p:nvPr/>
          </p:nvSpPr>
          <p:spPr bwMode="auto">
            <a:xfrm>
              <a:off x="915" y="702"/>
              <a:ext cx="2686" cy="328"/>
            </a:xfrm>
            <a:prstGeom prst="leftRightArrow">
              <a:avLst>
                <a:gd name="adj1" fmla="val 100000"/>
                <a:gd name="adj2" fmla="val 0"/>
              </a:avLst>
            </a:prstGeom>
            <a:noFill/>
            <a:ln w="9525">
              <a:noFill/>
              <a:miter lim="800000"/>
              <a:headEnd/>
              <a:tailEnd/>
            </a:ln>
            <a:effectLst/>
          </p:spPr>
          <p:txBody>
            <a:bodyPr lIns="0" tIns="0" rIns="0" bIns="18288" anchor="b">
              <a:spAutoFit/>
            </a:bodyPr>
            <a:lstStyle/>
            <a:p>
              <a:pPr eaLnBrk="1" hangingPunct="1">
                <a:defRPr/>
              </a:pPr>
              <a:r>
                <a:rPr lang="en-US" sz="1632" b="1">
                  <a:solidFill>
                    <a:srgbClr val="000000"/>
                  </a:solidFill>
                  <a:latin typeface="Arial" charset="0"/>
                </a:rPr>
                <a:t>Title</a:t>
              </a:r>
            </a:p>
            <a:p>
              <a:pPr eaLnBrk="1" hangingPunct="1">
                <a:defRPr/>
              </a:pPr>
              <a:r>
                <a:rPr lang="en-US" sz="1632">
                  <a:solidFill>
                    <a:srgbClr val="808080"/>
                  </a:solidFill>
                  <a:latin typeface="Arial" charset="0"/>
                </a:rPr>
                <a:t>Unit of measure</a:t>
              </a:r>
            </a:p>
          </p:txBody>
        </p:sp>
      </p:grpSp>
      <p:sp>
        <p:nvSpPr>
          <p:cNvPr id="16" name="Working Draft" hidden="1"/>
          <p:cNvSpPr txBox="1">
            <a:spLocks noChangeArrowheads="1"/>
          </p:cNvSpPr>
          <p:nvPr/>
        </p:nvSpPr>
        <p:spPr bwMode="auto">
          <a:xfrm rot="5400000">
            <a:off x="8177213" y="2784475"/>
            <a:ext cx="1790700" cy="95250"/>
          </a:xfrm>
          <a:prstGeom prst="rect">
            <a:avLst/>
          </a:prstGeom>
          <a:noFill/>
          <a:ln w="9525">
            <a:noFill/>
            <a:miter lim="800000"/>
            <a:headEnd/>
            <a:tailEnd/>
          </a:ln>
          <a:effectLst/>
        </p:spPr>
        <p:txBody>
          <a:bodyPr wrap="none" lIns="0" tIns="0" rIns="0" bIns="0">
            <a:spAutoFit/>
          </a:bodyPr>
          <a:lstStyle/>
          <a:p>
            <a:pPr eaLnBrk="1" hangingPunct="1">
              <a:defRPr/>
            </a:pPr>
            <a:r>
              <a:rPr lang="en-GB" sz="612">
                <a:solidFill>
                  <a:srgbClr val="000000"/>
                </a:solidFill>
                <a:latin typeface="Arial" charset="0"/>
              </a:rPr>
              <a:t>Working Draft - Last Modified 25/10/2011 22:09:33</a:t>
            </a:r>
            <a:endParaRPr lang="en-US" sz="1632">
              <a:solidFill>
                <a:srgbClr val="000000"/>
              </a:solidFill>
              <a:latin typeface="Arial" charset="0"/>
            </a:endParaRPr>
          </a:p>
        </p:txBody>
      </p:sp>
      <p:sp>
        <p:nvSpPr>
          <p:cNvPr id="17" name="Printed" hidden="1"/>
          <p:cNvSpPr txBox="1">
            <a:spLocks noChangeArrowheads="1"/>
          </p:cNvSpPr>
          <p:nvPr/>
        </p:nvSpPr>
        <p:spPr bwMode="auto">
          <a:xfrm rot="5400000">
            <a:off x="8567738" y="4302125"/>
            <a:ext cx="1009650" cy="95250"/>
          </a:xfrm>
          <a:prstGeom prst="rect">
            <a:avLst/>
          </a:prstGeom>
          <a:noFill/>
          <a:ln w="9525">
            <a:noFill/>
            <a:miter lim="800000"/>
            <a:headEnd/>
            <a:tailEnd/>
          </a:ln>
          <a:effectLst/>
        </p:spPr>
        <p:txBody>
          <a:bodyPr wrap="none" lIns="0" tIns="0" rIns="0" bIns="0">
            <a:spAutoFit/>
          </a:bodyPr>
          <a:lstStyle/>
          <a:p>
            <a:pPr eaLnBrk="1" hangingPunct="1">
              <a:defRPr/>
            </a:pPr>
            <a:r>
              <a:rPr lang="en-US" sz="612">
                <a:solidFill>
                  <a:srgbClr val="000000"/>
                </a:solidFill>
                <a:latin typeface="Arial" charset="0"/>
              </a:rPr>
              <a:t>Printed 25/10/2011 20:20:31</a:t>
            </a:r>
            <a:endParaRPr lang="en-US" sz="1632">
              <a:solidFill>
                <a:srgbClr val="000000"/>
              </a:solidFill>
              <a:latin typeface="Arial" charset="0"/>
            </a:endParaRPr>
          </a:p>
        </p:txBody>
      </p:sp>
      <p:sp>
        <p:nvSpPr>
          <p:cNvPr id="18" name="SlideLogoSeparator"/>
          <p:cNvSpPr>
            <a:spLocks noChangeArrowheads="1"/>
          </p:cNvSpPr>
          <p:nvPr>
            <p:custDataLst>
              <p:tags r:id="rId4"/>
            </p:custDataLst>
          </p:nvPr>
        </p:nvSpPr>
        <p:spPr bwMode="auto">
          <a:xfrm>
            <a:off x="8589963" y="6530975"/>
            <a:ext cx="41275" cy="192088"/>
          </a:xfrm>
          <a:prstGeom prst="rect">
            <a:avLst/>
          </a:prstGeom>
          <a:noFill/>
          <a:ln w="9525">
            <a:noFill/>
            <a:miter lim="800000"/>
            <a:headEnd/>
            <a:tailEnd/>
          </a:ln>
          <a:effectLst/>
        </p:spPr>
        <p:txBody>
          <a:bodyPr wrap="none" lIns="0" tIns="0" rIns="0" bIns="0" anchor="ctr">
            <a:spAutoFit/>
          </a:bodyPr>
          <a:lstStyle/>
          <a:p>
            <a:pPr algn="r" defTabSz="913526" eaLnBrk="1" hangingPunct="1">
              <a:defRPr/>
            </a:pPr>
            <a:r>
              <a:rPr lang="en-US" sz="1224">
                <a:solidFill>
                  <a:srgbClr val="000000"/>
                </a:solidFill>
                <a:latin typeface="Arial" charset="0"/>
              </a:rPr>
              <a:t>|</a:t>
            </a:r>
          </a:p>
        </p:txBody>
      </p:sp>
      <p:sp>
        <p:nvSpPr>
          <p:cNvPr id="19" name="doc id"/>
          <p:cNvSpPr>
            <a:spLocks noChangeArrowheads="1"/>
          </p:cNvSpPr>
          <p:nvPr/>
        </p:nvSpPr>
        <p:spPr bwMode="auto">
          <a:xfrm>
            <a:off x="8247063" y="36513"/>
            <a:ext cx="669925" cy="125412"/>
          </a:xfrm>
          <a:prstGeom prst="rect">
            <a:avLst/>
          </a:prstGeom>
          <a:noFill/>
          <a:ln w="9525">
            <a:noFill/>
            <a:miter lim="800000"/>
            <a:headEnd/>
            <a:tailEnd/>
          </a:ln>
          <a:effectLst/>
        </p:spPr>
        <p:txBody>
          <a:bodyPr wrap="none" lIns="0" tIns="0" rIns="0" bIns="0"/>
          <a:lstStyle/>
          <a:p>
            <a:pPr eaLnBrk="1" hangingPunct="1">
              <a:defRPr/>
            </a:pPr>
            <a:endParaRPr lang="de-DE" sz="1326">
              <a:solidFill>
                <a:srgbClr val="000000"/>
              </a:solidFill>
              <a:latin typeface="Arial" charset="0"/>
            </a:endParaRPr>
          </a:p>
        </p:txBody>
      </p:sp>
      <p:sp>
        <p:nvSpPr>
          <p:cNvPr id="2" name="Titel 1"/>
          <p:cNvSpPr>
            <a:spLocks noGrp="1"/>
          </p:cNvSpPr>
          <p:nvPr>
            <p:ph type="title"/>
          </p:nvPr>
        </p:nvSpPr>
        <p:spPr>
          <a:xfrm>
            <a:off x="1791544" y="5053775"/>
            <a:ext cx="5486400" cy="314060"/>
          </a:xfrm>
        </p:spPr>
        <p:txBody>
          <a:bodyPr anchor="b"/>
          <a:lstStyle>
            <a:lvl1pPr algn="l">
              <a:defRPr sz="2041" b="1"/>
            </a:lvl1pPr>
          </a:lstStyle>
          <a:p>
            <a:r>
              <a:rPr lang="de-DE" smtClean="0"/>
              <a:t>Titelmasterformat durch Klicken bearbeiten</a:t>
            </a:r>
            <a:endParaRPr lang="de-DE"/>
          </a:p>
        </p:txBody>
      </p:sp>
      <p:sp>
        <p:nvSpPr>
          <p:cNvPr id="3" name="Bildplatzhalter 2"/>
          <p:cNvSpPr>
            <a:spLocks noGrp="1"/>
          </p:cNvSpPr>
          <p:nvPr>
            <p:ph type="pic" idx="1"/>
          </p:nvPr>
        </p:nvSpPr>
        <p:spPr>
          <a:xfrm>
            <a:off x="1791544" y="612264"/>
            <a:ext cx="5486400" cy="4115772"/>
          </a:xfrm>
        </p:spPr>
        <p:txBody>
          <a:bodyPr/>
          <a:lstStyle>
            <a:lvl1pPr marL="0" indent="0">
              <a:buNone/>
              <a:defRPr sz="3265"/>
            </a:lvl1pPr>
            <a:lvl2pPr marL="466481" indent="0">
              <a:buNone/>
              <a:defRPr sz="2857"/>
            </a:lvl2pPr>
            <a:lvl3pPr marL="932962" indent="0">
              <a:buNone/>
              <a:defRPr sz="2449"/>
            </a:lvl3pPr>
            <a:lvl4pPr marL="1399443" indent="0">
              <a:buNone/>
              <a:defRPr sz="2041"/>
            </a:lvl4pPr>
            <a:lvl5pPr marL="1865925" indent="0">
              <a:buNone/>
              <a:defRPr sz="2041"/>
            </a:lvl5pPr>
            <a:lvl6pPr marL="2332406" indent="0">
              <a:buNone/>
              <a:defRPr sz="2041"/>
            </a:lvl6pPr>
            <a:lvl7pPr marL="2798887" indent="0">
              <a:buNone/>
              <a:defRPr sz="2041"/>
            </a:lvl7pPr>
            <a:lvl8pPr marL="3265368" indent="0">
              <a:buNone/>
              <a:defRPr sz="2041"/>
            </a:lvl8pPr>
            <a:lvl9pPr marL="3731849" indent="0">
              <a:buNone/>
              <a:defRPr sz="2041"/>
            </a:lvl9pPr>
          </a:lstStyle>
          <a:p>
            <a:pPr lvl="0"/>
            <a:endParaRPr lang="de-DE" noProof="0" smtClean="0"/>
          </a:p>
        </p:txBody>
      </p:sp>
      <p:sp>
        <p:nvSpPr>
          <p:cNvPr id="4" name="Textplatzhalter 3"/>
          <p:cNvSpPr>
            <a:spLocks noGrp="1"/>
          </p:cNvSpPr>
          <p:nvPr>
            <p:ph type="body" sz="half" idx="2"/>
          </p:nvPr>
        </p:nvSpPr>
        <p:spPr>
          <a:xfrm>
            <a:off x="1791544" y="5367835"/>
            <a:ext cx="5486400" cy="805014"/>
          </a:xfrm>
        </p:spPr>
        <p:txBody>
          <a:bodyPr/>
          <a:lstStyle>
            <a:lvl1pPr marL="0" indent="0">
              <a:buNone/>
              <a:defRPr sz="1428"/>
            </a:lvl1pPr>
            <a:lvl2pPr marL="466481" indent="0">
              <a:buNone/>
              <a:defRPr sz="1224"/>
            </a:lvl2pPr>
            <a:lvl3pPr marL="932962" indent="0">
              <a:buNone/>
              <a:defRPr sz="1020"/>
            </a:lvl3pPr>
            <a:lvl4pPr marL="1399443" indent="0">
              <a:buNone/>
              <a:defRPr sz="918"/>
            </a:lvl4pPr>
            <a:lvl5pPr marL="1865925" indent="0">
              <a:buNone/>
              <a:defRPr sz="918"/>
            </a:lvl5pPr>
            <a:lvl6pPr marL="2332406" indent="0">
              <a:buNone/>
              <a:defRPr sz="918"/>
            </a:lvl6pPr>
            <a:lvl7pPr marL="2798887" indent="0">
              <a:buNone/>
              <a:defRPr sz="918"/>
            </a:lvl7pPr>
            <a:lvl8pPr marL="3265368" indent="0">
              <a:buNone/>
              <a:defRPr sz="918"/>
            </a:lvl8pPr>
            <a:lvl9pPr marL="3731849" indent="0">
              <a:buNone/>
              <a:defRPr sz="918"/>
            </a:lvl9pPr>
          </a:lstStyle>
          <a:p>
            <a:pPr lvl="0"/>
            <a:r>
              <a:rPr lang="de-DE" smtClean="0"/>
              <a:t>Textmasterformate durch Klicken bearbeiten</a:t>
            </a:r>
          </a:p>
        </p:txBody>
      </p:sp>
      <p:sp>
        <p:nvSpPr>
          <p:cNvPr id="20" name="Rectangle 280"/>
          <p:cNvSpPr>
            <a:spLocks noGrp="1" noChangeArrowheads="1"/>
          </p:cNvSpPr>
          <p:nvPr>
            <p:ph type="sldNum" sz="quarter" idx="10"/>
          </p:nvPr>
        </p:nvSpPr>
        <p:spPr/>
        <p:txBody>
          <a:bodyPr/>
          <a:lstStyle>
            <a:lvl1pPr eaLnBrk="0" hangingPunct="0">
              <a:defRPr/>
            </a:lvl1pPr>
          </a:lstStyle>
          <a:p>
            <a:pPr>
              <a:defRPr/>
            </a:pPr>
            <a:fld id="{1B7BD174-6850-47CE-8F21-6E8B3ECA318A}" type="slidenum">
              <a:rPr lang="en-US" altLang="fr-FR"/>
              <a:pPr>
                <a:defRPr/>
              </a:pPr>
              <a:t>‹N°›</a:t>
            </a:fld>
            <a:r>
              <a:rPr lang="en-US" altLang="fr-FR"/>
              <a:t> </a:t>
            </a:r>
          </a:p>
        </p:txBody>
      </p:sp>
    </p:spTree>
    <p:extLst>
      <p:ext uri="{BB962C8B-B14F-4D97-AF65-F5344CB8AC3E}">
        <p14:creationId xmlns:p14="http://schemas.microsoft.com/office/powerpoint/2010/main" val="20103129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graphicFrame>
        <p:nvGraphicFramePr>
          <p:cNvPr id="4"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7047" name="think-cell Slide" r:id="rId6" imgW="270" imgH="270" progId="TCLayout.ActiveDocument.1">
                  <p:embed/>
                </p:oleObj>
              </mc:Choice>
              <mc:Fallback>
                <p:oleObj name="think-cell Slide" r:id="rId6" imgW="270" imgH="270" progId="TCLayout.ActiveDocument.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SlideBottomBar"/>
          <p:cNvSpPr>
            <a:spLocks noChangeArrowheads="1"/>
          </p:cNvSpPr>
          <p:nvPr/>
        </p:nvSpPr>
        <p:spPr bwMode="auto">
          <a:xfrm>
            <a:off x="0" y="6429375"/>
            <a:ext cx="9144000" cy="430213"/>
          </a:xfrm>
          <a:prstGeom prst="rect">
            <a:avLst/>
          </a:prstGeom>
          <a:solidFill>
            <a:srgbClr val="C7DFFB"/>
          </a:solidFill>
          <a:ln w="9525">
            <a:noFill/>
            <a:miter lim="800000"/>
            <a:headEnd/>
            <a:tailEnd/>
          </a:ln>
          <a:effectLst/>
        </p:spPr>
        <p:txBody>
          <a:bodyPr wrap="none" anchor="ctr"/>
          <a:lstStyle/>
          <a:p>
            <a:pPr algn="ctr" eaLnBrk="1" hangingPunct="1">
              <a:defRPr/>
            </a:pPr>
            <a:endParaRPr lang="de-DE" sz="1326">
              <a:solidFill>
                <a:srgbClr val="000000"/>
              </a:solidFill>
              <a:latin typeface="Arial" charset="0"/>
            </a:endParaRPr>
          </a:p>
        </p:txBody>
      </p:sp>
      <p:sp>
        <p:nvSpPr>
          <p:cNvPr id="6" name="SlideLogoText"/>
          <p:cNvSpPr>
            <a:spLocks noChangeArrowheads="1"/>
          </p:cNvSpPr>
          <p:nvPr>
            <p:custDataLst>
              <p:tags r:id="rId3"/>
            </p:custDataLst>
          </p:nvPr>
        </p:nvSpPr>
        <p:spPr bwMode="auto">
          <a:xfrm>
            <a:off x="5248275" y="6564313"/>
            <a:ext cx="3254375" cy="160337"/>
          </a:xfrm>
          <a:prstGeom prst="rect">
            <a:avLst/>
          </a:prstGeom>
          <a:noFill/>
          <a:ln w="9525">
            <a:noFill/>
            <a:miter lim="800000"/>
            <a:headEnd/>
            <a:tailEnd/>
          </a:ln>
          <a:effectLst/>
        </p:spPr>
        <p:txBody>
          <a:bodyPr wrap="none" lIns="0" tIns="0" rIns="0" bIns="0" anchor="ctr">
            <a:spAutoFit/>
          </a:bodyPr>
          <a:lstStyle/>
          <a:p>
            <a:pPr algn="r" defTabSz="913526" eaLnBrk="1" hangingPunct="1">
              <a:defRPr/>
            </a:pPr>
            <a:r>
              <a:rPr lang="en-US" sz="1020">
                <a:solidFill>
                  <a:srgbClr val="000000"/>
                </a:solidFill>
                <a:latin typeface="Arial" charset="0"/>
              </a:rPr>
              <a:t>Veolia Water North America and McKinsey &amp; Company</a:t>
            </a:r>
          </a:p>
        </p:txBody>
      </p:sp>
      <p:sp>
        <p:nvSpPr>
          <p:cNvPr id="7" name="McK 1. On-page tracker" hidden="1"/>
          <p:cNvSpPr>
            <a:spLocks noChangeArrowheads="1"/>
          </p:cNvSpPr>
          <p:nvPr/>
        </p:nvSpPr>
        <p:spPr bwMode="auto">
          <a:xfrm>
            <a:off x="122238" y="26988"/>
            <a:ext cx="893762" cy="225425"/>
          </a:xfrm>
          <a:prstGeom prst="rect">
            <a:avLst/>
          </a:prstGeom>
          <a:noFill/>
          <a:ln w="9525">
            <a:noFill/>
            <a:miter lim="800000"/>
            <a:headEnd/>
            <a:tailEnd/>
          </a:ln>
          <a:effectLst/>
        </p:spPr>
        <p:txBody>
          <a:bodyPr wrap="none" lIns="0" tIns="0" rIns="0" bIns="0">
            <a:spAutoFit/>
          </a:bodyPr>
          <a:lstStyle/>
          <a:p>
            <a:pPr eaLnBrk="1" hangingPunct="1">
              <a:defRPr/>
            </a:pPr>
            <a:r>
              <a:rPr lang="en-US" sz="1428">
                <a:solidFill>
                  <a:srgbClr val="808080"/>
                </a:solidFill>
                <a:latin typeface="Arial" charset="0"/>
              </a:rPr>
              <a:t>TRACKER</a:t>
            </a:r>
          </a:p>
        </p:txBody>
      </p:sp>
      <p:sp>
        <p:nvSpPr>
          <p:cNvPr id="8" name="McK 3. Unit of measure" hidden="1"/>
          <p:cNvSpPr txBox="1">
            <a:spLocks noChangeArrowheads="1"/>
          </p:cNvSpPr>
          <p:nvPr/>
        </p:nvSpPr>
        <p:spPr bwMode="auto">
          <a:xfrm>
            <a:off x="122238" y="542925"/>
            <a:ext cx="3729037" cy="223838"/>
          </a:xfrm>
          <a:prstGeom prst="rect">
            <a:avLst/>
          </a:prstGeom>
          <a:noFill/>
          <a:ln w="9525">
            <a:noFill/>
            <a:miter lim="800000"/>
            <a:headEnd/>
            <a:tailEnd/>
          </a:ln>
          <a:effectLst/>
        </p:spPr>
        <p:txBody>
          <a:bodyPr lIns="0" tIns="0" rIns="0" bIns="0">
            <a:spAutoFit/>
          </a:bodyPr>
          <a:lstStyle/>
          <a:p>
            <a:pPr defTabSz="913526" eaLnBrk="1" hangingPunct="1">
              <a:defRPr/>
            </a:pPr>
            <a:r>
              <a:rPr lang="en-US" sz="1428">
                <a:solidFill>
                  <a:srgbClr val="808080"/>
                </a:solidFill>
                <a:latin typeface="Arial" charset="0"/>
              </a:rPr>
              <a:t>Unit of measure</a:t>
            </a:r>
          </a:p>
        </p:txBody>
      </p:sp>
      <p:grpSp>
        <p:nvGrpSpPr>
          <p:cNvPr id="9" name="McK Slide Elements"/>
          <p:cNvGrpSpPr>
            <a:grpSpLocks/>
          </p:cNvGrpSpPr>
          <p:nvPr userDrawn="1"/>
        </p:nvGrpSpPr>
        <p:grpSpPr bwMode="auto">
          <a:xfrm>
            <a:off x="122238" y="6199188"/>
            <a:ext cx="8721725" cy="525462"/>
            <a:chOff x="75" y="3827"/>
            <a:chExt cx="5385" cy="325"/>
          </a:xfrm>
        </p:grpSpPr>
        <p:sp>
          <p:nvSpPr>
            <p:cNvPr id="10" name="McK 4. Footnote" hidden="1"/>
            <p:cNvSpPr txBox="1">
              <a:spLocks noChangeArrowheads="1"/>
            </p:cNvSpPr>
            <p:nvPr userDrawn="1"/>
          </p:nvSpPr>
          <p:spPr bwMode="auto">
            <a:xfrm>
              <a:off x="75" y="3827"/>
              <a:ext cx="5385" cy="99"/>
            </a:xfrm>
            <a:prstGeom prst="rect">
              <a:avLst/>
            </a:prstGeom>
            <a:noFill/>
            <a:ln w="9525">
              <a:noFill/>
              <a:miter lim="800000"/>
              <a:headEnd/>
              <a:tailEnd/>
            </a:ln>
            <a:effectLst/>
          </p:spPr>
          <p:txBody>
            <a:bodyPr lIns="0" tIns="0" rIns="0" bIns="0" anchor="b">
              <a:spAutoFit/>
            </a:bodyPr>
            <a:lstStyle/>
            <a:p>
              <a:pPr marL="106902" indent="-106902" defTabSz="913526" eaLnBrk="1" hangingPunct="1">
                <a:defRPr/>
              </a:pPr>
              <a:r>
                <a:rPr lang="en-US" sz="1020">
                  <a:solidFill>
                    <a:srgbClr val="000000"/>
                  </a:solidFill>
                  <a:latin typeface="Arial" charset="0"/>
                </a:rPr>
                <a:t>1 Footnote</a:t>
              </a:r>
            </a:p>
          </p:txBody>
        </p:sp>
        <p:sp>
          <p:nvSpPr>
            <p:cNvPr id="11" name="McK 5. Source" hidden="1"/>
            <p:cNvSpPr>
              <a:spLocks noChangeArrowheads="1"/>
            </p:cNvSpPr>
            <p:nvPr userDrawn="1"/>
          </p:nvSpPr>
          <p:spPr bwMode="auto">
            <a:xfrm>
              <a:off x="75" y="4053"/>
              <a:ext cx="4323" cy="99"/>
            </a:xfrm>
            <a:prstGeom prst="rect">
              <a:avLst/>
            </a:prstGeom>
            <a:noFill/>
            <a:ln w="9525">
              <a:noFill/>
              <a:miter lim="800000"/>
              <a:headEnd/>
              <a:tailEnd/>
            </a:ln>
            <a:effectLst/>
          </p:spPr>
          <p:txBody>
            <a:bodyPr lIns="0" tIns="0" rIns="0" bIns="0" anchor="ctr">
              <a:spAutoFit/>
            </a:bodyPr>
            <a:lstStyle/>
            <a:p>
              <a:pPr marL="621975" indent="-621975" defTabSz="913526" eaLnBrk="1" hangingPunct="1">
                <a:tabLst>
                  <a:tab pos="625214" algn="l"/>
                </a:tabLst>
                <a:defRPr/>
              </a:pPr>
              <a:r>
                <a:rPr lang="en-US" sz="1020">
                  <a:solidFill>
                    <a:srgbClr val="000000"/>
                  </a:solidFill>
                  <a:latin typeface="Arial" charset="0"/>
                </a:rPr>
                <a:t>SOURCE: Source</a:t>
              </a:r>
            </a:p>
          </p:txBody>
        </p:sp>
      </p:grpSp>
      <p:grpSp>
        <p:nvGrpSpPr>
          <p:cNvPr id="12" name="ACET" hidden="1"/>
          <p:cNvGrpSpPr>
            <a:grpSpLocks/>
          </p:cNvGrpSpPr>
          <p:nvPr/>
        </p:nvGrpSpPr>
        <p:grpSpPr bwMode="auto">
          <a:xfrm>
            <a:off x="1482725" y="1136650"/>
            <a:ext cx="4349750" cy="531813"/>
            <a:chOff x="915" y="702"/>
            <a:chExt cx="2686" cy="328"/>
          </a:xfrm>
        </p:grpSpPr>
        <p:cxnSp>
          <p:nvCxnSpPr>
            <p:cNvPr id="13" name="AutoShape 249" hidden="1"/>
            <p:cNvCxnSpPr>
              <a:cxnSpLocks noChangeShapeType="1"/>
            </p:cNvCxnSpPr>
            <p:nvPr/>
          </p:nvCxnSpPr>
          <p:spPr bwMode="auto">
            <a:xfrm>
              <a:off x="915" y="1030"/>
              <a:ext cx="2686"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4" name="AutoShape 250" hidden="1"/>
            <p:cNvSpPr>
              <a:spLocks noChangeArrowheads="1"/>
            </p:cNvSpPr>
            <p:nvPr/>
          </p:nvSpPr>
          <p:spPr bwMode="auto">
            <a:xfrm>
              <a:off x="915" y="702"/>
              <a:ext cx="2686" cy="328"/>
            </a:xfrm>
            <a:prstGeom prst="leftRightArrow">
              <a:avLst>
                <a:gd name="adj1" fmla="val 100000"/>
                <a:gd name="adj2" fmla="val 0"/>
              </a:avLst>
            </a:prstGeom>
            <a:noFill/>
            <a:ln w="9525">
              <a:noFill/>
              <a:miter lim="800000"/>
              <a:headEnd/>
              <a:tailEnd/>
            </a:ln>
            <a:effectLst/>
          </p:spPr>
          <p:txBody>
            <a:bodyPr lIns="0" tIns="0" rIns="0" bIns="18288" anchor="b">
              <a:spAutoFit/>
            </a:bodyPr>
            <a:lstStyle/>
            <a:p>
              <a:pPr eaLnBrk="1" hangingPunct="1">
                <a:defRPr/>
              </a:pPr>
              <a:r>
                <a:rPr lang="en-US" sz="1632" b="1">
                  <a:solidFill>
                    <a:srgbClr val="000000"/>
                  </a:solidFill>
                  <a:latin typeface="Arial" charset="0"/>
                </a:rPr>
                <a:t>Title</a:t>
              </a:r>
            </a:p>
            <a:p>
              <a:pPr eaLnBrk="1" hangingPunct="1">
                <a:defRPr/>
              </a:pPr>
              <a:r>
                <a:rPr lang="en-US" sz="1632">
                  <a:solidFill>
                    <a:srgbClr val="808080"/>
                  </a:solidFill>
                  <a:latin typeface="Arial" charset="0"/>
                </a:rPr>
                <a:t>Unit of measure</a:t>
              </a:r>
            </a:p>
          </p:txBody>
        </p:sp>
      </p:grpSp>
      <p:sp>
        <p:nvSpPr>
          <p:cNvPr id="15" name="Working Draft" hidden="1"/>
          <p:cNvSpPr txBox="1">
            <a:spLocks noChangeArrowheads="1"/>
          </p:cNvSpPr>
          <p:nvPr/>
        </p:nvSpPr>
        <p:spPr bwMode="auto">
          <a:xfrm rot="5400000">
            <a:off x="8177213" y="2784475"/>
            <a:ext cx="1790700" cy="95250"/>
          </a:xfrm>
          <a:prstGeom prst="rect">
            <a:avLst/>
          </a:prstGeom>
          <a:noFill/>
          <a:ln w="9525">
            <a:noFill/>
            <a:miter lim="800000"/>
            <a:headEnd/>
            <a:tailEnd/>
          </a:ln>
          <a:effectLst/>
        </p:spPr>
        <p:txBody>
          <a:bodyPr wrap="none" lIns="0" tIns="0" rIns="0" bIns="0">
            <a:spAutoFit/>
          </a:bodyPr>
          <a:lstStyle/>
          <a:p>
            <a:pPr eaLnBrk="1" hangingPunct="1">
              <a:defRPr/>
            </a:pPr>
            <a:r>
              <a:rPr lang="en-GB" sz="612">
                <a:solidFill>
                  <a:srgbClr val="000000"/>
                </a:solidFill>
                <a:latin typeface="Arial" charset="0"/>
              </a:rPr>
              <a:t>Working Draft - Last Modified 25/10/2011 22:09:33</a:t>
            </a:r>
            <a:endParaRPr lang="en-US" sz="1632">
              <a:solidFill>
                <a:srgbClr val="000000"/>
              </a:solidFill>
              <a:latin typeface="Arial" charset="0"/>
            </a:endParaRPr>
          </a:p>
        </p:txBody>
      </p:sp>
      <p:sp>
        <p:nvSpPr>
          <p:cNvPr id="16" name="Printed" hidden="1"/>
          <p:cNvSpPr txBox="1">
            <a:spLocks noChangeArrowheads="1"/>
          </p:cNvSpPr>
          <p:nvPr/>
        </p:nvSpPr>
        <p:spPr bwMode="auto">
          <a:xfrm rot="5400000">
            <a:off x="8567738" y="4302125"/>
            <a:ext cx="1009650" cy="95250"/>
          </a:xfrm>
          <a:prstGeom prst="rect">
            <a:avLst/>
          </a:prstGeom>
          <a:noFill/>
          <a:ln w="9525">
            <a:noFill/>
            <a:miter lim="800000"/>
            <a:headEnd/>
            <a:tailEnd/>
          </a:ln>
          <a:effectLst/>
        </p:spPr>
        <p:txBody>
          <a:bodyPr wrap="none" lIns="0" tIns="0" rIns="0" bIns="0">
            <a:spAutoFit/>
          </a:bodyPr>
          <a:lstStyle/>
          <a:p>
            <a:pPr eaLnBrk="1" hangingPunct="1">
              <a:defRPr/>
            </a:pPr>
            <a:r>
              <a:rPr lang="en-US" sz="612">
                <a:solidFill>
                  <a:srgbClr val="000000"/>
                </a:solidFill>
                <a:latin typeface="Arial" charset="0"/>
              </a:rPr>
              <a:t>Printed 25/10/2011 20:20:31</a:t>
            </a:r>
            <a:endParaRPr lang="en-US" sz="1632">
              <a:solidFill>
                <a:srgbClr val="000000"/>
              </a:solidFill>
              <a:latin typeface="Arial" charset="0"/>
            </a:endParaRPr>
          </a:p>
        </p:txBody>
      </p:sp>
      <p:sp>
        <p:nvSpPr>
          <p:cNvPr id="17" name="SlideLogoSeparator"/>
          <p:cNvSpPr>
            <a:spLocks noChangeArrowheads="1"/>
          </p:cNvSpPr>
          <p:nvPr>
            <p:custDataLst>
              <p:tags r:id="rId4"/>
            </p:custDataLst>
          </p:nvPr>
        </p:nvSpPr>
        <p:spPr bwMode="auto">
          <a:xfrm>
            <a:off x="8589963" y="6530975"/>
            <a:ext cx="41275" cy="192088"/>
          </a:xfrm>
          <a:prstGeom prst="rect">
            <a:avLst/>
          </a:prstGeom>
          <a:noFill/>
          <a:ln w="9525">
            <a:noFill/>
            <a:miter lim="800000"/>
            <a:headEnd/>
            <a:tailEnd/>
          </a:ln>
          <a:effectLst/>
        </p:spPr>
        <p:txBody>
          <a:bodyPr wrap="none" lIns="0" tIns="0" rIns="0" bIns="0" anchor="ctr">
            <a:spAutoFit/>
          </a:bodyPr>
          <a:lstStyle/>
          <a:p>
            <a:pPr algn="r" defTabSz="913526" eaLnBrk="1" hangingPunct="1">
              <a:defRPr/>
            </a:pPr>
            <a:r>
              <a:rPr lang="en-US" sz="1224">
                <a:solidFill>
                  <a:srgbClr val="000000"/>
                </a:solidFill>
                <a:latin typeface="Arial" charset="0"/>
              </a:rPr>
              <a:t>|</a:t>
            </a:r>
          </a:p>
        </p:txBody>
      </p:sp>
      <p:sp>
        <p:nvSpPr>
          <p:cNvPr id="18" name="doc id"/>
          <p:cNvSpPr>
            <a:spLocks noChangeArrowheads="1"/>
          </p:cNvSpPr>
          <p:nvPr/>
        </p:nvSpPr>
        <p:spPr bwMode="auto">
          <a:xfrm>
            <a:off x="8247063" y="36513"/>
            <a:ext cx="669925" cy="125412"/>
          </a:xfrm>
          <a:prstGeom prst="rect">
            <a:avLst/>
          </a:prstGeom>
          <a:noFill/>
          <a:ln w="9525">
            <a:noFill/>
            <a:miter lim="800000"/>
            <a:headEnd/>
            <a:tailEnd/>
          </a:ln>
          <a:effectLst/>
        </p:spPr>
        <p:txBody>
          <a:bodyPr wrap="none" lIns="0" tIns="0" rIns="0" bIns="0"/>
          <a:lstStyle/>
          <a:p>
            <a:pPr eaLnBrk="1" hangingPunct="1">
              <a:defRPr/>
            </a:pPr>
            <a:endParaRPr lang="de-DE" sz="1326">
              <a:solidFill>
                <a:srgbClr val="000000"/>
              </a:solidFill>
              <a:latin typeface="Arial" charset="0"/>
            </a:endParaRPr>
          </a:p>
        </p:txBody>
      </p:sp>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9" name="Rectangle 280"/>
          <p:cNvSpPr>
            <a:spLocks noGrp="1" noChangeArrowheads="1"/>
          </p:cNvSpPr>
          <p:nvPr>
            <p:ph type="sldNum" sz="quarter" idx="10"/>
          </p:nvPr>
        </p:nvSpPr>
        <p:spPr/>
        <p:txBody>
          <a:bodyPr/>
          <a:lstStyle>
            <a:lvl1pPr eaLnBrk="0" hangingPunct="0">
              <a:defRPr/>
            </a:lvl1pPr>
          </a:lstStyle>
          <a:p>
            <a:pPr>
              <a:defRPr/>
            </a:pPr>
            <a:fld id="{CCCD032C-AA3C-418A-9846-7938519EDB41}" type="slidenum">
              <a:rPr lang="en-US" altLang="fr-FR"/>
              <a:pPr>
                <a:defRPr/>
              </a:pPr>
              <a:t>‹N°›</a:t>
            </a:fld>
            <a:r>
              <a:rPr lang="en-US" altLang="fr-FR"/>
              <a:t> </a:t>
            </a:r>
          </a:p>
        </p:txBody>
      </p:sp>
    </p:spTree>
    <p:extLst>
      <p:ext uri="{BB962C8B-B14F-4D97-AF65-F5344CB8AC3E}">
        <p14:creationId xmlns:p14="http://schemas.microsoft.com/office/powerpoint/2010/main" val="30013919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graphicFrame>
        <p:nvGraphicFramePr>
          <p:cNvPr id="4"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8071" name="think-cell Slide" r:id="rId6" imgW="270" imgH="270" progId="TCLayout.ActiveDocument.1">
                  <p:embed/>
                </p:oleObj>
              </mc:Choice>
              <mc:Fallback>
                <p:oleObj name="think-cell Slide" r:id="rId6" imgW="270" imgH="270" progId="TCLayout.ActiveDocument.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SlideBottomBar"/>
          <p:cNvSpPr>
            <a:spLocks noChangeArrowheads="1"/>
          </p:cNvSpPr>
          <p:nvPr/>
        </p:nvSpPr>
        <p:spPr bwMode="auto">
          <a:xfrm>
            <a:off x="0" y="6429375"/>
            <a:ext cx="9144000" cy="430213"/>
          </a:xfrm>
          <a:prstGeom prst="rect">
            <a:avLst/>
          </a:prstGeom>
          <a:solidFill>
            <a:srgbClr val="C7DFFB"/>
          </a:solidFill>
          <a:ln w="9525">
            <a:noFill/>
            <a:miter lim="800000"/>
            <a:headEnd/>
            <a:tailEnd/>
          </a:ln>
          <a:effectLst/>
        </p:spPr>
        <p:txBody>
          <a:bodyPr wrap="none" anchor="ctr"/>
          <a:lstStyle/>
          <a:p>
            <a:pPr algn="ctr" eaLnBrk="1" hangingPunct="1">
              <a:defRPr/>
            </a:pPr>
            <a:endParaRPr lang="de-DE" sz="1326">
              <a:solidFill>
                <a:srgbClr val="000000"/>
              </a:solidFill>
              <a:latin typeface="Arial" charset="0"/>
            </a:endParaRPr>
          </a:p>
        </p:txBody>
      </p:sp>
      <p:sp>
        <p:nvSpPr>
          <p:cNvPr id="6" name="SlideLogoText"/>
          <p:cNvSpPr>
            <a:spLocks noChangeArrowheads="1"/>
          </p:cNvSpPr>
          <p:nvPr>
            <p:custDataLst>
              <p:tags r:id="rId3"/>
            </p:custDataLst>
          </p:nvPr>
        </p:nvSpPr>
        <p:spPr bwMode="auto">
          <a:xfrm>
            <a:off x="5248275" y="6564313"/>
            <a:ext cx="3254375" cy="160337"/>
          </a:xfrm>
          <a:prstGeom prst="rect">
            <a:avLst/>
          </a:prstGeom>
          <a:noFill/>
          <a:ln w="9525">
            <a:noFill/>
            <a:miter lim="800000"/>
            <a:headEnd/>
            <a:tailEnd/>
          </a:ln>
          <a:effectLst/>
        </p:spPr>
        <p:txBody>
          <a:bodyPr wrap="none" lIns="0" tIns="0" rIns="0" bIns="0" anchor="ctr">
            <a:spAutoFit/>
          </a:bodyPr>
          <a:lstStyle/>
          <a:p>
            <a:pPr algn="r" defTabSz="913526" eaLnBrk="1" hangingPunct="1">
              <a:defRPr/>
            </a:pPr>
            <a:r>
              <a:rPr lang="en-US" sz="1020">
                <a:solidFill>
                  <a:srgbClr val="000000"/>
                </a:solidFill>
                <a:latin typeface="Arial" charset="0"/>
              </a:rPr>
              <a:t>Veolia Water North America and McKinsey &amp; Company</a:t>
            </a:r>
          </a:p>
        </p:txBody>
      </p:sp>
      <p:sp>
        <p:nvSpPr>
          <p:cNvPr id="7" name="McK 1. On-page tracker" hidden="1"/>
          <p:cNvSpPr>
            <a:spLocks noChangeArrowheads="1"/>
          </p:cNvSpPr>
          <p:nvPr/>
        </p:nvSpPr>
        <p:spPr bwMode="auto">
          <a:xfrm>
            <a:off x="122238" y="26988"/>
            <a:ext cx="893762" cy="225425"/>
          </a:xfrm>
          <a:prstGeom prst="rect">
            <a:avLst/>
          </a:prstGeom>
          <a:noFill/>
          <a:ln w="9525">
            <a:noFill/>
            <a:miter lim="800000"/>
            <a:headEnd/>
            <a:tailEnd/>
          </a:ln>
          <a:effectLst/>
        </p:spPr>
        <p:txBody>
          <a:bodyPr wrap="none" lIns="0" tIns="0" rIns="0" bIns="0">
            <a:spAutoFit/>
          </a:bodyPr>
          <a:lstStyle/>
          <a:p>
            <a:pPr eaLnBrk="1" hangingPunct="1">
              <a:defRPr/>
            </a:pPr>
            <a:r>
              <a:rPr lang="en-US" sz="1428">
                <a:solidFill>
                  <a:srgbClr val="808080"/>
                </a:solidFill>
                <a:latin typeface="Arial" charset="0"/>
              </a:rPr>
              <a:t>TRACKER</a:t>
            </a:r>
          </a:p>
        </p:txBody>
      </p:sp>
      <p:sp>
        <p:nvSpPr>
          <p:cNvPr id="8" name="McK 3. Unit of measure" hidden="1"/>
          <p:cNvSpPr txBox="1">
            <a:spLocks noChangeArrowheads="1"/>
          </p:cNvSpPr>
          <p:nvPr/>
        </p:nvSpPr>
        <p:spPr bwMode="auto">
          <a:xfrm>
            <a:off x="122238" y="542925"/>
            <a:ext cx="3729037" cy="223838"/>
          </a:xfrm>
          <a:prstGeom prst="rect">
            <a:avLst/>
          </a:prstGeom>
          <a:noFill/>
          <a:ln w="9525">
            <a:noFill/>
            <a:miter lim="800000"/>
            <a:headEnd/>
            <a:tailEnd/>
          </a:ln>
          <a:effectLst/>
        </p:spPr>
        <p:txBody>
          <a:bodyPr lIns="0" tIns="0" rIns="0" bIns="0">
            <a:spAutoFit/>
          </a:bodyPr>
          <a:lstStyle/>
          <a:p>
            <a:pPr defTabSz="913526" eaLnBrk="1" hangingPunct="1">
              <a:defRPr/>
            </a:pPr>
            <a:r>
              <a:rPr lang="en-US" sz="1428">
                <a:solidFill>
                  <a:srgbClr val="808080"/>
                </a:solidFill>
                <a:latin typeface="Arial" charset="0"/>
              </a:rPr>
              <a:t>Unit of measure</a:t>
            </a:r>
          </a:p>
        </p:txBody>
      </p:sp>
      <p:grpSp>
        <p:nvGrpSpPr>
          <p:cNvPr id="9" name="McK Slide Elements"/>
          <p:cNvGrpSpPr>
            <a:grpSpLocks/>
          </p:cNvGrpSpPr>
          <p:nvPr userDrawn="1"/>
        </p:nvGrpSpPr>
        <p:grpSpPr bwMode="auto">
          <a:xfrm>
            <a:off x="122238" y="6199188"/>
            <a:ext cx="8721725" cy="525462"/>
            <a:chOff x="75" y="3827"/>
            <a:chExt cx="5385" cy="325"/>
          </a:xfrm>
        </p:grpSpPr>
        <p:sp>
          <p:nvSpPr>
            <p:cNvPr id="10" name="McK 4. Footnote" hidden="1"/>
            <p:cNvSpPr txBox="1">
              <a:spLocks noChangeArrowheads="1"/>
            </p:cNvSpPr>
            <p:nvPr userDrawn="1"/>
          </p:nvSpPr>
          <p:spPr bwMode="auto">
            <a:xfrm>
              <a:off x="75" y="3827"/>
              <a:ext cx="5385" cy="99"/>
            </a:xfrm>
            <a:prstGeom prst="rect">
              <a:avLst/>
            </a:prstGeom>
            <a:noFill/>
            <a:ln w="9525">
              <a:noFill/>
              <a:miter lim="800000"/>
              <a:headEnd/>
              <a:tailEnd/>
            </a:ln>
            <a:effectLst/>
          </p:spPr>
          <p:txBody>
            <a:bodyPr lIns="0" tIns="0" rIns="0" bIns="0" anchor="b">
              <a:spAutoFit/>
            </a:bodyPr>
            <a:lstStyle/>
            <a:p>
              <a:pPr marL="106902" indent="-106902" defTabSz="913526" eaLnBrk="1" hangingPunct="1">
                <a:defRPr/>
              </a:pPr>
              <a:r>
                <a:rPr lang="en-US" sz="1020">
                  <a:solidFill>
                    <a:srgbClr val="000000"/>
                  </a:solidFill>
                  <a:latin typeface="Arial" charset="0"/>
                </a:rPr>
                <a:t>1 Footnote</a:t>
              </a:r>
            </a:p>
          </p:txBody>
        </p:sp>
        <p:sp>
          <p:nvSpPr>
            <p:cNvPr id="11" name="McK 5. Source" hidden="1"/>
            <p:cNvSpPr>
              <a:spLocks noChangeArrowheads="1"/>
            </p:cNvSpPr>
            <p:nvPr userDrawn="1"/>
          </p:nvSpPr>
          <p:spPr bwMode="auto">
            <a:xfrm>
              <a:off x="75" y="4053"/>
              <a:ext cx="4323" cy="99"/>
            </a:xfrm>
            <a:prstGeom prst="rect">
              <a:avLst/>
            </a:prstGeom>
            <a:noFill/>
            <a:ln w="9525">
              <a:noFill/>
              <a:miter lim="800000"/>
              <a:headEnd/>
              <a:tailEnd/>
            </a:ln>
            <a:effectLst/>
          </p:spPr>
          <p:txBody>
            <a:bodyPr lIns="0" tIns="0" rIns="0" bIns="0" anchor="ctr">
              <a:spAutoFit/>
            </a:bodyPr>
            <a:lstStyle/>
            <a:p>
              <a:pPr marL="621975" indent="-621975" defTabSz="913526" eaLnBrk="1" hangingPunct="1">
                <a:tabLst>
                  <a:tab pos="625214" algn="l"/>
                </a:tabLst>
                <a:defRPr/>
              </a:pPr>
              <a:r>
                <a:rPr lang="en-US" sz="1020">
                  <a:solidFill>
                    <a:srgbClr val="000000"/>
                  </a:solidFill>
                  <a:latin typeface="Arial" charset="0"/>
                </a:rPr>
                <a:t>SOURCE: Source</a:t>
              </a:r>
            </a:p>
          </p:txBody>
        </p:sp>
      </p:grpSp>
      <p:grpSp>
        <p:nvGrpSpPr>
          <p:cNvPr id="12" name="ACET" hidden="1"/>
          <p:cNvGrpSpPr>
            <a:grpSpLocks/>
          </p:cNvGrpSpPr>
          <p:nvPr/>
        </p:nvGrpSpPr>
        <p:grpSpPr bwMode="auto">
          <a:xfrm>
            <a:off x="1482725" y="1136650"/>
            <a:ext cx="4349750" cy="531813"/>
            <a:chOff x="915" y="702"/>
            <a:chExt cx="2686" cy="328"/>
          </a:xfrm>
        </p:grpSpPr>
        <p:cxnSp>
          <p:nvCxnSpPr>
            <p:cNvPr id="13" name="AutoShape 249" hidden="1"/>
            <p:cNvCxnSpPr>
              <a:cxnSpLocks noChangeShapeType="1"/>
            </p:cNvCxnSpPr>
            <p:nvPr/>
          </p:nvCxnSpPr>
          <p:spPr bwMode="auto">
            <a:xfrm>
              <a:off x="915" y="1030"/>
              <a:ext cx="2686"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4" name="AutoShape 250" hidden="1"/>
            <p:cNvSpPr>
              <a:spLocks noChangeArrowheads="1"/>
            </p:cNvSpPr>
            <p:nvPr/>
          </p:nvSpPr>
          <p:spPr bwMode="auto">
            <a:xfrm>
              <a:off x="915" y="702"/>
              <a:ext cx="2686" cy="328"/>
            </a:xfrm>
            <a:prstGeom prst="leftRightArrow">
              <a:avLst>
                <a:gd name="adj1" fmla="val 100000"/>
                <a:gd name="adj2" fmla="val 0"/>
              </a:avLst>
            </a:prstGeom>
            <a:noFill/>
            <a:ln w="9525">
              <a:noFill/>
              <a:miter lim="800000"/>
              <a:headEnd/>
              <a:tailEnd/>
            </a:ln>
            <a:effectLst/>
          </p:spPr>
          <p:txBody>
            <a:bodyPr lIns="0" tIns="0" rIns="0" bIns="18288" anchor="b">
              <a:spAutoFit/>
            </a:bodyPr>
            <a:lstStyle/>
            <a:p>
              <a:pPr eaLnBrk="1" hangingPunct="1">
                <a:defRPr/>
              </a:pPr>
              <a:r>
                <a:rPr lang="en-US" sz="1632" b="1">
                  <a:solidFill>
                    <a:srgbClr val="000000"/>
                  </a:solidFill>
                  <a:latin typeface="Arial" charset="0"/>
                </a:rPr>
                <a:t>Title</a:t>
              </a:r>
            </a:p>
            <a:p>
              <a:pPr eaLnBrk="1" hangingPunct="1">
                <a:defRPr/>
              </a:pPr>
              <a:r>
                <a:rPr lang="en-US" sz="1632">
                  <a:solidFill>
                    <a:srgbClr val="808080"/>
                  </a:solidFill>
                  <a:latin typeface="Arial" charset="0"/>
                </a:rPr>
                <a:t>Unit of measure</a:t>
              </a:r>
            </a:p>
          </p:txBody>
        </p:sp>
      </p:grpSp>
      <p:sp>
        <p:nvSpPr>
          <p:cNvPr id="15" name="Working Draft" hidden="1"/>
          <p:cNvSpPr txBox="1">
            <a:spLocks noChangeArrowheads="1"/>
          </p:cNvSpPr>
          <p:nvPr/>
        </p:nvSpPr>
        <p:spPr bwMode="auto">
          <a:xfrm rot="5400000">
            <a:off x="8177213" y="2784475"/>
            <a:ext cx="1790700" cy="95250"/>
          </a:xfrm>
          <a:prstGeom prst="rect">
            <a:avLst/>
          </a:prstGeom>
          <a:noFill/>
          <a:ln w="9525">
            <a:noFill/>
            <a:miter lim="800000"/>
            <a:headEnd/>
            <a:tailEnd/>
          </a:ln>
          <a:effectLst/>
        </p:spPr>
        <p:txBody>
          <a:bodyPr wrap="none" lIns="0" tIns="0" rIns="0" bIns="0">
            <a:spAutoFit/>
          </a:bodyPr>
          <a:lstStyle/>
          <a:p>
            <a:pPr eaLnBrk="1" hangingPunct="1">
              <a:defRPr/>
            </a:pPr>
            <a:r>
              <a:rPr lang="en-GB" sz="612">
                <a:solidFill>
                  <a:srgbClr val="000000"/>
                </a:solidFill>
                <a:latin typeface="Arial" charset="0"/>
              </a:rPr>
              <a:t>Working Draft - Last Modified 25/10/2011 22:09:33</a:t>
            </a:r>
            <a:endParaRPr lang="en-US" sz="1632">
              <a:solidFill>
                <a:srgbClr val="000000"/>
              </a:solidFill>
              <a:latin typeface="Arial" charset="0"/>
            </a:endParaRPr>
          </a:p>
        </p:txBody>
      </p:sp>
      <p:sp>
        <p:nvSpPr>
          <p:cNvPr id="16" name="Printed" hidden="1"/>
          <p:cNvSpPr txBox="1">
            <a:spLocks noChangeArrowheads="1"/>
          </p:cNvSpPr>
          <p:nvPr/>
        </p:nvSpPr>
        <p:spPr bwMode="auto">
          <a:xfrm rot="5400000">
            <a:off x="8567738" y="4302125"/>
            <a:ext cx="1009650" cy="95250"/>
          </a:xfrm>
          <a:prstGeom prst="rect">
            <a:avLst/>
          </a:prstGeom>
          <a:noFill/>
          <a:ln w="9525">
            <a:noFill/>
            <a:miter lim="800000"/>
            <a:headEnd/>
            <a:tailEnd/>
          </a:ln>
          <a:effectLst/>
        </p:spPr>
        <p:txBody>
          <a:bodyPr wrap="none" lIns="0" tIns="0" rIns="0" bIns="0">
            <a:spAutoFit/>
          </a:bodyPr>
          <a:lstStyle/>
          <a:p>
            <a:pPr eaLnBrk="1" hangingPunct="1">
              <a:defRPr/>
            </a:pPr>
            <a:r>
              <a:rPr lang="en-US" sz="612">
                <a:solidFill>
                  <a:srgbClr val="000000"/>
                </a:solidFill>
                <a:latin typeface="Arial" charset="0"/>
              </a:rPr>
              <a:t>Printed 25/10/2011 20:20:31</a:t>
            </a:r>
            <a:endParaRPr lang="en-US" sz="1632">
              <a:solidFill>
                <a:srgbClr val="000000"/>
              </a:solidFill>
              <a:latin typeface="Arial" charset="0"/>
            </a:endParaRPr>
          </a:p>
        </p:txBody>
      </p:sp>
      <p:sp>
        <p:nvSpPr>
          <p:cNvPr id="17" name="SlideLogoSeparator"/>
          <p:cNvSpPr>
            <a:spLocks noChangeArrowheads="1"/>
          </p:cNvSpPr>
          <p:nvPr>
            <p:custDataLst>
              <p:tags r:id="rId4"/>
            </p:custDataLst>
          </p:nvPr>
        </p:nvSpPr>
        <p:spPr bwMode="auto">
          <a:xfrm>
            <a:off x="8589963" y="6530975"/>
            <a:ext cx="41275" cy="192088"/>
          </a:xfrm>
          <a:prstGeom prst="rect">
            <a:avLst/>
          </a:prstGeom>
          <a:noFill/>
          <a:ln w="9525">
            <a:noFill/>
            <a:miter lim="800000"/>
            <a:headEnd/>
            <a:tailEnd/>
          </a:ln>
          <a:effectLst/>
        </p:spPr>
        <p:txBody>
          <a:bodyPr wrap="none" lIns="0" tIns="0" rIns="0" bIns="0" anchor="ctr">
            <a:spAutoFit/>
          </a:bodyPr>
          <a:lstStyle/>
          <a:p>
            <a:pPr algn="r" defTabSz="913526" eaLnBrk="1" hangingPunct="1">
              <a:defRPr/>
            </a:pPr>
            <a:r>
              <a:rPr lang="en-US" sz="1224">
                <a:solidFill>
                  <a:srgbClr val="000000"/>
                </a:solidFill>
                <a:latin typeface="Arial" charset="0"/>
              </a:rPr>
              <a:t>|</a:t>
            </a:r>
          </a:p>
        </p:txBody>
      </p:sp>
      <p:sp>
        <p:nvSpPr>
          <p:cNvPr id="18" name="doc id"/>
          <p:cNvSpPr>
            <a:spLocks noChangeArrowheads="1"/>
          </p:cNvSpPr>
          <p:nvPr/>
        </p:nvSpPr>
        <p:spPr bwMode="auto">
          <a:xfrm>
            <a:off x="8247063" y="36513"/>
            <a:ext cx="669925" cy="125412"/>
          </a:xfrm>
          <a:prstGeom prst="rect">
            <a:avLst/>
          </a:prstGeom>
          <a:noFill/>
          <a:ln w="9525">
            <a:noFill/>
            <a:miter lim="800000"/>
            <a:headEnd/>
            <a:tailEnd/>
          </a:ln>
          <a:effectLst/>
        </p:spPr>
        <p:txBody>
          <a:bodyPr wrap="none" lIns="0" tIns="0" rIns="0" bIns="0"/>
          <a:lstStyle/>
          <a:p>
            <a:pPr eaLnBrk="1" hangingPunct="1">
              <a:defRPr/>
            </a:pPr>
            <a:endParaRPr lang="de-DE" sz="1326">
              <a:solidFill>
                <a:srgbClr val="000000"/>
              </a:solidFill>
              <a:latin typeface="Arial" charset="0"/>
            </a:endParaRPr>
          </a:p>
        </p:txBody>
      </p:sp>
      <p:sp>
        <p:nvSpPr>
          <p:cNvPr id="2" name="Vertikaler Titel 1"/>
          <p:cNvSpPr>
            <a:spLocks noGrp="1"/>
          </p:cNvSpPr>
          <p:nvPr>
            <p:ph type="title" orient="vert"/>
          </p:nvPr>
        </p:nvSpPr>
        <p:spPr>
          <a:xfrm>
            <a:off x="8318772" y="234864"/>
            <a:ext cx="596830" cy="3003007"/>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121488" y="234864"/>
            <a:ext cx="6440486" cy="3003007"/>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9" name="Rectangle 280"/>
          <p:cNvSpPr>
            <a:spLocks noGrp="1" noChangeArrowheads="1"/>
          </p:cNvSpPr>
          <p:nvPr>
            <p:ph type="sldNum" sz="quarter" idx="10"/>
          </p:nvPr>
        </p:nvSpPr>
        <p:spPr/>
        <p:txBody>
          <a:bodyPr/>
          <a:lstStyle>
            <a:lvl1pPr eaLnBrk="0" hangingPunct="0">
              <a:defRPr/>
            </a:lvl1pPr>
          </a:lstStyle>
          <a:p>
            <a:pPr>
              <a:defRPr/>
            </a:pPr>
            <a:fld id="{16F5E029-C035-4560-9786-132A52700930}" type="slidenum">
              <a:rPr lang="en-US" altLang="fr-FR"/>
              <a:pPr>
                <a:defRPr/>
              </a:pPr>
              <a:t>‹N°›</a:t>
            </a:fld>
            <a:r>
              <a:rPr lang="en-US" altLang="fr-FR"/>
              <a:t> </a:t>
            </a:r>
          </a:p>
        </p:txBody>
      </p:sp>
    </p:spTree>
    <p:extLst>
      <p:ext uri="{BB962C8B-B14F-4D97-AF65-F5344CB8AC3E}">
        <p14:creationId xmlns:p14="http://schemas.microsoft.com/office/powerpoint/2010/main" val="22670183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Working Draft Text" hidden="1"/>
          <p:cNvSpPr txBox="1">
            <a:spLocks noChangeArrowheads="1"/>
          </p:cNvSpPr>
          <p:nvPr/>
        </p:nvSpPr>
        <p:spPr bwMode="auto">
          <a:xfrm>
            <a:off x="2693988" y="349250"/>
            <a:ext cx="1031875" cy="144463"/>
          </a:xfrm>
          <a:prstGeom prst="rect">
            <a:avLst/>
          </a:prstGeom>
          <a:noFill/>
          <a:ln w="9525">
            <a:noFill/>
            <a:miter lim="800000"/>
            <a:headEnd/>
            <a:tailEnd/>
          </a:ln>
          <a:effectLst/>
        </p:spPr>
        <p:txBody>
          <a:bodyPr wrap="none" lIns="0" tIns="0" rIns="0" bIns="0">
            <a:spAutoFit/>
          </a:bodyPr>
          <a:lstStyle/>
          <a:p>
            <a:pPr eaLnBrk="1" hangingPunct="1">
              <a:defRPr/>
            </a:pPr>
            <a:r>
              <a:rPr lang="en-US" sz="918" b="1">
                <a:solidFill>
                  <a:srgbClr val="000000"/>
                </a:solidFill>
              </a:rPr>
              <a:t>WORKING DRAFT</a:t>
            </a:r>
          </a:p>
        </p:txBody>
      </p:sp>
      <p:sp>
        <p:nvSpPr>
          <p:cNvPr id="5" name="Working Draft" hidden="1"/>
          <p:cNvSpPr txBox="1">
            <a:spLocks noChangeArrowheads="1"/>
          </p:cNvSpPr>
          <p:nvPr/>
        </p:nvSpPr>
        <p:spPr bwMode="auto">
          <a:xfrm>
            <a:off x="2693988" y="508000"/>
            <a:ext cx="2967037" cy="144463"/>
          </a:xfrm>
          <a:prstGeom prst="rect">
            <a:avLst/>
          </a:prstGeom>
          <a:noFill/>
          <a:ln w="9525">
            <a:noFill/>
            <a:miter lim="800000"/>
            <a:headEnd/>
            <a:tailEnd/>
          </a:ln>
          <a:effectLst/>
        </p:spPr>
        <p:txBody>
          <a:bodyPr wrap="none" lIns="0" tIns="0" rIns="0" bIns="0">
            <a:spAutoFit/>
          </a:bodyPr>
          <a:lstStyle/>
          <a:p>
            <a:pPr eaLnBrk="1" hangingPunct="1">
              <a:defRPr/>
            </a:pPr>
            <a:r>
              <a:rPr lang="en-GB" sz="918">
                <a:solidFill>
                  <a:srgbClr val="000000"/>
                </a:solidFill>
              </a:rPr>
              <a:t>Last Modified 28/09/2011 12:15:06 GMT Standard Time</a:t>
            </a:r>
            <a:endParaRPr lang="en-US" sz="918">
              <a:solidFill>
                <a:srgbClr val="000000"/>
              </a:solidFill>
            </a:endParaRPr>
          </a:p>
        </p:txBody>
      </p:sp>
      <p:sp>
        <p:nvSpPr>
          <p:cNvPr id="6" name="Printed" hidden="1"/>
          <p:cNvSpPr txBox="1">
            <a:spLocks noChangeArrowheads="1"/>
          </p:cNvSpPr>
          <p:nvPr/>
        </p:nvSpPr>
        <p:spPr bwMode="auto">
          <a:xfrm>
            <a:off x="2693988" y="668338"/>
            <a:ext cx="2633662" cy="144462"/>
          </a:xfrm>
          <a:prstGeom prst="rect">
            <a:avLst/>
          </a:prstGeom>
          <a:noFill/>
          <a:ln w="9525">
            <a:noFill/>
            <a:miter lim="800000"/>
            <a:headEnd/>
            <a:tailEnd/>
          </a:ln>
          <a:effectLst/>
        </p:spPr>
        <p:txBody>
          <a:bodyPr wrap="none" lIns="0" tIns="0" rIns="0" bIns="0">
            <a:spAutoFit/>
          </a:bodyPr>
          <a:lstStyle/>
          <a:p>
            <a:pPr eaLnBrk="1" hangingPunct="1">
              <a:defRPr/>
            </a:pPr>
            <a:r>
              <a:rPr lang="en-GB" sz="918">
                <a:solidFill>
                  <a:srgbClr val="000000"/>
                </a:solidFill>
              </a:rPr>
              <a:t>Printed 22/09/2011 14:57:55 GMT Standard Time</a:t>
            </a:r>
            <a:endParaRPr lang="en-US" sz="918">
              <a:solidFill>
                <a:srgbClr val="000000"/>
              </a:solidFill>
            </a:endParaRPr>
          </a:p>
        </p:txBody>
      </p:sp>
      <p:grpSp>
        <p:nvGrpSpPr>
          <p:cNvPr id="7" name="McK Title Elements"/>
          <p:cNvGrpSpPr>
            <a:grpSpLocks/>
          </p:cNvGrpSpPr>
          <p:nvPr/>
        </p:nvGrpSpPr>
        <p:grpSpPr bwMode="auto">
          <a:xfrm>
            <a:off x="0" y="0"/>
            <a:ext cx="9140825" cy="6859588"/>
            <a:chOff x="0" y="0"/>
            <a:chExt cx="5643" cy="4235"/>
          </a:xfrm>
        </p:grpSpPr>
        <p:sp>
          <p:nvSpPr>
            <p:cNvPr id="8" name="McK Document type" hidden="1"/>
            <p:cNvSpPr txBox="1">
              <a:spLocks noChangeArrowheads="1"/>
            </p:cNvSpPr>
            <p:nvPr userDrawn="1"/>
          </p:nvSpPr>
          <p:spPr bwMode="auto">
            <a:xfrm>
              <a:off x="1663" y="3104"/>
              <a:ext cx="3109" cy="138"/>
            </a:xfrm>
            <a:prstGeom prst="rect">
              <a:avLst/>
            </a:prstGeom>
            <a:noFill/>
            <a:ln w="9525">
              <a:noFill/>
              <a:miter lim="800000"/>
              <a:headEnd/>
              <a:tailEnd/>
            </a:ln>
            <a:effectLst/>
          </p:spPr>
          <p:txBody>
            <a:bodyPr lIns="0" tIns="0" rIns="0" bIns="0" anchor="b">
              <a:spAutoFit/>
            </a:bodyPr>
            <a:lstStyle/>
            <a:p>
              <a:pPr eaLnBrk="1" hangingPunct="1">
                <a:defRPr/>
              </a:pPr>
              <a:r>
                <a:rPr lang="en-US" sz="1428">
                  <a:solidFill>
                    <a:srgbClr val="000000"/>
                  </a:solidFill>
                </a:rPr>
                <a:t>Document type</a:t>
              </a:r>
            </a:p>
          </p:txBody>
        </p:sp>
        <p:sp>
          <p:nvSpPr>
            <p:cNvPr id="9" name="McK Date" hidden="1"/>
            <p:cNvSpPr txBox="1">
              <a:spLocks noChangeArrowheads="1"/>
            </p:cNvSpPr>
            <p:nvPr userDrawn="1"/>
          </p:nvSpPr>
          <p:spPr bwMode="auto">
            <a:xfrm>
              <a:off x="1663" y="3275"/>
              <a:ext cx="3109" cy="135"/>
            </a:xfrm>
            <a:prstGeom prst="rect">
              <a:avLst/>
            </a:prstGeom>
            <a:noFill/>
            <a:ln w="9525">
              <a:noFill/>
              <a:miter lim="800000"/>
              <a:headEnd/>
              <a:tailEnd/>
            </a:ln>
            <a:effectLst/>
          </p:spPr>
          <p:txBody>
            <a:bodyPr lIns="0" tIns="0" rIns="0" bIns="0">
              <a:spAutoFit/>
            </a:bodyPr>
            <a:lstStyle/>
            <a:p>
              <a:pPr eaLnBrk="1" hangingPunct="1">
                <a:defRPr/>
              </a:pPr>
              <a:r>
                <a:rPr lang="en-US" sz="1428">
                  <a:solidFill>
                    <a:srgbClr val="000000"/>
                  </a:solidFill>
                </a:rPr>
                <a:t>Date</a:t>
              </a:r>
            </a:p>
          </p:txBody>
        </p:sp>
        <p:sp>
          <p:nvSpPr>
            <p:cNvPr id="10" name="McK Disclaimer" hidden="1"/>
            <p:cNvSpPr>
              <a:spLocks noChangeArrowheads="1"/>
            </p:cNvSpPr>
            <p:nvPr userDrawn="1"/>
          </p:nvSpPr>
          <p:spPr bwMode="auto">
            <a:xfrm>
              <a:off x="1663" y="3713"/>
              <a:ext cx="2774" cy="158"/>
            </a:xfrm>
            <a:prstGeom prst="rect">
              <a:avLst/>
            </a:prstGeom>
            <a:noFill/>
            <a:ln w="9525">
              <a:noFill/>
              <a:miter lim="800000"/>
              <a:headEnd/>
              <a:tailEnd/>
            </a:ln>
            <a:effectLst/>
          </p:spPr>
          <p:txBody>
            <a:bodyPr lIns="0" tIns="0" rIns="0" bIns="0" anchor="b">
              <a:spAutoFit/>
            </a:bodyPr>
            <a:lstStyle/>
            <a:p>
              <a:pPr defTabSz="821202">
                <a:defRPr/>
              </a:pPr>
              <a:r>
                <a:rPr lang="en-US" sz="816">
                  <a:solidFill>
                    <a:srgbClr val="000000"/>
                  </a:solidFill>
                </a:rPr>
                <a:t>CONFIDENTIAL AND PROPRIETARY</a:t>
              </a:r>
            </a:p>
            <a:p>
              <a:pPr defTabSz="821202">
                <a:defRPr/>
              </a:pPr>
              <a:r>
                <a:rPr lang="en-US" sz="816">
                  <a:solidFill>
                    <a:srgbClr val="000000"/>
                  </a:solidFill>
                </a:rPr>
                <a:t>Any use of this material without specific permission of McKinsey &amp; Company is strictly prohibited</a:t>
              </a:r>
            </a:p>
          </p:txBody>
        </p:sp>
        <p:sp>
          <p:nvSpPr>
            <p:cNvPr id="11" name="TitleBottomPlaceholder" hidden="1"/>
            <p:cNvSpPr>
              <a:spLocks noChangeArrowheads="1"/>
            </p:cNvSpPr>
            <p:nvPr userDrawn="1"/>
          </p:nvSpPr>
          <p:spPr bwMode="auto">
            <a:xfrm>
              <a:off x="0" y="1410"/>
              <a:ext cx="1382" cy="2825"/>
            </a:xfrm>
            <a:prstGeom prst="rect">
              <a:avLst/>
            </a:prstGeom>
            <a:solidFill>
              <a:srgbClr val="0065CC"/>
            </a:solidFill>
            <a:ln w="9525">
              <a:noFill/>
              <a:miter lim="800000"/>
              <a:headEnd/>
              <a:tailEnd/>
            </a:ln>
            <a:effectLst/>
          </p:spPr>
          <p:txBody>
            <a:bodyPr wrap="none" anchor="ctr"/>
            <a:lstStyle/>
            <a:p>
              <a:pPr eaLnBrk="1" hangingPunct="1">
                <a:defRPr/>
              </a:pPr>
              <a:endParaRPr lang="de-DE" sz="1632">
                <a:solidFill>
                  <a:srgbClr val="000000"/>
                </a:solidFill>
              </a:endParaRPr>
            </a:p>
          </p:txBody>
        </p:sp>
        <p:sp>
          <p:nvSpPr>
            <p:cNvPr id="12" name="TitleTopPlaceholder" hidden="1"/>
            <p:cNvSpPr>
              <a:spLocks noChangeArrowheads="1"/>
            </p:cNvSpPr>
            <p:nvPr userDrawn="1"/>
          </p:nvSpPr>
          <p:spPr bwMode="auto">
            <a:xfrm>
              <a:off x="0" y="0"/>
              <a:ext cx="1382" cy="1410"/>
            </a:xfrm>
            <a:prstGeom prst="rect">
              <a:avLst/>
            </a:prstGeom>
            <a:solidFill>
              <a:srgbClr val="91AFFF"/>
            </a:solidFill>
            <a:ln w="9525">
              <a:noFill/>
              <a:miter lim="800000"/>
              <a:headEnd/>
              <a:tailEnd/>
            </a:ln>
            <a:effectLst/>
          </p:spPr>
          <p:txBody>
            <a:bodyPr wrap="none" anchor="ctr"/>
            <a:lstStyle/>
            <a:p>
              <a:pPr eaLnBrk="1" hangingPunct="1">
                <a:defRPr/>
              </a:pPr>
              <a:endParaRPr lang="de-DE" sz="1632">
                <a:solidFill>
                  <a:srgbClr val="000000"/>
                </a:solidFill>
              </a:endParaRPr>
            </a:p>
          </p:txBody>
        </p:sp>
        <p:sp>
          <p:nvSpPr>
            <p:cNvPr id="13" name="Rectangle 1189" hidden="1"/>
            <p:cNvSpPr>
              <a:spLocks noChangeArrowheads="1"/>
            </p:cNvSpPr>
            <p:nvPr userDrawn="1"/>
          </p:nvSpPr>
          <p:spPr bwMode="auto">
            <a:xfrm>
              <a:off x="0" y="0"/>
              <a:ext cx="5643" cy="4234"/>
            </a:xfrm>
            <a:prstGeom prst="rect">
              <a:avLst/>
            </a:prstGeom>
            <a:noFill/>
            <a:ln w="3175">
              <a:solidFill>
                <a:srgbClr val="000000"/>
              </a:solidFill>
              <a:miter lim="800000"/>
              <a:headEnd/>
              <a:tailEnd/>
            </a:ln>
            <a:effectLst/>
          </p:spPr>
          <p:txBody>
            <a:bodyPr wrap="none" anchor="ctr"/>
            <a:lstStyle/>
            <a:p>
              <a:pPr eaLnBrk="1" hangingPunct="1">
                <a:defRPr/>
              </a:pPr>
              <a:endParaRPr lang="de-DE" sz="1632">
                <a:solidFill>
                  <a:srgbClr val="000000"/>
                </a:solidFill>
              </a:endParaRPr>
            </a:p>
          </p:txBody>
        </p:sp>
      </p:grpSp>
      <p:grpSp>
        <p:nvGrpSpPr>
          <p:cNvPr id="14" name="TitleBottomBar"/>
          <p:cNvGrpSpPr>
            <a:grpSpLocks/>
          </p:cNvGrpSpPr>
          <p:nvPr/>
        </p:nvGrpSpPr>
        <p:grpSpPr bwMode="auto">
          <a:xfrm>
            <a:off x="2238375" y="6429375"/>
            <a:ext cx="6905625" cy="428625"/>
            <a:chOff x="1382" y="3969"/>
            <a:chExt cx="4263" cy="265"/>
          </a:xfrm>
        </p:grpSpPr>
        <p:sp>
          <p:nvSpPr>
            <p:cNvPr id="15" name="Rectangle 1134"/>
            <p:cNvSpPr>
              <a:spLocks noChangeArrowheads="1"/>
            </p:cNvSpPr>
            <p:nvPr userDrawn="1">
              <p:custDataLst>
                <p:tags r:id="rId1"/>
              </p:custDataLst>
            </p:nvPr>
          </p:nvSpPr>
          <p:spPr bwMode="gray">
            <a:xfrm>
              <a:off x="1382" y="3969"/>
              <a:ext cx="4263" cy="265"/>
            </a:xfrm>
            <a:prstGeom prst="rect">
              <a:avLst/>
            </a:prstGeom>
            <a:solidFill>
              <a:srgbClr val="002960"/>
            </a:solidFill>
            <a:ln w="9525">
              <a:noFill/>
              <a:miter lim="800000"/>
              <a:headEnd/>
              <a:tailEnd/>
            </a:ln>
            <a:effectLst/>
          </p:spPr>
          <p:txBody>
            <a:bodyPr wrap="none" anchor="ctr"/>
            <a:lstStyle/>
            <a:p>
              <a:pPr eaLnBrk="1" hangingPunct="1">
                <a:defRPr/>
              </a:pPr>
              <a:endParaRPr lang="de-DE" sz="1632">
                <a:solidFill>
                  <a:srgbClr val="000000"/>
                </a:solidFill>
              </a:endParaRPr>
            </a:p>
          </p:txBody>
        </p:sp>
        <p:pic>
          <p:nvPicPr>
            <p:cNvPr id="16" name="Picture 119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19" y="4059"/>
              <a:ext cx="1023"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 name="TitleBottomBarBW" hidden="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9963" y="6573838"/>
            <a:ext cx="16700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doc id"/>
          <p:cNvSpPr txBox="1">
            <a:spLocks noChangeArrowheads="1"/>
          </p:cNvSpPr>
          <p:nvPr/>
        </p:nvSpPr>
        <p:spPr bwMode="auto">
          <a:xfrm>
            <a:off x="8613775" y="36513"/>
            <a:ext cx="301625" cy="125412"/>
          </a:xfrm>
          <a:prstGeom prst="rect">
            <a:avLst/>
          </a:prstGeom>
          <a:noFill/>
          <a:ln w="9525">
            <a:noFill/>
            <a:miter lim="800000"/>
            <a:headEnd/>
            <a:tailEnd/>
          </a:ln>
          <a:effectLst/>
        </p:spPr>
        <p:txBody>
          <a:bodyPr wrap="none" lIns="0" tIns="0" rIns="0" bIns="0"/>
          <a:lstStyle/>
          <a:p>
            <a:pPr algn="r" eaLnBrk="1" hangingPunct="1">
              <a:defRPr/>
            </a:pPr>
            <a:endParaRPr lang="de-DE" sz="816">
              <a:solidFill>
                <a:srgbClr val="000000"/>
              </a:solidFill>
            </a:endParaRPr>
          </a:p>
        </p:txBody>
      </p:sp>
      <p:sp>
        <p:nvSpPr>
          <p:cNvPr id="13314" name="Rectangle 1026"/>
          <p:cNvSpPr>
            <a:spLocks noGrp="1" noChangeArrowheads="1"/>
          </p:cNvSpPr>
          <p:nvPr>
            <p:ph type="ctrTitle"/>
          </p:nvPr>
        </p:nvSpPr>
        <p:spPr>
          <a:xfrm>
            <a:off x="2693795" y="2176938"/>
            <a:ext cx="5036084" cy="502445"/>
          </a:xfrm>
        </p:spPr>
        <p:txBody>
          <a:bodyPr/>
          <a:lstStyle>
            <a:lvl1pPr>
              <a:defRPr sz="3265" b="0"/>
            </a:lvl1pPr>
          </a:lstStyle>
          <a:p>
            <a:r>
              <a:rPr lang="en-US"/>
              <a:t>Click to edit Master title</a:t>
            </a:r>
          </a:p>
        </p:txBody>
      </p:sp>
      <p:sp>
        <p:nvSpPr>
          <p:cNvPr id="13315" name="Rectangle 1027"/>
          <p:cNvSpPr>
            <a:spLocks noGrp="1" noChangeArrowheads="1"/>
          </p:cNvSpPr>
          <p:nvPr>
            <p:ph type="subTitle" idx="1"/>
          </p:nvPr>
        </p:nvSpPr>
        <p:spPr>
          <a:xfrm>
            <a:off x="2693795" y="3945699"/>
            <a:ext cx="5036084" cy="219740"/>
          </a:xfrm>
        </p:spPr>
        <p:txBody>
          <a:bodyPr>
            <a:spAutoFit/>
          </a:bodyPr>
          <a:lstStyle>
            <a:lvl1pPr>
              <a:defRPr sz="1428"/>
            </a:lvl1pPr>
          </a:lstStyle>
          <a:p>
            <a:r>
              <a:rPr lang="en-US"/>
              <a:t>Click to edit Master subtitle style</a:t>
            </a:r>
          </a:p>
        </p:txBody>
      </p:sp>
    </p:spTree>
    <p:extLst>
      <p:ext uri="{BB962C8B-B14F-4D97-AF65-F5344CB8AC3E}">
        <p14:creationId xmlns:p14="http://schemas.microsoft.com/office/powerpoint/2010/main" val="1863212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graphicFrame>
        <p:nvGraphicFramePr>
          <p:cNvPr id="4"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9095" name="think-cell Slide" r:id="rId6" imgW="270" imgH="270" progId="TCLayout.ActiveDocument.1">
                  <p:embed/>
                </p:oleObj>
              </mc:Choice>
              <mc:Fallback>
                <p:oleObj name="think-cell Slide" r:id="rId6" imgW="270" imgH="270" progId="TCLayout.ActiveDocument.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SlideBottomBar"/>
          <p:cNvSpPr>
            <a:spLocks noChangeArrowheads="1"/>
          </p:cNvSpPr>
          <p:nvPr/>
        </p:nvSpPr>
        <p:spPr bwMode="auto">
          <a:xfrm>
            <a:off x="0" y="6429375"/>
            <a:ext cx="9144000" cy="430213"/>
          </a:xfrm>
          <a:prstGeom prst="rect">
            <a:avLst/>
          </a:prstGeom>
          <a:solidFill>
            <a:srgbClr val="C7DFFB"/>
          </a:solidFill>
          <a:ln w="9525">
            <a:noFill/>
            <a:miter lim="800000"/>
            <a:headEnd/>
            <a:tailEnd/>
          </a:ln>
          <a:effectLst/>
        </p:spPr>
        <p:txBody>
          <a:bodyPr wrap="none" anchor="ctr"/>
          <a:lstStyle/>
          <a:p>
            <a:pPr algn="ctr" eaLnBrk="1" hangingPunct="1">
              <a:defRPr/>
            </a:pPr>
            <a:endParaRPr lang="de-DE" sz="1632">
              <a:solidFill>
                <a:srgbClr val="000000"/>
              </a:solidFill>
            </a:endParaRPr>
          </a:p>
        </p:txBody>
      </p:sp>
      <p:sp>
        <p:nvSpPr>
          <p:cNvPr id="6" name="SlideLogoText"/>
          <p:cNvSpPr>
            <a:spLocks noChangeArrowheads="1"/>
          </p:cNvSpPr>
          <p:nvPr>
            <p:custDataLst>
              <p:tags r:id="rId3"/>
            </p:custDataLst>
          </p:nvPr>
        </p:nvSpPr>
        <p:spPr bwMode="auto">
          <a:xfrm>
            <a:off x="6089650" y="6564313"/>
            <a:ext cx="2413000" cy="160337"/>
          </a:xfrm>
          <a:prstGeom prst="rect">
            <a:avLst/>
          </a:prstGeom>
          <a:noFill/>
          <a:ln w="9525">
            <a:noFill/>
            <a:miter lim="800000"/>
            <a:headEnd/>
            <a:tailEnd/>
          </a:ln>
          <a:effectLst/>
        </p:spPr>
        <p:txBody>
          <a:bodyPr wrap="none" lIns="0" tIns="0" rIns="0" bIns="0" anchor="ctr">
            <a:spAutoFit/>
          </a:bodyPr>
          <a:lstStyle/>
          <a:p>
            <a:pPr algn="r" defTabSz="913526" eaLnBrk="1" hangingPunct="1">
              <a:defRPr/>
            </a:pPr>
            <a:r>
              <a:rPr lang="en-US" sz="1020">
                <a:solidFill>
                  <a:srgbClr val="000000"/>
                </a:solidFill>
              </a:rPr>
              <a:t>Veolia Water NA - McKinsey &amp; Company</a:t>
            </a:r>
          </a:p>
        </p:txBody>
      </p:sp>
      <p:sp>
        <p:nvSpPr>
          <p:cNvPr id="7" name="McK 1. On-page tracker" hidden="1"/>
          <p:cNvSpPr>
            <a:spLocks noChangeArrowheads="1"/>
          </p:cNvSpPr>
          <p:nvPr/>
        </p:nvSpPr>
        <p:spPr bwMode="auto">
          <a:xfrm>
            <a:off x="122238" y="26988"/>
            <a:ext cx="893762" cy="225425"/>
          </a:xfrm>
          <a:prstGeom prst="rect">
            <a:avLst/>
          </a:prstGeom>
          <a:noFill/>
          <a:ln w="9525">
            <a:noFill/>
            <a:miter lim="800000"/>
            <a:headEnd/>
            <a:tailEnd/>
          </a:ln>
          <a:effectLst/>
        </p:spPr>
        <p:txBody>
          <a:bodyPr wrap="none" lIns="0" tIns="0" rIns="0" bIns="0">
            <a:spAutoFit/>
          </a:bodyPr>
          <a:lstStyle/>
          <a:p>
            <a:pPr eaLnBrk="1" hangingPunct="1">
              <a:defRPr/>
            </a:pPr>
            <a:r>
              <a:rPr lang="en-US" sz="1428">
                <a:solidFill>
                  <a:srgbClr val="808080"/>
                </a:solidFill>
              </a:rPr>
              <a:t>TRACKER</a:t>
            </a:r>
          </a:p>
        </p:txBody>
      </p:sp>
      <p:sp>
        <p:nvSpPr>
          <p:cNvPr id="8" name="McK 3. Unit of measure" hidden="1"/>
          <p:cNvSpPr txBox="1">
            <a:spLocks noChangeArrowheads="1"/>
          </p:cNvSpPr>
          <p:nvPr/>
        </p:nvSpPr>
        <p:spPr bwMode="auto">
          <a:xfrm>
            <a:off x="122238" y="542925"/>
            <a:ext cx="3729037" cy="223838"/>
          </a:xfrm>
          <a:prstGeom prst="rect">
            <a:avLst/>
          </a:prstGeom>
          <a:noFill/>
          <a:ln w="9525">
            <a:noFill/>
            <a:miter lim="800000"/>
            <a:headEnd/>
            <a:tailEnd/>
          </a:ln>
          <a:effectLst/>
        </p:spPr>
        <p:txBody>
          <a:bodyPr lIns="0" tIns="0" rIns="0" bIns="0">
            <a:spAutoFit/>
          </a:bodyPr>
          <a:lstStyle/>
          <a:p>
            <a:pPr defTabSz="913526" eaLnBrk="1" hangingPunct="1">
              <a:defRPr/>
            </a:pPr>
            <a:r>
              <a:rPr lang="en-US" sz="1428">
                <a:solidFill>
                  <a:srgbClr val="808080"/>
                </a:solidFill>
              </a:rPr>
              <a:t>Unit of measure</a:t>
            </a:r>
          </a:p>
        </p:txBody>
      </p:sp>
      <p:grpSp>
        <p:nvGrpSpPr>
          <p:cNvPr id="9" name="McK Slide Elements"/>
          <p:cNvGrpSpPr>
            <a:grpSpLocks/>
          </p:cNvGrpSpPr>
          <p:nvPr userDrawn="1"/>
        </p:nvGrpSpPr>
        <p:grpSpPr bwMode="auto">
          <a:xfrm>
            <a:off x="122238" y="6199188"/>
            <a:ext cx="8721725" cy="525462"/>
            <a:chOff x="75" y="3827"/>
            <a:chExt cx="5385" cy="325"/>
          </a:xfrm>
        </p:grpSpPr>
        <p:sp>
          <p:nvSpPr>
            <p:cNvPr id="10" name="McK 4. Footnote" hidden="1"/>
            <p:cNvSpPr txBox="1">
              <a:spLocks noChangeArrowheads="1"/>
            </p:cNvSpPr>
            <p:nvPr/>
          </p:nvSpPr>
          <p:spPr bwMode="auto">
            <a:xfrm>
              <a:off x="75" y="3827"/>
              <a:ext cx="5385" cy="99"/>
            </a:xfrm>
            <a:prstGeom prst="rect">
              <a:avLst/>
            </a:prstGeom>
            <a:noFill/>
            <a:ln w="9525">
              <a:noFill/>
              <a:miter lim="800000"/>
              <a:headEnd/>
              <a:tailEnd/>
            </a:ln>
            <a:effectLst/>
          </p:spPr>
          <p:txBody>
            <a:bodyPr lIns="0" tIns="0" rIns="0" bIns="0" anchor="b">
              <a:spAutoFit/>
            </a:bodyPr>
            <a:lstStyle/>
            <a:p>
              <a:pPr marL="106902" indent="-106902" defTabSz="913526" eaLnBrk="1" hangingPunct="1">
                <a:defRPr/>
              </a:pPr>
              <a:r>
                <a:rPr lang="en-US" sz="1020">
                  <a:solidFill>
                    <a:srgbClr val="000000"/>
                  </a:solidFill>
                </a:rPr>
                <a:t>1 Footnote</a:t>
              </a:r>
            </a:p>
          </p:txBody>
        </p:sp>
        <p:sp>
          <p:nvSpPr>
            <p:cNvPr id="11" name="McK 5. Source" hidden="1"/>
            <p:cNvSpPr>
              <a:spLocks noChangeArrowheads="1"/>
            </p:cNvSpPr>
            <p:nvPr/>
          </p:nvSpPr>
          <p:spPr bwMode="auto">
            <a:xfrm>
              <a:off x="75" y="4053"/>
              <a:ext cx="4323" cy="99"/>
            </a:xfrm>
            <a:prstGeom prst="rect">
              <a:avLst/>
            </a:prstGeom>
            <a:noFill/>
            <a:ln w="9525">
              <a:noFill/>
              <a:miter lim="800000"/>
              <a:headEnd/>
              <a:tailEnd/>
            </a:ln>
            <a:effectLst/>
          </p:spPr>
          <p:txBody>
            <a:bodyPr lIns="0" tIns="0" rIns="0" bIns="0" anchor="ctr">
              <a:spAutoFit/>
            </a:bodyPr>
            <a:lstStyle/>
            <a:p>
              <a:pPr marL="621975" indent="-621975" defTabSz="913526" eaLnBrk="1" hangingPunct="1">
                <a:tabLst>
                  <a:tab pos="625214" algn="l"/>
                </a:tabLst>
                <a:defRPr/>
              </a:pPr>
              <a:r>
                <a:rPr lang="en-US" sz="1020">
                  <a:solidFill>
                    <a:srgbClr val="000000"/>
                  </a:solidFill>
                </a:rPr>
                <a:t>SOURCE: Source</a:t>
              </a:r>
            </a:p>
          </p:txBody>
        </p:sp>
      </p:grpSp>
      <p:grpSp>
        <p:nvGrpSpPr>
          <p:cNvPr id="12" name="ACET" hidden="1"/>
          <p:cNvGrpSpPr>
            <a:grpSpLocks/>
          </p:cNvGrpSpPr>
          <p:nvPr/>
        </p:nvGrpSpPr>
        <p:grpSpPr bwMode="auto">
          <a:xfrm>
            <a:off x="1482725" y="1136650"/>
            <a:ext cx="4349750" cy="531813"/>
            <a:chOff x="915" y="702"/>
            <a:chExt cx="2686" cy="328"/>
          </a:xfrm>
        </p:grpSpPr>
        <p:cxnSp>
          <p:nvCxnSpPr>
            <p:cNvPr id="13" name="AutoShape 249" hidden="1"/>
            <p:cNvCxnSpPr>
              <a:cxnSpLocks noChangeShapeType="1"/>
            </p:cNvCxnSpPr>
            <p:nvPr/>
          </p:nvCxnSpPr>
          <p:spPr bwMode="auto">
            <a:xfrm>
              <a:off x="915" y="1030"/>
              <a:ext cx="2686"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4" name="AutoShape 250" hidden="1"/>
            <p:cNvSpPr>
              <a:spLocks noChangeArrowheads="1"/>
            </p:cNvSpPr>
            <p:nvPr/>
          </p:nvSpPr>
          <p:spPr bwMode="auto">
            <a:xfrm>
              <a:off x="915" y="702"/>
              <a:ext cx="2686" cy="328"/>
            </a:xfrm>
            <a:prstGeom prst="leftRightArrow">
              <a:avLst>
                <a:gd name="adj1" fmla="val 100000"/>
                <a:gd name="adj2" fmla="val 0"/>
              </a:avLst>
            </a:prstGeom>
            <a:noFill/>
            <a:ln w="9525">
              <a:noFill/>
              <a:miter lim="800000"/>
              <a:headEnd/>
              <a:tailEnd/>
            </a:ln>
            <a:effectLst/>
          </p:spPr>
          <p:txBody>
            <a:bodyPr lIns="0" tIns="0" rIns="0" bIns="18288" anchor="b">
              <a:spAutoFit/>
            </a:bodyPr>
            <a:lstStyle/>
            <a:p>
              <a:pPr eaLnBrk="1" hangingPunct="1">
                <a:defRPr/>
              </a:pPr>
              <a:r>
                <a:rPr lang="en-US" sz="1632" b="1">
                  <a:solidFill>
                    <a:srgbClr val="000000"/>
                  </a:solidFill>
                </a:rPr>
                <a:t>Title</a:t>
              </a:r>
            </a:p>
            <a:p>
              <a:pPr eaLnBrk="1" hangingPunct="1">
                <a:defRPr/>
              </a:pPr>
              <a:r>
                <a:rPr lang="en-US" sz="1632">
                  <a:solidFill>
                    <a:srgbClr val="808080"/>
                  </a:solidFill>
                </a:rPr>
                <a:t>Unit of measure</a:t>
              </a:r>
            </a:p>
          </p:txBody>
        </p:sp>
      </p:grpSp>
      <p:sp>
        <p:nvSpPr>
          <p:cNvPr id="15" name="Working Draft" hidden="1"/>
          <p:cNvSpPr txBox="1">
            <a:spLocks noChangeArrowheads="1"/>
          </p:cNvSpPr>
          <p:nvPr/>
        </p:nvSpPr>
        <p:spPr bwMode="auto">
          <a:xfrm rot="5400000">
            <a:off x="8081963" y="2781300"/>
            <a:ext cx="1981200" cy="95250"/>
          </a:xfrm>
          <a:prstGeom prst="rect">
            <a:avLst/>
          </a:prstGeom>
          <a:noFill/>
          <a:ln w="9525">
            <a:noFill/>
            <a:miter lim="800000"/>
            <a:headEnd/>
            <a:tailEnd/>
          </a:ln>
          <a:effectLst/>
        </p:spPr>
        <p:txBody>
          <a:bodyPr wrap="none" lIns="0" tIns="0" rIns="0" bIns="0">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defRPr/>
            </a:pPr>
            <a:r>
              <a:rPr lang="en-GB" altLang="fr-FR" sz="612" smtClean="0">
                <a:solidFill>
                  <a:srgbClr val="000000"/>
                </a:solidFill>
              </a:rPr>
              <a:t>Last Modified 05/10/2011 12:36:35 GMT Standard Time</a:t>
            </a:r>
            <a:endParaRPr lang="en-US" altLang="fr-FR" sz="1632" smtClean="0">
              <a:solidFill>
                <a:srgbClr val="000000"/>
              </a:solidFill>
            </a:endParaRPr>
          </a:p>
        </p:txBody>
      </p:sp>
      <p:sp>
        <p:nvSpPr>
          <p:cNvPr id="16" name="Printed" hidden="1"/>
          <p:cNvSpPr txBox="1">
            <a:spLocks noChangeArrowheads="1"/>
          </p:cNvSpPr>
          <p:nvPr/>
        </p:nvSpPr>
        <p:spPr bwMode="auto">
          <a:xfrm rot="5400000">
            <a:off x="8568531" y="3929857"/>
            <a:ext cx="1008063" cy="95250"/>
          </a:xfrm>
          <a:prstGeom prst="rect">
            <a:avLst/>
          </a:prstGeom>
          <a:noFill/>
          <a:ln w="9525">
            <a:noFill/>
            <a:miter lim="800000"/>
            <a:headEnd/>
            <a:tailEnd/>
          </a:ln>
          <a:effectLst/>
        </p:spPr>
        <p:txBody>
          <a:bodyPr wrap="none" lIns="0" tIns="0" rIns="0" bIns="0">
            <a:spAutoFit/>
          </a:bodyPr>
          <a:lstStyle/>
          <a:p>
            <a:pPr eaLnBrk="1" hangingPunct="1">
              <a:defRPr/>
            </a:pPr>
            <a:r>
              <a:rPr lang="en-US" sz="612">
                <a:solidFill>
                  <a:srgbClr val="000000"/>
                </a:solidFill>
              </a:rPr>
              <a:t>Printed 22/09/2011 14:57:55</a:t>
            </a:r>
            <a:endParaRPr lang="en-US" sz="1632">
              <a:solidFill>
                <a:srgbClr val="000000"/>
              </a:solidFill>
            </a:endParaRPr>
          </a:p>
        </p:txBody>
      </p:sp>
      <p:sp>
        <p:nvSpPr>
          <p:cNvPr id="17" name="SlideLogoSeparator"/>
          <p:cNvSpPr>
            <a:spLocks noChangeArrowheads="1"/>
          </p:cNvSpPr>
          <p:nvPr>
            <p:custDataLst>
              <p:tags r:id="rId4"/>
            </p:custDataLst>
          </p:nvPr>
        </p:nvSpPr>
        <p:spPr bwMode="auto">
          <a:xfrm>
            <a:off x="8589963" y="6530975"/>
            <a:ext cx="41275" cy="192088"/>
          </a:xfrm>
          <a:prstGeom prst="rect">
            <a:avLst/>
          </a:prstGeom>
          <a:noFill/>
          <a:ln w="9525">
            <a:noFill/>
            <a:miter lim="800000"/>
            <a:headEnd/>
            <a:tailEnd/>
          </a:ln>
          <a:effectLst/>
        </p:spPr>
        <p:txBody>
          <a:bodyPr wrap="none" lIns="0" tIns="0" rIns="0" bIns="0" anchor="ctr">
            <a:spAutoFit/>
          </a:bodyPr>
          <a:lstStyle/>
          <a:p>
            <a:pPr algn="r" defTabSz="913526" eaLnBrk="1" hangingPunct="1">
              <a:defRPr/>
            </a:pPr>
            <a:r>
              <a:rPr lang="en-US" sz="1224">
                <a:solidFill>
                  <a:srgbClr val="000000"/>
                </a:solidFill>
              </a:rPr>
              <a:t>|</a:t>
            </a:r>
          </a:p>
        </p:txBody>
      </p:sp>
      <p:sp>
        <p:nvSpPr>
          <p:cNvPr id="18" name="doc id"/>
          <p:cNvSpPr>
            <a:spLocks noChangeArrowheads="1"/>
          </p:cNvSpPr>
          <p:nvPr/>
        </p:nvSpPr>
        <p:spPr bwMode="auto">
          <a:xfrm>
            <a:off x="8247063" y="36513"/>
            <a:ext cx="669925" cy="125412"/>
          </a:xfrm>
          <a:prstGeom prst="rect">
            <a:avLst/>
          </a:prstGeom>
          <a:noFill/>
          <a:ln w="9525">
            <a:noFill/>
            <a:miter lim="800000"/>
            <a:headEnd/>
            <a:tailEnd/>
          </a:ln>
          <a:effectLst/>
        </p:spPr>
        <p:txBody>
          <a:bodyPr wrap="none" lIns="0" tIns="0" rIns="0" bIns="0"/>
          <a:lstStyle/>
          <a:p>
            <a:pPr algn="r" defTabSz="913526" eaLnBrk="1" hangingPunct="1">
              <a:defRPr/>
            </a:pPr>
            <a:endParaRPr lang="de-DE" sz="816">
              <a:solidFill>
                <a:srgbClr val="000000"/>
              </a:solidFill>
            </a:endParaRPr>
          </a:p>
        </p:txBody>
      </p:sp>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9" name="Rectangle 280"/>
          <p:cNvSpPr>
            <a:spLocks noGrp="1" noChangeArrowheads="1"/>
          </p:cNvSpPr>
          <p:nvPr>
            <p:ph type="sldNum" sz="quarter" idx="10"/>
          </p:nvPr>
        </p:nvSpPr>
        <p:spPr/>
        <p:txBody>
          <a:bodyPr/>
          <a:lstStyle>
            <a:lvl1pPr eaLnBrk="0" hangingPunct="0">
              <a:defRPr/>
            </a:lvl1pPr>
          </a:lstStyle>
          <a:p>
            <a:pPr>
              <a:defRPr/>
            </a:pPr>
            <a:fld id="{1B526C66-6FF3-4618-A076-9317D5F34544}" type="slidenum">
              <a:rPr lang="en-US" altLang="fr-FR"/>
              <a:pPr>
                <a:defRPr/>
              </a:pPr>
              <a:t>‹N°›</a:t>
            </a:fld>
            <a:r>
              <a:rPr lang="en-US" altLang="fr-FR"/>
              <a:t> </a:t>
            </a:r>
          </a:p>
        </p:txBody>
      </p:sp>
    </p:spTree>
    <p:extLst>
      <p:ext uri="{BB962C8B-B14F-4D97-AF65-F5344CB8AC3E}">
        <p14:creationId xmlns:p14="http://schemas.microsoft.com/office/powerpoint/2010/main" val="10693089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spTree>
      <p:nvGrpSpPr>
        <p:cNvPr id="1" name=""/>
        <p:cNvGrpSpPr/>
        <p:nvPr/>
      </p:nvGrpSpPr>
      <p:grpSpPr>
        <a:xfrm>
          <a:off x="0" y="0"/>
          <a:ext cx="0" cy="0"/>
          <a:chOff x="0" y="0"/>
          <a:chExt cx="0" cy="0"/>
        </a:xfrm>
      </p:grpSpPr>
      <p:graphicFrame>
        <p:nvGraphicFramePr>
          <p:cNvPr id="4"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0119" name="think-cell Slide" r:id="rId6" imgW="270" imgH="270" progId="TCLayout.ActiveDocument.1">
                  <p:embed/>
                </p:oleObj>
              </mc:Choice>
              <mc:Fallback>
                <p:oleObj name="think-cell Slide" r:id="rId6" imgW="270" imgH="270" progId="TCLayout.ActiveDocument.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SlideBottomBar"/>
          <p:cNvSpPr>
            <a:spLocks noChangeArrowheads="1"/>
          </p:cNvSpPr>
          <p:nvPr/>
        </p:nvSpPr>
        <p:spPr bwMode="auto">
          <a:xfrm>
            <a:off x="0" y="6429375"/>
            <a:ext cx="9144000" cy="430213"/>
          </a:xfrm>
          <a:prstGeom prst="rect">
            <a:avLst/>
          </a:prstGeom>
          <a:solidFill>
            <a:srgbClr val="C7DFFB"/>
          </a:solidFill>
          <a:ln w="9525">
            <a:noFill/>
            <a:miter lim="800000"/>
            <a:headEnd/>
            <a:tailEnd/>
          </a:ln>
          <a:effectLst/>
        </p:spPr>
        <p:txBody>
          <a:bodyPr wrap="none" anchor="ctr"/>
          <a:lstStyle/>
          <a:p>
            <a:pPr algn="ctr" eaLnBrk="1" hangingPunct="1">
              <a:defRPr/>
            </a:pPr>
            <a:endParaRPr lang="de-DE" sz="1632">
              <a:solidFill>
                <a:srgbClr val="000000"/>
              </a:solidFill>
            </a:endParaRPr>
          </a:p>
        </p:txBody>
      </p:sp>
      <p:sp>
        <p:nvSpPr>
          <p:cNvPr id="6" name="SlideLogoText"/>
          <p:cNvSpPr>
            <a:spLocks noChangeArrowheads="1"/>
          </p:cNvSpPr>
          <p:nvPr>
            <p:custDataLst>
              <p:tags r:id="rId3"/>
            </p:custDataLst>
          </p:nvPr>
        </p:nvSpPr>
        <p:spPr bwMode="auto">
          <a:xfrm>
            <a:off x="6089650" y="6564313"/>
            <a:ext cx="2413000" cy="160337"/>
          </a:xfrm>
          <a:prstGeom prst="rect">
            <a:avLst/>
          </a:prstGeom>
          <a:noFill/>
          <a:ln w="9525">
            <a:noFill/>
            <a:miter lim="800000"/>
            <a:headEnd/>
            <a:tailEnd/>
          </a:ln>
          <a:effectLst/>
        </p:spPr>
        <p:txBody>
          <a:bodyPr wrap="none" lIns="0" tIns="0" rIns="0" bIns="0" anchor="ctr">
            <a:spAutoFit/>
          </a:bodyPr>
          <a:lstStyle/>
          <a:p>
            <a:pPr algn="r" defTabSz="913526" eaLnBrk="1" hangingPunct="1">
              <a:defRPr/>
            </a:pPr>
            <a:r>
              <a:rPr lang="en-US" sz="1020">
                <a:solidFill>
                  <a:srgbClr val="000000"/>
                </a:solidFill>
              </a:rPr>
              <a:t>Veolia Water NA - McKinsey &amp; Company</a:t>
            </a:r>
          </a:p>
        </p:txBody>
      </p:sp>
      <p:sp>
        <p:nvSpPr>
          <p:cNvPr id="7" name="McK 1. On-page tracker" hidden="1"/>
          <p:cNvSpPr>
            <a:spLocks noChangeArrowheads="1"/>
          </p:cNvSpPr>
          <p:nvPr/>
        </p:nvSpPr>
        <p:spPr bwMode="auto">
          <a:xfrm>
            <a:off x="122238" y="26988"/>
            <a:ext cx="893762" cy="225425"/>
          </a:xfrm>
          <a:prstGeom prst="rect">
            <a:avLst/>
          </a:prstGeom>
          <a:noFill/>
          <a:ln w="9525">
            <a:noFill/>
            <a:miter lim="800000"/>
            <a:headEnd/>
            <a:tailEnd/>
          </a:ln>
          <a:effectLst/>
        </p:spPr>
        <p:txBody>
          <a:bodyPr wrap="none" lIns="0" tIns="0" rIns="0" bIns="0">
            <a:spAutoFit/>
          </a:bodyPr>
          <a:lstStyle/>
          <a:p>
            <a:pPr eaLnBrk="1" hangingPunct="1">
              <a:defRPr/>
            </a:pPr>
            <a:r>
              <a:rPr lang="en-US" sz="1428">
                <a:solidFill>
                  <a:srgbClr val="808080"/>
                </a:solidFill>
              </a:rPr>
              <a:t>TRACKER</a:t>
            </a:r>
          </a:p>
        </p:txBody>
      </p:sp>
      <p:sp>
        <p:nvSpPr>
          <p:cNvPr id="8" name="McK 3. Unit of measure" hidden="1"/>
          <p:cNvSpPr txBox="1">
            <a:spLocks noChangeArrowheads="1"/>
          </p:cNvSpPr>
          <p:nvPr/>
        </p:nvSpPr>
        <p:spPr bwMode="auto">
          <a:xfrm>
            <a:off x="122238" y="542925"/>
            <a:ext cx="3729037" cy="223838"/>
          </a:xfrm>
          <a:prstGeom prst="rect">
            <a:avLst/>
          </a:prstGeom>
          <a:noFill/>
          <a:ln w="9525">
            <a:noFill/>
            <a:miter lim="800000"/>
            <a:headEnd/>
            <a:tailEnd/>
          </a:ln>
          <a:effectLst/>
        </p:spPr>
        <p:txBody>
          <a:bodyPr lIns="0" tIns="0" rIns="0" bIns="0">
            <a:spAutoFit/>
          </a:bodyPr>
          <a:lstStyle/>
          <a:p>
            <a:pPr defTabSz="913526" eaLnBrk="1" hangingPunct="1">
              <a:defRPr/>
            </a:pPr>
            <a:r>
              <a:rPr lang="en-US" sz="1428">
                <a:solidFill>
                  <a:srgbClr val="808080"/>
                </a:solidFill>
              </a:rPr>
              <a:t>Unit of measure</a:t>
            </a:r>
          </a:p>
        </p:txBody>
      </p:sp>
      <p:grpSp>
        <p:nvGrpSpPr>
          <p:cNvPr id="9" name="McK Slide Elements"/>
          <p:cNvGrpSpPr>
            <a:grpSpLocks/>
          </p:cNvGrpSpPr>
          <p:nvPr userDrawn="1"/>
        </p:nvGrpSpPr>
        <p:grpSpPr bwMode="auto">
          <a:xfrm>
            <a:off x="122238" y="6199188"/>
            <a:ext cx="8721725" cy="525462"/>
            <a:chOff x="75" y="3827"/>
            <a:chExt cx="5385" cy="325"/>
          </a:xfrm>
        </p:grpSpPr>
        <p:sp>
          <p:nvSpPr>
            <p:cNvPr id="10" name="McK 4. Footnote" hidden="1"/>
            <p:cNvSpPr txBox="1">
              <a:spLocks noChangeArrowheads="1"/>
            </p:cNvSpPr>
            <p:nvPr/>
          </p:nvSpPr>
          <p:spPr bwMode="auto">
            <a:xfrm>
              <a:off x="75" y="3827"/>
              <a:ext cx="5385" cy="99"/>
            </a:xfrm>
            <a:prstGeom prst="rect">
              <a:avLst/>
            </a:prstGeom>
            <a:noFill/>
            <a:ln w="9525">
              <a:noFill/>
              <a:miter lim="800000"/>
              <a:headEnd/>
              <a:tailEnd/>
            </a:ln>
            <a:effectLst/>
          </p:spPr>
          <p:txBody>
            <a:bodyPr lIns="0" tIns="0" rIns="0" bIns="0" anchor="b">
              <a:spAutoFit/>
            </a:bodyPr>
            <a:lstStyle/>
            <a:p>
              <a:pPr marL="106902" indent="-106902" defTabSz="913526" eaLnBrk="1" hangingPunct="1">
                <a:defRPr/>
              </a:pPr>
              <a:r>
                <a:rPr lang="en-US" sz="1020">
                  <a:solidFill>
                    <a:srgbClr val="000000"/>
                  </a:solidFill>
                </a:rPr>
                <a:t>1 Footnote</a:t>
              </a:r>
            </a:p>
          </p:txBody>
        </p:sp>
        <p:sp>
          <p:nvSpPr>
            <p:cNvPr id="11" name="McK 5. Source" hidden="1"/>
            <p:cNvSpPr>
              <a:spLocks noChangeArrowheads="1"/>
            </p:cNvSpPr>
            <p:nvPr/>
          </p:nvSpPr>
          <p:spPr bwMode="auto">
            <a:xfrm>
              <a:off x="75" y="4053"/>
              <a:ext cx="4323" cy="99"/>
            </a:xfrm>
            <a:prstGeom prst="rect">
              <a:avLst/>
            </a:prstGeom>
            <a:noFill/>
            <a:ln w="9525">
              <a:noFill/>
              <a:miter lim="800000"/>
              <a:headEnd/>
              <a:tailEnd/>
            </a:ln>
            <a:effectLst/>
          </p:spPr>
          <p:txBody>
            <a:bodyPr lIns="0" tIns="0" rIns="0" bIns="0" anchor="ctr">
              <a:spAutoFit/>
            </a:bodyPr>
            <a:lstStyle/>
            <a:p>
              <a:pPr marL="621975" indent="-621975" defTabSz="913526" eaLnBrk="1" hangingPunct="1">
                <a:tabLst>
                  <a:tab pos="625214" algn="l"/>
                </a:tabLst>
                <a:defRPr/>
              </a:pPr>
              <a:r>
                <a:rPr lang="en-US" sz="1020">
                  <a:solidFill>
                    <a:srgbClr val="000000"/>
                  </a:solidFill>
                </a:rPr>
                <a:t>SOURCE: Source</a:t>
              </a:r>
            </a:p>
          </p:txBody>
        </p:sp>
      </p:grpSp>
      <p:grpSp>
        <p:nvGrpSpPr>
          <p:cNvPr id="12" name="ACET" hidden="1"/>
          <p:cNvGrpSpPr>
            <a:grpSpLocks/>
          </p:cNvGrpSpPr>
          <p:nvPr/>
        </p:nvGrpSpPr>
        <p:grpSpPr bwMode="auto">
          <a:xfrm>
            <a:off x="1482725" y="1136650"/>
            <a:ext cx="4349750" cy="531813"/>
            <a:chOff x="915" y="702"/>
            <a:chExt cx="2686" cy="328"/>
          </a:xfrm>
        </p:grpSpPr>
        <p:cxnSp>
          <p:nvCxnSpPr>
            <p:cNvPr id="13" name="AutoShape 249" hidden="1"/>
            <p:cNvCxnSpPr>
              <a:cxnSpLocks noChangeShapeType="1"/>
            </p:cNvCxnSpPr>
            <p:nvPr/>
          </p:nvCxnSpPr>
          <p:spPr bwMode="auto">
            <a:xfrm>
              <a:off x="915" y="1030"/>
              <a:ext cx="2686"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4" name="AutoShape 250" hidden="1"/>
            <p:cNvSpPr>
              <a:spLocks noChangeArrowheads="1"/>
            </p:cNvSpPr>
            <p:nvPr/>
          </p:nvSpPr>
          <p:spPr bwMode="auto">
            <a:xfrm>
              <a:off x="915" y="702"/>
              <a:ext cx="2686" cy="328"/>
            </a:xfrm>
            <a:prstGeom prst="leftRightArrow">
              <a:avLst>
                <a:gd name="adj1" fmla="val 100000"/>
                <a:gd name="adj2" fmla="val 0"/>
              </a:avLst>
            </a:prstGeom>
            <a:noFill/>
            <a:ln w="9525">
              <a:noFill/>
              <a:miter lim="800000"/>
              <a:headEnd/>
              <a:tailEnd/>
            </a:ln>
            <a:effectLst/>
          </p:spPr>
          <p:txBody>
            <a:bodyPr lIns="0" tIns="0" rIns="0" bIns="18288" anchor="b">
              <a:spAutoFit/>
            </a:bodyPr>
            <a:lstStyle/>
            <a:p>
              <a:pPr eaLnBrk="1" hangingPunct="1">
                <a:defRPr/>
              </a:pPr>
              <a:r>
                <a:rPr lang="en-US" sz="1632" b="1">
                  <a:solidFill>
                    <a:srgbClr val="000000"/>
                  </a:solidFill>
                </a:rPr>
                <a:t>Title</a:t>
              </a:r>
            </a:p>
            <a:p>
              <a:pPr eaLnBrk="1" hangingPunct="1">
                <a:defRPr/>
              </a:pPr>
              <a:r>
                <a:rPr lang="en-US" sz="1632">
                  <a:solidFill>
                    <a:srgbClr val="808080"/>
                  </a:solidFill>
                </a:rPr>
                <a:t>Unit of measure</a:t>
              </a:r>
            </a:p>
          </p:txBody>
        </p:sp>
      </p:grpSp>
      <p:sp>
        <p:nvSpPr>
          <p:cNvPr id="15" name="Working Draft" hidden="1"/>
          <p:cNvSpPr txBox="1">
            <a:spLocks noChangeArrowheads="1"/>
          </p:cNvSpPr>
          <p:nvPr/>
        </p:nvSpPr>
        <p:spPr bwMode="auto">
          <a:xfrm rot="5400000">
            <a:off x="8081963" y="2781300"/>
            <a:ext cx="1981200" cy="95250"/>
          </a:xfrm>
          <a:prstGeom prst="rect">
            <a:avLst/>
          </a:prstGeom>
          <a:noFill/>
          <a:ln w="9525">
            <a:noFill/>
            <a:miter lim="800000"/>
            <a:headEnd/>
            <a:tailEnd/>
          </a:ln>
          <a:effectLst/>
        </p:spPr>
        <p:txBody>
          <a:bodyPr wrap="none" lIns="0" tIns="0" rIns="0" bIns="0">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defRPr/>
            </a:pPr>
            <a:r>
              <a:rPr lang="en-GB" altLang="fr-FR" sz="612" smtClean="0">
                <a:solidFill>
                  <a:srgbClr val="000000"/>
                </a:solidFill>
              </a:rPr>
              <a:t>Last Modified 05/10/2011 12:36:35 GMT Standard Time</a:t>
            </a:r>
            <a:endParaRPr lang="en-US" altLang="fr-FR" sz="1632" smtClean="0">
              <a:solidFill>
                <a:srgbClr val="000000"/>
              </a:solidFill>
            </a:endParaRPr>
          </a:p>
        </p:txBody>
      </p:sp>
      <p:sp>
        <p:nvSpPr>
          <p:cNvPr id="16" name="Printed" hidden="1"/>
          <p:cNvSpPr txBox="1">
            <a:spLocks noChangeArrowheads="1"/>
          </p:cNvSpPr>
          <p:nvPr/>
        </p:nvSpPr>
        <p:spPr bwMode="auto">
          <a:xfrm rot="5400000">
            <a:off x="8568531" y="3929857"/>
            <a:ext cx="1008063" cy="95250"/>
          </a:xfrm>
          <a:prstGeom prst="rect">
            <a:avLst/>
          </a:prstGeom>
          <a:noFill/>
          <a:ln w="9525">
            <a:noFill/>
            <a:miter lim="800000"/>
            <a:headEnd/>
            <a:tailEnd/>
          </a:ln>
          <a:effectLst/>
        </p:spPr>
        <p:txBody>
          <a:bodyPr wrap="none" lIns="0" tIns="0" rIns="0" bIns="0">
            <a:spAutoFit/>
          </a:bodyPr>
          <a:lstStyle/>
          <a:p>
            <a:pPr eaLnBrk="1" hangingPunct="1">
              <a:defRPr/>
            </a:pPr>
            <a:r>
              <a:rPr lang="en-US" sz="612">
                <a:solidFill>
                  <a:srgbClr val="000000"/>
                </a:solidFill>
              </a:rPr>
              <a:t>Printed 22/09/2011 14:57:55</a:t>
            </a:r>
            <a:endParaRPr lang="en-US" sz="1632">
              <a:solidFill>
                <a:srgbClr val="000000"/>
              </a:solidFill>
            </a:endParaRPr>
          </a:p>
        </p:txBody>
      </p:sp>
      <p:sp>
        <p:nvSpPr>
          <p:cNvPr id="17" name="SlideLogoSeparator"/>
          <p:cNvSpPr>
            <a:spLocks noChangeArrowheads="1"/>
          </p:cNvSpPr>
          <p:nvPr>
            <p:custDataLst>
              <p:tags r:id="rId4"/>
            </p:custDataLst>
          </p:nvPr>
        </p:nvSpPr>
        <p:spPr bwMode="auto">
          <a:xfrm>
            <a:off x="8589963" y="6530975"/>
            <a:ext cx="41275" cy="192088"/>
          </a:xfrm>
          <a:prstGeom prst="rect">
            <a:avLst/>
          </a:prstGeom>
          <a:noFill/>
          <a:ln w="9525">
            <a:noFill/>
            <a:miter lim="800000"/>
            <a:headEnd/>
            <a:tailEnd/>
          </a:ln>
          <a:effectLst/>
        </p:spPr>
        <p:txBody>
          <a:bodyPr wrap="none" lIns="0" tIns="0" rIns="0" bIns="0" anchor="ctr">
            <a:spAutoFit/>
          </a:bodyPr>
          <a:lstStyle/>
          <a:p>
            <a:pPr algn="r" defTabSz="913526" eaLnBrk="1" hangingPunct="1">
              <a:defRPr/>
            </a:pPr>
            <a:r>
              <a:rPr lang="en-US" sz="1224">
                <a:solidFill>
                  <a:srgbClr val="000000"/>
                </a:solidFill>
              </a:rPr>
              <a:t>|</a:t>
            </a:r>
          </a:p>
        </p:txBody>
      </p:sp>
      <p:sp>
        <p:nvSpPr>
          <p:cNvPr id="18" name="doc id"/>
          <p:cNvSpPr>
            <a:spLocks noChangeArrowheads="1"/>
          </p:cNvSpPr>
          <p:nvPr/>
        </p:nvSpPr>
        <p:spPr bwMode="auto">
          <a:xfrm>
            <a:off x="8247063" y="36513"/>
            <a:ext cx="669925" cy="125412"/>
          </a:xfrm>
          <a:prstGeom prst="rect">
            <a:avLst/>
          </a:prstGeom>
          <a:noFill/>
          <a:ln w="9525">
            <a:noFill/>
            <a:miter lim="800000"/>
            <a:headEnd/>
            <a:tailEnd/>
          </a:ln>
          <a:effectLst/>
        </p:spPr>
        <p:txBody>
          <a:bodyPr wrap="none" lIns="0" tIns="0" rIns="0" bIns="0"/>
          <a:lstStyle/>
          <a:p>
            <a:pPr algn="r" defTabSz="913526" eaLnBrk="1" hangingPunct="1">
              <a:defRPr/>
            </a:pPr>
            <a:endParaRPr lang="de-DE" sz="816">
              <a:solidFill>
                <a:srgbClr val="000000"/>
              </a:solidFill>
            </a:endParaRPr>
          </a:p>
        </p:txBody>
      </p:sp>
      <p:sp>
        <p:nvSpPr>
          <p:cNvPr id="2" name="Titel 1"/>
          <p:cNvSpPr>
            <a:spLocks noGrp="1"/>
          </p:cNvSpPr>
          <p:nvPr>
            <p:ph type="title"/>
          </p:nvPr>
        </p:nvSpPr>
        <p:spPr>
          <a:xfrm>
            <a:off x="722449" y="4407327"/>
            <a:ext cx="7771995" cy="1883977"/>
          </a:xfrm>
        </p:spPr>
        <p:txBody>
          <a:bodyPr/>
          <a:lstStyle>
            <a:lvl1pPr algn="l">
              <a:defRPr sz="4081"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449" y="2907443"/>
            <a:ext cx="7771995" cy="1499884"/>
          </a:xfrm>
        </p:spPr>
        <p:txBody>
          <a:bodyPr anchor="b"/>
          <a:lstStyle>
            <a:lvl1pPr marL="0" indent="0">
              <a:buNone/>
              <a:defRPr sz="2041"/>
            </a:lvl1pPr>
            <a:lvl2pPr marL="466481" indent="0">
              <a:buNone/>
              <a:defRPr sz="1837"/>
            </a:lvl2pPr>
            <a:lvl3pPr marL="932962" indent="0">
              <a:buNone/>
              <a:defRPr sz="1632"/>
            </a:lvl3pPr>
            <a:lvl4pPr marL="1399443" indent="0">
              <a:buNone/>
              <a:defRPr sz="1428"/>
            </a:lvl4pPr>
            <a:lvl5pPr marL="1865925" indent="0">
              <a:buNone/>
              <a:defRPr sz="1428"/>
            </a:lvl5pPr>
            <a:lvl6pPr marL="2332406" indent="0">
              <a:buNone/>
              <a:defRPr sz="1428"/>
            </a:lvl6pPr>
            <a:lvl7pPr marL="2798887" indent="0">
              <a:buNone/>
              <a:defRPr sz="1428"/>
            </a:lvl7pPr>
            <a:lvl8pPr marL="3265368" indent="0">
              <a:buNone/>
              <a:defRPr sz="1428"/>
            </a:lvl8pPr>
            <a:lvl9pPr marL="3731849" indent="0">
              <a:buNone/>
              <a:defRPr sz="1428"/>
            </a:lvl9pPr>
          </a:lstStyle>
          <a:p>
            <a:pPr lvl="0"/>
            <a:r>
              <a:rPr lang="de-DE" smtClean="0"/>
              <a:t>Textmasterformate durch Klicken bearbeiten</a:t>
            </a:r>
          </a:p>
        </p:txBody>
      </p:sp>
      <p:sp>
        <p:nvSpPr>
          <p:cNvPr id="19" name="Rectangle 280"/>
          <p:cNvSpPr>
            <a:spLocks noGrp="1" noChangeArrowheads="1"/>
          </p:cNvSpPr>
          <p:nvPr>
            <p:ph type="sldNum" sz="quarter" idx="10"/>
          </p:nvPr>
        </p:nvSpPr>
        <p:spPr/>
        <p:txBody>
          <a:bodyPr/>
          <a:lstStyle>
            <a:lvl1pPr eaLnBrk="0" hangingPunct="0">
              <a:defRPr/>
            </a:lvl1pPr>
          </a:lstStyle>
          <a:p>
            <a:pPr>
              <a:defRPr/>
            </a:pPr>
            <a:fld id="{C65808E1-3440-42E3-ACF6-1821C1A384F2}" type="slidenum">
              <a:rPr lang="en-US" altLang="fr-FR"/>
              <a:pPr>
                <a:defRPr/>
              </a:pPr>
              <a:t>‹N°›</a:t>
            </a:fld>
            <a:r>
              <a:rPr lang="en-US" altLang="fr-FR"/>
              <a:t> </a:t>
            </a:r>
          </a:p>
        </p:txBody>
      </p:sp>
    </p:spTree>
    <p:extLst>
      <p:ext uri="{BB962C8B-B14F-4D97-AF65-F5344CB8AC3E}">
        <p14:creationId xmlns:p14="http://schemas.microsoft.com/office/powerpoint/2010/main" val="19217156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graphicFrame>
        <p:nvGraphicFramePr>
          <p:cNvPr id="5"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1143" name="think-cell Slide" r:id="rId6" imgW="270" imgH="270" progId="TCLayout.ActiveDocument.1">
                  <p:embed/>
                </p:oleObj>
              </mc:Choice>
              <mc:Fallback>
                <p:oleObj name="think-cell Slide" r:id="rId6" imgW="270" imgH="270" progId="TCLayout.ActiveDocument.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SlideBottomBar"/>
          <p:cNvSpPr>
            <a:spLocks noChangeArrowheads="1"/>
          </p:cNvSpPr>
          <p:nvPr/>
        </p:nvSpPr>
        <p:spPr bwMode="auto">
          <a:xfrm>
            <a:off x="0" y="6429375"/>
            <a:ext cx="9144000" cy="430213"/>
          </a:xfrm>
          <a:prstGeom prst="rect">
            <a:avLst/>
          </a:prstGeom>
          <a:solidFill>
            <a:srgbClr val="C7DFFB"/>
          </a:solidFill>
          <a:ln w="9525">
            <a:noFill/>
            <a:miter lim="800000"/>
            <a:headEnd/>
            <a:tailEnd/>
          </a:ln>
          <a:effectLst/>
        </p:spPr>
        <p:txBody>
          <a:bodyPr wrap="none" anchor="ctr"/>
          <a:lstStyle/>
          <a:p>
            <a:pPr algn="ctr" eaLnBrk="1" hangingPunct="1">
              <a:defRPr/>
            </a:pPr>
            <a:endParaRPr lang="de-DE" sz="1632">
              <a:solidFill>
                <a:srgbClr val="000000"/>
              </a:solidFill>
            </a:endParaRPr>
          </a:p>
        </p:txBody>
      </p:sp>
      <p:sp>
        <p:nvSpPr>
          <p:cNvPr id="7" name="SlideLogoText"/>
          <p:cNvSpPr>
            <a:spLocks noChangeArrowheads="1"/>
          </p:cNvSpPr>
          <p:nvPr>
            <p:custDataLst>
              <p:tags r:id="rId3"/>
            </p:custDataLst>
          </p:nvPr>
        </p:nvSpPr>
        <p:spPr bwMode="auto">
          <a:xfrm>
            <a:off x="6089650" y="6564313"/>
            <a:ext cx="2413000" cy="160337"/>
          </a:xfrm>
          <a:prstGeom prst="rect">
            <a:avLst/>
          </a:prstGeom>
          <a:noFill/>
          <a:ln w="9525">
            <a:noFill/>
            <a:miter lim="800000"/>
            <a:headEnd/>
            <a:tailEnd/>
          </a:ln>
          <a:effectLst/>
        </p:spPr>
        <p:txBody>
          <a:bodyPr wrap="none" lIns="0" tIns="0" rIns="0" bIns="0" anchor="ctr">
            <a:spAutoFit/>
          </a:bodyPr>
          <a:lstStyle/>
          <a:p>
            <a:pPr algn="r" defTabSz="913526" eaLnBrk="1" hangingPunct="1">
              <a:defRPr/>
            </a:pPr>
            <a:r>
              <a:rPr lang="en-US" sz="1020">
                <a:solidFill>
                  <a:srgbClr val="000000"/>
                </a:solidFill>
              </a:rPr>
              <a:t>Veolia Water NA - McKinsey &amp; Company</a:t>
            </a:r>
          </a:p>
        </p:txBody>
      </p:sp>
      <p:sp>
        <p:nvSpPr>
          <p:cNvPr id="8" name="McK 1. On-page tracker" hidden="1"/>
          <p:cNvSpPr>
            <a:spLocks noChangeArrowheads="1"/>
          </p:cNvSpPr>
          <p:nvPr/>
        </p:nvSpPr>
        <p:spPr bwMode="auto">
          <a:xfrm>
            <a:off x="122238" y="26988"/>
            <a:ext cx="893762" cy="225425"/>
          </a:xfrm>
          <a:prstGeom prst="rect">
            <a:avLst/>
          </a:prstGeom>
          <a:noFill/>
          <a:ln w="9525">
            <a:noFill/>
            <a:miter lim="800000"/>
            <a:headEnd/>
            <a:tailEnd/>
          </a:ln>
          <a:effectLst/>
        </p:spPr>
        <p:txBody>
          <a:bodyPr wrap="none" lIns="0" tIns="0" rIns="0" bIns="0">
            <a:spAutoFit/>
          </a:bodyPr>
          <a:lstStyle/>
          <a:p>
            <a:pPr eaLnBrk="1" hangingPunct="1">
              <a:defRPr/>
            </a:pPr>
            <a:r>
              <a:rPr lang="en-US" sz="1428">
                <a:solidFill>
                  <a:srgbClr val="808080"/>
                </a:solidFill>
              </a:rPr>
              <a:t>TRACKER</a:t>
            </a:r>
          </a:p>
        </p:txBody>
      </p:sp>
      <p:sp>
        <p:nvSpPr>
          <p:cNvPr id="9" name="McK 3. Unit of measure" hidden="1"/>
          <p:cNvSpPr txBox="1">
            <a:spLocks noChangeArrowheads="1"/>
          </p:cNvSpPr>
          <p:nvPr/>
        </p:nvSpPr>
        <p:spPr bwMode="auto">
          <a:xfrm>
            <a:off x="122238" y="542925"/>
            <a:ext cx="3729037" cy="223838"/>
          </a:xfrm>
          <a:prstGeom prst="rect">
            <a:avLst/>
          </a:prstGeom>
          <a:noFill/>
          <a:ln w="9525">
            <a:noFill/>
            <a:miter lim="800000"/>
            <a:headEnd/>
            <a:tailEnd/>
          </a:ln>
          <a:effectLst/>
        </p:spPr>
        <p:txBody>
          <a:bodyPr lIns="0" tIns="0" rIns="0" bIns="0">
            <a:spAutoFit/>
          </a:bodyPr>
          <a:lstStyle/>
          <a:p>
            <a:pPr defTabSz="913526" eaLnBrk="1" hangingPunct="1">
              <a:defRPr/>
            </a:pPr>
            <a:r>
              <a:rPr lang="en-US" sz="1428">
                <a:solidFill>
                  <a:srgbClr val="808080"/>
                </a:solidFill>
              </a:rPr>
              <a:t>Unit of measure</a:t>
            </a:r>
          </a:p>
        </p:txBody>
      </p:sp>
      <p:grpSp>
        <p:nvGrpSpPr>
          <p:cNvPr id="10" name="McK Slide Elements"/>
          <p:cNvGrpSpPr>
            <a:grpSpLocks/>
          </p:cNvGrpSpPr>
          <p:nvPr userDrawn="1"/>
        </p:nvGrpSpPr>
        <p:grpSpPr bwMode="auto">
          <a:xfrm>
            <a:off x="122238" y="6199188"/>
            <a:ext cx="8721725" cy="525462"/>
            <a:chOff x="75" y="3827"/>
            <a:chExt cx="5385" cy="325"/>
          </a:xfrm>
        </p:grpSpPr>
        <p:sp>
          <p:nvSpPr>
            <p:cNvPr id="11" name="McK 4. Footnote" hidden="1"/>
            <p:cNvSpPr txBox="1">
              <a:spLocks noChangeArrowheads="1"/>
            </p:cNvSpPr>
            <p:nvPr/>
          </p:nvSpPr>
          <p:spPr bwMode="auto">
            <a:xfrm>
              <a:off x="75" y="3827"/>
              <a:ext cx="5385" cy="99"/>
            </a:xfrm>
            <a:prstGeom prst="rect">
              <a:avLst/>
            </a:prstGeom>
            <a:noFill/>
            <a:ln w="9525">
              <a:noFill/>
              <a:miter lim="800000"/>
              <a:headEnd/>
              <a:tailEnd/>
            </a:ln>
            <a:effectLst/>
          </p:spPr>
          <p:txBody>
            <a:bodyPr lIns="0" tIns="0" rIns="0" bIns="0" anchor="b">
              <a:spAutoFit/>
            </a:bodyPr>
            <a:lstStyle/>
            <a:p>
              <a:pPr marL="106902" indent="-106902" defTabSz="913526" eaLnBrk="1" hangingPunct="1">
                <a:defRPr/>
              </a:pPr>
              <a:r>
                <a:rPr lang="en-US" sz="1020">
                  <a:solidFill>
                    <a:srgbClr val="000000"/>
                  </a:solidFill>
                </a:rPr>
                <a:t>1 Footnote</a:t>
              </a:r>
            </a:p>
          </p:txBody>
        </p:sp>
        <p:sp>
          <p:nvSpPr>
            <p:cNvPr id="12" name="McK 5. Source" hidden="1"/>
            <p:cNvSpPr>
              <a:spLocks noChangeArrowheads="1"/>
            </p:cNvSpPr>
            <p:nvPr/>
          </p:nvSpPr>
          <p:spPr bwMode="auto">
            <a:xfrm>
              <a:off x="75" y="4053"/>
              <a:ext cx="4323" cy="99"/>
            </a:xfrm>
            <a:prstGeom prst="rect">
              <a:avLst/>
            </a:prstGeom>
            <a:noFill/>
            <a:ln w="9525">
              <a:noFill/>
              <a:miter lim="800000"/>
              <a:headEnd/>
              <a:tailEnd/>
            </a:ln>
            <a:effectLst/>
          </p:spPr>
          <p:txBody>
            <a:bodyPr lIns="0" tIns="0" rIns="0" bIns="0" anchor="ctr">
              <a:spAutoFit/>
            </a:bodyPr>
            <a:lstStyle/>
            <a:p>
              <a:pPr marL="621975" indent="-621975" defTabSz="913526" eaLnBrk="1" hangingPunct="1">
                <a:tabLst>
                  <a:tab pos="625214" algn="l"/>
                </a:tabLst>
                <a:defRPr/>
              </a:pPr>
              <a:r>
                <a:rPr lang="en-US" sz="1020">
                  <a:solidFill>
                    <a:srgbClr val="000000"/>
                  </a:solidFill>
                </a:rPr>
                <a:t>SOURCE: Source</a:t>
              </a:r>
            </a:p>
          </p:txBody>
        </p:sp>
      </p:grpSp>
      <p:grpSp>
        <p:nvGrpSpPr>
          <p:cNvPr id="13" name="ACET" hidden="1"/>
          <p:cNvGrpSpPr>
            <a:grpSpLocks/>
          </p:cNvGrpSpPr>
          <p:nvPr/>
        </p:nvGrpSpPr>
        <p:grpSpPr bwMode="auto">
          <a:xfrm>
            <a:off x="1482725" y="1136650"/>
            <a:ext cx="4349750" cy="531813"/>
            <a:chOff x="915" y="702"/>
            <a:chExt cx="2686" cy="328"/>
          </a:xfrm>
        </p:grpSpPr>
        <p:cxnSp>
          <p:nvCxnSpPr>
            <p:cNvPr id="14" name="AutoShape 249" hidden="1"/>
            <p:cNvCxnSpPr>
              <a:cxnSpLocks noChangeShapeType="1"/>
            </p:cNvCxnSpPr>
            <p:nvPr/>
          </p:nvCxnSpPr>
          <p:spPr bwMode="auto">
            <a:xfrm>
              <a:off x="915" y="1030"/>
              <a:ext cx="2686"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5" name="AutoShape 250" hidden="1"/>
            <p:cNvSpPr>
              <a:spLocks noChangeArrowheads="1"/>
            </p:cNvSpPr>
            <p:nvPr/>
          </p:nvSpPr>
          <p:spPr bwMode="auto">
            <a:xfrm>
              <a:off x="915" y="702"/>
              <a:ext cx="2686" cy="328"/>
            </a:xfrm>
            <a:prstGeom prst="leftRightArrow">
              <a:avLst>
                <a:gd name="adj1" fmla="val 100000"/>
                <a:gd name="adj2" fmla="val 0"/>
              </a:avLst>
            </a:prstGeom>
            <a:noFill/>
            <a:ln w="9525">
              <a:noFill/>
              <a:miter lim="800000"/>
              <a:headEnd/>
              <a:tailEnd/>
            </a:ln>
            <a:effectLst/>
          </p:spPr>
          <p:txBody>
            <a:bodyPr lIns="0" tIns="0" rIns="0" bIns="18288" anchor="b">
              <a:spAutoFit/>
            </a:bodyPr>
            <a:lstStyle/>
            <a:p>
              <a:pPr eaLnBrk="1" hangingPunct="1">
                <a:defRPr/>
              </a:pPr>
              <a:r>
                <a:rPr lang="en-US" sz="1632" b="1">
                  <a:solidFill>
                    <a:srgbClr val="000000"/>
                  </a:solidFill>
                </a:rPr>
                <a:t>Title</a:t>
              </a:r>
            </a:p>
            <a:p>
              <a:pPr eaLnBrk="1" hangingPunct="1">
                <a:defRPr/>
              </a:pPr>
              <a:r>
                <a:rPr lang="en-US" sz="1632">
                  <a:solidFill>
                    <a:srgbClr val="808080"/>
                  </a:solidFill>
                </a:rPr>
                <a:t>Unit of measure</a:t>
              </a:r>
            </a:p>
          </p:txBody>
        </p:sp>
      </p:grpSp>
      <p:sp>
        <p:nvSpPr>
          <p:cNvPr id="16" name="Working Draft" hidden="1"/>
          <p:cNvSpPr txBox="1">
            <a:spLocks noChangeArrowheads="1"/>
          </p:cNvSpPr>
          <p:nvPr/>
        </p:nvSpPr>
        <p:spPr bwMode="auto">
          <a:xfrm rot="5400000">
            <a:off x="8081963" y="2781300"/>
            <a:ext cx="1981200" cy="95250"/>
          </a:xfrm>
          <a:prstGeom prst="rect">
            <a:avLst/>
          </a:prstGeom>
          <a:noFill/>
          <a:ln w="9525">
            <a:noFill/>
            <a:miter lim="800000"/>
            <a:headEnd/>
            <a:tailEnd/>
          </a:ln>
          <a:effectLst/>
        </p:spPr>
        <p:txBody>
          <a:bodyPr wrap="none" lIns="0" tIns="0" rIns="0" bIns="0">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defRPr/>
            </a:pPr>
            <a:r>
              <a:rPr lang="en-GB" altLang="fr-FR" sz="612" smtClean="0">
                <a:solidFill>
                  <a:srgbClr val="000000"/>
                </a:solidFill>
              </a:rPr>
              <a:t>Last Modified 05/10/2011 12:36:35 GMT Standard Time</a:t>
            </a:r>
            <a:endParaRPr lang="en-US" altLang="fr-FR" sz="1632" smtClean="0">
              <a:solidFill>
                <a:srgbClr val="000000"/>
              </a:solidFill>
            </a:endParaRPr>
          </a:p>
        </p:txBody>
      </p:sp>
      <p:sp>
        <p:nvSpPr>
          <p:cNvPr id="17" name="Printed" hidden="1"/>
          <p:cNvSpPr txBox="1">
            <a:spLocks noChangeArrowheads="1"/>
          </p:cNvSpPr>
          <p:nvPr/>
        </p:nvSpPr>
        <p:spPr bwMode="auto">
          <a:xfrm rot="5400000">
            <a:off x="8568531" y="3929857"/>
            <a:ext cx="1008063" cy="95250"/>
          </a:xfrm>
          <a:prstGeom prst="rect">
            <a:avLst/>
          </a:prstGeom>
          <a:noFill/>
          <a:ln w="9525">
            <a:noFill/>
            <a:miter lim="800000"/>
            <a:headEnd/>
            <a:tailEnd/>
          </a:ln>
          <a:effectLst/>
        </p:spPr>
        <p:txBody>
          <a:bodyPr wrap="none" lIns="0" tIns="0" rIns="0" bIns="0">
            <a:spAutoFit/>
          </a:bodyPr>
          <a:lstStyle/>
          <a:p>
            <a:pPr eaLnBrk="1" hangingPunct="1">
              <a:defRPr/>
            </a:pPr>
            <a:r>
              <a:rPr lang="en-US" sz="612">
                <a:solidFill>
                  <a:srgbClr val="000000"/>
                </a:solidFill>
              </a:rPr>
              <a:t>Printed 22/09/2011 14:57:55</a:t>
            </a:r>
            <a:endParaRPr lang="en-US" sz="1632">
              <a:solidFill>
                <a:srgbClr val="000000"/>
              </a:solidFill>
            </a:endParaRPr>
          </a:p>
        </p:txBody>
      </p:sp>
      <p:sp>
        <p:nvSpPr>
          <p:cNvPr id="18" name="SlideLogoSeparator"/>
          <p:cNvSpPr>
            <a:spLocks noChangeArrowheads="1"/>
          </p:cNvSpPr>
          <p:nvPr>
            <p:custDataLst>
              <p:tags r:id="rId4"/>
            </p:custDataLst>
          </p:nvPr>
        </p:nvSpPr>
        <p:spPr bwMode="auto">
          <a:xfrm>
            <a:off x="8589963" y="6530975"/>
            <a:ext cx="41275" cy="192088"/>
          </a:xfrm>
          <a:prstGeom prst="rect">
            <a:avLst/>
          </a:prstGeom>
          <a:noFill/>
          <a:ln w="9525">
            <a:noFill/>
            <a:miter lim="800000"/>
            <a:headEnd/>
            <a:tailEnd/>
          </a:ln>
          <a:effectLst/>
        </p:spPr>
        <p:txBody>
          <a:bodyPr wrap="none" lIns="0" tIns="0" rIns="0" bIns="0" anchor="ctr">
            <a:spAutoFit/>
          </a:bodyPr>
          <a:lstStyle/>
          <a:p>
            <a:pPr algn="r" defTabSz="913526" eaLnBrk="1" hangingPunct="1">
              <a:defRPr/>
            </a:pPr>
            <a:r>
              <a:rPr lang="en-US" sz="1224">
                <a:solidFill>
                  <a:srgbClr val="000000"/>
                </a:solidFill>
              </a:rPr>
              <a:t>|</a:t>
            </a:r>
          </a:p>
        </p:txBody>
      </p:sp>
      <p:sp>
        <p:nvSpPr>
          <p:cNvPr id="19" name="doc id"/>
          <p:cNvSpPr>
            <a:spLocks noChangeArrowheads="1"/>
          </p:cNvSpPr>
          <p:nvPr/>
        </p:nvSpPr>
        <p:spPr bwMode="auto">
          <a:xfrm>
            <a:off x="8247063" y="36513"/>
            <a:ext cx="669925" cy="125412"/>
          </a:xfrm>
          <a:prstGeom prst="rect">
            <a:avLst/>
          </a:prstGeom>
          <a:noFill/>
          <a:ln w="9525">
            <a:noFill/>
            <a:miter lim="800000"/>
            <a:headEnd/>
            <a:tailEnd/>
          </a:ln>
          <a:effectLst/>
        </p:spPr>
        <p:txBody>
          <a:bodyPr wrap="none" lIns="0" tIns="0" rIns="0" bIns="0"/>
          <a:lstStyle/>
          <a:p>
            <a:pPr algn="r" defTabSz="913526" eaLnBrk="1" hangingPunct="1">
              <a:defRPr/>
            </a:pPr>
            <a:endParaRPr lang="de-DE" sz="816">
              <a:solidFill>
                <a:srgbClr val="000000"/>
              </a:solidFill>
            </a:endParaRPr>
          </a:p>
        </p:txBody>
      </p:sp>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1482155" y="1990667"/>
            <a:ext cx="2117131" cy="1247204"/>
          </a:xfrm>
        </p:spPr>
        <p:txBody>
          <a:bodyPr/>
          <a:lstStyle>
            <a:lvl1pPr>
              <a:defRPr sz="2857"/>
            </a:lvl1pPr>
            <a:lvl2pPr>
              <a:defRPr sz="2449"/>
            </a:lvl2pPr>
            <a:lvl3pPr>
              <a:defRPr sz="2041"/>
            </a:lvl3pPr>
            <a:lvl4pPr>
              <a:defRPr sz="1837"/>
            </a:lvl4pPr>
            <a:lvl5pPr>
              <a:defRPr sz="1837"/>
            </a:lvl5pPr>
            <a:lvl6pPr>
              <a:defRPr sz="1837"/>
            </a:lvl6pPr>
            <a:lvl7pPr>
              <a:defRPr sz="1837"/>
            </a:lvl7pPr>
            <a:lvl8pPr>
              <a:defRPr sz="1837"/>
            </a:lvl8pPr>
            <a:lvl9pPr>
              <a:defRPr sz="1837"/>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3754791" y="1990667"/>
            <a:ext cx="2117132" cy="1247204"/>
          </a:xfrm>
        </p:spPr>
        <p:txBody>
          <a:bodyPr/>
          <a:lstStyle>
            <a:lvl1pPr>
              <a:defRPr sz="2857"/>
            </a:lvl1pPr>
            <a:lvl2pPr>
              <a:defRPr sz="2449"/>
            </a:lvl2pPr>
            <a:lvl3pPr>
              <a:defRPr sz="2041"/>
            </a:lvl3pPr>
            <a:lvl4pPr>
              <a:defRPr sz="1837"/>
            </a:lvl4pPr>
            <a:lvl5pPr>
              <a:defRPr sz="1837"/>
            </a:lvl5pPr>
            <a:lvl6pPr>
              <a:defRPr sz="1837"/>
            </a:lvl6pPr>
            <a:lvl7pPr>
              <a:defRPr sz="1837"/>
            </a:lvl7pPr>
            <a:lvl8pPr>
              <a:defRPr sz="1837"/>
            </a:lvl8pPr>
            <a:lvl9pPr>
              <a:defRPr sz="1837"/>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20" name="Rectangle 280"/>
          <p:cNvSpPr>
            <a:spLocks noGrp="1" noChangeArrowheads="1"/>
          </p:cNvSpPr>
          <p:nvPr>
            <p:ph type="sldNum" sz="quarter" idx="10"/>
          </p:nvPr>
        </p:nvSpPr>
        <p:spPr/>
        <p:txBody>
          <a:bodyPr/>
          <a:lstStyle>
            <a:lvl1pPr eaLnBrk="0" hangingPunct="0">
              <a:defRPr/>
            </a:lvl1pPr>
          </a:lstStyle>
          <a:p>
            <a:pPr>
              <a:defRPr/>
            </a:pPr>
            <a:fld id="{93268A6B-00FE-4BA5-8253-7CEA0B5EC3E9}" type="slidenum">
              <a:rPr lang="en-US" altLang="fr-FR"/>
              <a:pPr>
                <a:defRPr/>
              </a:pPr>
              <a:t>‹N°›</a:t>
            </a:fld>
            <a:r>
              <a:rPr lang="en-US" altLang="fr-FR"/>
              <a:t> </a:t>
            </a:r>
          </a:p>
        </p:txBody>
      </p:sp>
    </p:spTree>
    <p:extLst>
      <p:ext uri="{BB962C8B-B14F-4D97-AF65-F5344CB8AC3E}">
        <p14:creationId xmlns:p14="http://schemas.microsoft.com/office/powerpoint/2010/main" val="31664665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graphicFrame>
        <p:nvGraphicFramePr>
          <p:cNvPr id="7"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2167" name="think-cell Slide" r:id="rId6" imgW="270" imgH="270" progId="TCLayout.ActiveDocument.1">
                  <p:embed/>
                </p:oleObj>
              </mc:Choice>
              <mc:Fallback>
                <p:oleObj name="think-cell Slide" r:id="rId6" imgW="270" imgH="270" progId="TCLayout.ActiveDocument.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SlideBottomBar"/>
          <p:cNvSpPr>
            <a:spLocks noChangeArrowheads="1"/>
          </p:cNvSpPr>
          <p:nvPr/>
        </p:nvSpPr>
        <p:spPr bwMode="auto">
          <a:xfrm>
            <a:off x="0" y="6429375"/>
            <a:ext cx="9144000" cy="430213"/>
          </a:xfrm>
          <a:prstGeom prst="rect">
            <a:avLst/>
          </a:prstGeom>
          <a:solidFill>
            <a:srgbClr val="C7DFFB"/>
          </a:solidFill>
          <a:ln w="9525">
            <a:noFill/>
            <a:miter lim="800000"/>
            <a:headEnd/>
            <a:tailEnd/>
          </a:ln>
          <a:effectLst/>
        </p:spPr>
        <p:txBody>
          <a:bodyPr wrap="none" anchor="ctr"/>
          <a:lstStyle/>
          <a:p>
            <a:pPr algn="ctr" eaLnBrk="1" hangingPunct="1">
              <a:defRPr/>
            </a:pPr>
            <a:endParaRPr lang="de-DE" sz="1632">
              <a:solidFill>
                <a:srgbClr val="000000"/>
              </a:solidFill>
            </a:endParaRPr>
          </a:p>
        </p:txBody>
      </p:sp>
      <p:sp>
        <p:nvSpPr>
          <p:cNvPr id="9" name="SlideLogoText"/>
          <p:cNvSpPr>
            <a:spLocks noChangeArrowheads="1"/>
          </p:cNvSpPr>
          <p:nvPr>
            <p:custDataLst>
              <p:tags r:id="rId3"/>
            </p:custDataLst>
          </p:nvPr>
        </p:nvSpPr>
        <p:spPr bwMode="auto">
          <a:xfrm>
            <a:off x="6089650" y="6564313"/>
            <a:ext cx="2413000" cy="160337"/>
          </a:xfrm>
          <a:prstGeom prst="rect">
            <a:avLst/>
          </a:prstGeom>
          <a:noFill/>
          <a:ln w="9525">
            <a:noFill/>
            <a:miter lim="800000"/>
            <a:headEnd/>
            <a:tailEnd/>
          </a:ln>
          <a:effectLst/>
        </p:spPr>
        <p:txBody>
          <a:bodyPr wrap="none" lIns="0" tIns="0" rIns="0" bIns="0" anchor="ctr">
            <a:spAutoFit/>
          </a:bodyPr>
          <a:lstStyle/>
          <a:p>
            <a:pPr algn="r" defTabSz="913526" eaLnBrk="1" hangingPunct="1">
              <a:defRPr/>
            </a:pPr>
            <a:r>
              <a:rPr lang="en-US" sz="1020">
                <a:solidFill>
                  <a:srgbClr val="000000"/>
                </a:solidFill>
              </a:rPr>
              <a:t>Veolia Water NA - McKinsey &amp; Company</a:t>
            </a:r>
          </a:p>
        </p:txBody>
      </p:sp>
      <p:sp>
        <p:nvSpPr>
          <p:cNvPr id="10" name="McK 1. On-page tracker" hidden="1"/>
          <p:cNvSpPr>
            <a:spLocks noChangeArrowheads="1"/>
          </p:cNvSpPr>
          <p:nvPr/>
        </p:nvSpPr>
        <p:spPr bwMode="auto">
          <a:xfrm>
            <a:off x="122238" y="26988"/>
            <a:ext cx="893762" cy="225425"/>
          </a:xfrm>
          <a:prstGeom prst="rect">
            <a:avLst/>
          </a:prstGeom>
          <a:noFill/>
          <a:ln w="9525">
            <a:noFill/>
            <a:miter lim="800000"/>
            <a:headEnd/>
            <a:tailEnd/>
          </a:ln>
          <a:effectLst/>
        </p:spPr>
        <p:txBody>
          <a:bodyPr wrap="none" lIns="0" tIns="0" rIns="0" bIns="0">
            <a:spAutoFit/>
          </a:bodyPr>
          <a:lstStyle/>
          <a:p>
            <a:pPr eaLnBrk="1" hangingPunct="1">
              <a:defRPr/>
            </a:pPr>
            <a:r>
              <a:rPr lang="en-US" sz="1428">
                <a:solidFill>
                  <a:srgbClr val="808080"/>
                </a:solidFill>
              </a:rPr>
              <a:t>TRACKER</a:t>
            </a:r>
          </a:p>
        </p:txBody>
      </p:sp>
      <p:sp>
        <p:nvSpPr>
          <p:cNvPr id="11" name="McK 3. Unit of measure" hidden="1"/>
          <p:cNvSpPr txBox="1">
            <a:spLocks noChangeArrowheads="1"/>
          </p:cNvSpPr>
          <p:nvPr/>
        </p:nvSpPr>
        <p:spPr bwMode="auto">
          <a:xfrm>
            <a:off x="122238" y="542925"/>
            <a:ext cx="3729037" cy="223838"/>
          </a:xfrm>
          <a:prstGeom prst="rect">
            <a:avLst/>
          </a:prstGeom>
          <a:noFill/>
          <a:ln w="9525">
            <a:noFill/>
            <a:miter lim="800000"/>
            <a:headEnd/>
            <a:tailEnd/>
          </a:ln>
          <a:effectLst/>
        </p:spPr>
        <p:txBody>
          <a:bodyPr lIns="0" tIns="0" rIns="0" bIns="0">
            <a:spAutoFit/>
          </a:bodyPr>
          <a:lstStyle/>
          <a:p>
            <a:pPr defTabSz="913526" eaLnBrk="1" hangingPunct="1">
              <a:defRPr/>
            </a:pPr>
            <a:r>
              <a:rPr lang="en-US" sz="1428">
                <a:solidFill>
                  <a:srgbClr val="808080"/>
                </a:solidFill>
              </a:rPr>
              <a:t>Unit of measure</a:t>
            </a:r>
          </a:p>
        </p:txBody>
      </p:sp>
      <p:grpSp>
        <p:nvGrpSpPr>
          <p:cNvPr id="12" name="McK Slide Elements"/>
          <p:cNvGrpSpPr>
            <a:grpSpLocks/>
          </p:cNvGrpSpPr>
          <p:nvPr userDrawn="1"/>
        </p:nvGrpSpPr>
        <p:grpSpPr bwMode="auto">
          <a:xfrm>
            <a:off x="122238" y="6199188"/>
            <a:ext cx="8721725" cy="525462"/>
            <a:chOff x="75" y="3827"/>
            <a:chExt cx="5385" cy="325"/>
          </a:xfrm>
        </p:grpSpPr>
        <p:sp>
          <p:nvSpPr>
            <p:cNvPr id="13" name="McK 4. Footnote" hidden="1"/>
            <p:cNvSpPr txBox="1">
              <a:spLocks noChangeArrowheads="1"/>
            </p:cNvSpPr>
            <p:nvPr/>
          </p:nvSpPr>
          <p:spPr bwMode="auto">
            <a:xfrm>
              <a:off x="75" y="3827"/>
              <a:ext cx="5385" cy="99"/>
            </a:xfrm>
            <a:prstGeom prst="rect">
              <a:avLst/>
            </a:prstGeom>
            <a:noFill/>
            <a:ln w="9525">
              <a:noFill/>
              <a:miter lim="800000"/>
              <a:headEnd/>
              <a:tailEnd/>
            </a:ln>
            <a:effectLst/>
          </p:spPr>
          <p:txBody>
            <a:bodyPr lIns="0" tIns="0" rIns="0" bIns="0" anchor="b">
              <a:spAutoFit/>
            </a:bodyPr>
            <a:lstStyle/>
            <a:p>
              <a:pPr marL="106902" indent="-106902" defTabSz="913526" eaLnBrk="1" hangingPunct="1">
                <a:defRPr/>
              </a:pPr>
              <a:r>
                <a:rPr lang="en-US" sz="1020">
                  <a:solidFill>
                    <a:srgbClr val="000000"/>
                  </a:solidFill>
                </a:rPr>
                <a:t>1 Footnote</a:t>
              </a:r>
            </a:p>
          </p:txBody>
        </p:sp>
        <p:sp>
          <p:nvSpPr>
            <p:cNvPr id="14" name="McK 5. Source" hidden="1"/>
            <p:cNvSpPr>
              <a:spLocks noChangeArrowheads="1"/>
            </p:cNvSpPr>
            <p:nvPr/>
          </p:nvSpPr>
          <p:spPr bwMode="auto">
            <a:xfrm>
              <a:off x="75" y="4053"/>
              <a:ext cx="4323" cy="99"/>
            </a:xfrm>
            <a:prstGeom prst="rect">
              <a:avLst/>
            </a:prstGeom>
            <a:noFill/>
            <a:ln w="9525">
              <a:noFill/>
              <a:miter lim="800000"/>
              <a:headEnd/>
              <a:tailEnd/>
            </a:ln>
            <a:effectLst/>
          </p:spPr>
          <p:txBody>
            <a:bodyPr lIns="0" tIns="0" rIns="0" bIns="0" anchor="ctr">
              <a:spAutoFit/>
            </a:bodyPr>
            <a:lstStyle/>
            <a:p>
              <a:pPr marL="621975" indent="-621975" defTabSz="913526" eaLnBrk="1" hangingPunct="1">
                <a:tabLst>
                  <a:tab pos="625214" algn="l"/>
                </a:tabLst>
                <a:defRPr/>
              </a:pPr>
              <a:r>
                <a:rPr lang="en-US" sz="1020">
                  <a:solidFill>
                    <a:srgbClr val="000000"/>
                  </a:solidFill>
                </a:rPr>
                <a:t>SOURCE: Source</a:t>
              </a:r>
            </a:p>
          </p:txBody>
        </p:sp>
      </p:grpSp>
      <p:grpSp>
        <p:nvGrpSpPr>
          <p:cNvPr id="15" name="ACET" hidden="1"/>
          <p:cNvGrpSpPr>
            <a:grpSpLocks/>
          </p:cNvGrpSpPr>
          <p:nvPr/>
        </p:nvGrpSpPr>
        <p:grpSpPr bwMode="auto">
          <a:xfrm>
            <a:off x="1482725" y="1136650"/>
            <a:ext cx="4349750" cy="531813"/>
            <a:chOff x="915" y="702"/>
            <a:chExt cx="2686" cy="328"/>
          </a:xfrm>
        </p:grpSpPr>
        <p:cxnSp>
          <p:nvCxnSpPr>
            <p:cNvPr id="16" name="AutoShape 249" hidden="1"/>
            <p:cNvCxnSpPr>
              <a:cxnSpLocks noChangeShapeType="1"/>
            </p:cNvCxnSpPr>
            <p:nvPr/>
          </p:nvCxnSpPr>
          <p:spPr bwMode="auto">
            <a:xfrm>
              <a:off x="915" y="1030"/>
              <a:ext cx="2686"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7" name="AutoShape 250" hidden="1"/>
            <p:cNvSpPr>
              <a:spLocks noChangeArrowheads="1"/>
            </p:cNvSpPr>
            <p:nvPr/>
          </p:nvSpPr>
          <p:spPr bwMode="auto">
            <a:xfrm>
              <a:off x="915" y="702"/>
              <a:ext cx="2686" cy="328"/>
            </a:xfrm>
            <a:prstGeom prst="leftRightArrow">
              <a:avLst>
                <a:gd name="adj1" fmla="val 100000"/>
                <a:gd name="adj2" fmla="val 0"/>
              </a:avLst>
            </a:prstGeom>
            <a:noFill/>
            <a:ln w="9525">
              <a:noFill/>
              <a:miter lim="800000"/>
              <a:headEnd/>
              <a:tailEnd/>
            </a:ln>
            <a:effectLst/>
          </p:spPr>
          <p:txBody>
            <a:bodyPr lIns="0" tIns="0" rIns="0" bIns="18288" anchor="b">
              <a:spAutoFit/>
            </a:bodyPr>
            <a:lstStyle/>
            <a:p>
              <a:pPr eaLnBrk="1" hangingPunct="1">
                <a:defRPr/>
              </a:pPr>
              <a:r>
                <a:rPr lang="en-US" sz="1632" b="1">
                  <a:solidFill>
                    <a:srgbClr val="000000"/>
                  </a:solidFill>
                </a:rPr>
                <a:t>Title</a:t>
              </a:r>
            </a:p>
            <a:p>
              <a:pPr eaLnBrk="1" hangingPunct="1">
                <a:defRPr/>
              </a:pPr>
              <a:r>
                <a:rPr lang="en-US" sz="1632">
                  <a:solidFill>
                    <a:srgbClr val="808080"/>
                  </a:solidFill>
                </a:rPr>
                <a:t>Unit of measure</a:t>
              </a:r>
            </a:p>
          </p:txBody>
        </p:sp>
      </p:grpSp>
      <p:sp>
        <p:nvSpPr>
          <p:cNvPr id="18" name="Working Draft" hidden="1"/>
          <p:cNvSpPr txBox="1">
            <a:spLocks noChangeArrowheads="1"/>
          </p:cNvSpPr>
          <p:nvPr/>
        </p:nvSpPr>
        <p:spPr bwMode="auto">
          <a:xfrm rot="5400000">
            <a:off x="8081963" y="2781300"/>
            <a:ext cx="1981200" cy="95250"/>
          </a:xfrm>
          <a:prstGeom prst="rect">
            <a:avLst/>
          </a:prstGeom>
          <a:noFill/>
          <a:ln w="9525">
            <a:noFill/>
            <a:miter lim="800000"/>
            <a:headEnd/>
            <a:tailEnd/>
          </a:ln>
          <a:effectLst/>
        </p:spPr>
        <p:txBody>
          <a:bodyPr wrap="none" lIns="0" tIns="0" rIns="0" bIns="0">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defRPr/>
            </a:pPr>
            <a:r>
              <a:rPr lang="en-GB" altLang="fr-FR" sz="612" smtClean="0">
                <a:solidFill>
                  <a:srgbClr val="000000"/>
                </a:solidFill>
              </a:rPr>
              <a:t>Last Modified 05/10/2011 12:36:35 GMT Standard Time</a:t>
            </a:r>
            <a:endParaRPr lang="en-US" altLang="fr-FR" sz="1632" smtClean="0">
              <a:solidFill>
                <a:srgbClr val="000000"/>
              </a:solidFill>
            </a:endParaRPr>
          </a:p>
        </p:txBody>
      </p:sp>
      <p:sp>
        <p:nvSpPr>
          <p:cNvPr id="19" name="Printed" hidden="1"/>
          <p:cNvSpPr txBox="1">
            <a:spLocks noChangeArrowheads="1"/>
          </p:cNvSpPr>
          <p:nvPr/>
        </p:nvSpPr>
        <p:spPr bwMode="auto">
          <a:xfrm rot="5400000">
            <a:off x="8568531" y="3929857"/>
            <a:ext cx="1008063" cy="95250"/>
          </a:xfrm>
          <a:prstGeom prst="rect">
            <a:avLst/>
          </a:prstGeom>
          <a:noFill/>
          <a:ln w="9525">
            <a:noFill/>
            <a:miter lim="800000"/>
            <a:headEnd/>
            <a:tailEnd/>
          </a:ln>
          <a:effectLst/>
        </p:spPr>
        <p:txBody>
          <a:bodyPr wrap="none" lIns="0" tIns="0" rIns="0" bIns="0">
            <a:spAutoFit/>
          </a:bodyPr>
          <a:lstStyle/>
          <a:p>
            <a:pPr eaLnBrk="1" hangingPunct="1">
              <a:defRPr/>
            </a:pPr>
            <a:r>
              <a:rPr lang="en-US" sz="612">
                <a:solidFill>
                  <a:srgbClr val="000000"/>
                </a:solidFill>
              </a:rPr>
              <a:t>Printed 22/09/2011 14:57:55</a:t>
            </a:r>
            <a:endParaRPr lang="en-US" sz="1632">
              <a:solidFill>
                <a:srgbClr val="000000"/>
              </a:solidFill>
            </a:endParaRPr>
          </a:p>
        </p:txBody>
      </p:sp>
      <p:sp>
        <p:nvSpPr>
          <p:cNvPr id="20" name="SlideLogoSeparator"/>
          <p:cNvSpPr>
            <a:spLocks noChangeArrowheads="1"/>
          </p:cNvSpPr>
          <p:nvPr>
            <p:custDataLst>
              <p:tags r:id="rId4"/>
            </p:custDataLst>
          </p:nvPr>
        </p:nvSpPr>
        <p:spPr bwMode="auto">
          <a:xfrm>
            <a:off x="8589963" y="6530975"/>
            <a:ext cx="41275" cy="192088"/>
          </a:xfrm>
          <a:prstGeom prst="rect">
            <a:avLst/>
          </a:prstGeom>
          <a:noFill/>
          <a:ln w="9525">
            <a:noFill/>
            <a:miter lim="800000"/>
            <a:headEnd/>
            <a:tailEnd/>
          </a:ln>
          <a:effectLst/>
        </p:spPr>
        <p:txBody>
          <a:bodyPr wrap="none" lIns="0" tIns="0" rIns="0" bIns="0" anchor="ctr">
            <a:spAutoFit/>
          </a:bodyPr>
          <a:lstStyle/>
          <a:p>
            <a:pPr algn="r" defTabSz="913526" eaLnBrk="1" hangingPunct="1">
              <a:defRPr/>
            </a:pPr>
            <a:r>
              <a:rPr lang="en-US" sz="1224">
                <a:solidFill>
                  <a:srgbClr val="000000"/>
                </a:solidFill>
              </a:rPr>
              <a:t>|</a:t>
            </a:r>
          </a:p>
        </p:txBody>
      </p:sp>
      <p:sp>
        <p:nvSpPr>
          <p:cNvPr id="21" name="doc id"/>
          <p:cNvSpPr>
            <a:spLocks noChangeArrowheads="1"/>
          </p:cNvSpPr>
          <p:nvPr/>
        </p:nvSpPr>
        <p:spPr bwMode="auto">
          <a:xfrm>
            <a:off x="8247063" y="36513"/>
            <a:ext cx="669925" cy="125412"/>
          </a:xfrm>
          <a:prstGeom prst="rect">
            <a:avLst/>
          </a:prstGeom>
          <a:noFill/>
          <a:ln w="9525">
            <a:noFill/>
            <a:miter lim="800000"/>
            <a:headEnd/>
            <a:tailEnd/>
          </a:ln>
          <a:effectLst/>
        </p:spPr>
        <p:txBody>
          <a:bodyPr wrap="none" lIns="0" tIns="0" rIns="0" bIns="0"/>
          <a:lstStyle/>
          <a:p>
            <a:pPr algn="r" defTabSz="913526" eaLnBrk="1" hangingPunct="1">
              <a:defRPr/>
            </a:pPr>
            <a:endParaRPr lang="de-DE" sz="816">
              <a:solidFill>
                <a:srgbClr val="000000"/>
              </a:solidFill>
            </a:endParaRPr>
          </a:p>
        </p:txBody>
      </p:sp>
      <p:sp>
        <p:nvSpPr>
          <p:cNvPr id="2" name="Titel 1"/>
          <p:cNvSpPr>
            <a:spLocks noGrp="1"/>
          </p:cNvSpPr>
          <p:nvPr>
            <p:ph type="title"/>
          </p:nvPr>
        </p:nvSpPr>
        <p:spPr>
          <a:xfrm>
            <a:off x="456795" y="275356"/>
            <a:ext cx="8230410" cy="298415"/>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6796" y="1535519"/>
            <a:ext cx="4039882" cy="639800"/>
          </a:xfrm>
        </p:spPr>
        <p:txBody>
          <a:bodyPr anchor="b"/>
          <a:lstStyle>
            <a:lvl1pPr marL="0" indent="0">
              <a:buNone/>
              <a:defRPr sz="2449" b="1"/>
            </a:lvl1pPr>
            <a:lvl2pPr marL="466481" indent="0">
              <a:buNone/>
              <a:defRPr sz="2041" b="1"/>
            </a:lvl2pPr>
            <a:lvl3pPr marL="932962" indent="0">
              <a:buNone/>
              <a:defRPr sz="1837" b="1"/>
            </a:lvl3pPr>
            <a:lvl4pPr marL="1399443" indent="0">
              <a:buNone/>
              <a:defRPr sz="1632" b="1"/>
            </a:lvl4pPr>
            <a:lvl5pPr marL="1865925" indent="0">
              <a:buNone/>
              <a:defRPr sz="1632" b="1"/>
            </a:lvl5pPr>
            <a:lvl6pPr marL="2332406" indent="0">
              <a:buNone/>
              <a:defRPr sz="1632" b="1"/>
            </a:lvl6pPr>
            <a:lvl7pPr marL="2798887" indent="0">
              <a:buNone/>
              <a:defRPr sz="1632" b="1"/>
            </a:lvl7pPr>
            <a:lvl8pPr marL="3265368" indent="0">
              <a:buNone/>
              <a:defRPr sz="1632" b="1"/>
            </a:lvl8pPr>
            <a:lvl9pPr marL="3731849" indent="0">
              <a:buNone/>
              <a:defRPr sz="1632" b="1"/>
            </a:lvl9pPr>
          </a:lstStyle>
          <a:p>
            <a:pPr lvl="0"/>
            <a:r>
              <a:rPr lang="de-DE" smtClean="0"/>
              <a:t>Textmasterformate durch Klicken bearbeiten</a:t>
            </a:r>
          </a:p>
        </p:txBody>
      </p:sp>
      <p:sp>
        <p:nvSpPr>
          <p:cNvPr id="4" name="Inhaltsplatzhalter 3"/>
          <p:cNvSpPr>
            <a:spLocks noGrp="1"/>
          </p:cNvSpPr>
          <p:nvPr>
            <p:ph sz="half" idx="2"/>
          </p:nvPr>
        </p:nvSpPr>
        <p:spPr>
          <a:xfrm>
            <a:off x="456796" y="2175318"/>
            <a:ext cx="4039882" cy="3950557"/>
          </a:xfrm>
        </p:spPr>
        <p:txBody>
          <a:bodyPr/>
          <a:lstStyle>
            <a:lvl1pPr>
              <a:defRPr sz="2449"/>
            </a:lvl1pPr>
            <a:lvl2pPr>
              <a:defRPr sz="2041"/>
            </a:lvl2pPr>
            <a:lvl3pPr>
              <a:defRPr sz="1837"/>
            </a:lvl3pPr>
            <a:lvl4pPr>
              <a:defRPr sz="1632"/>
            </a:lvl4pPr>
            <a:lvl5pPr>
              <a:defRPr sz="1632"/>
            </a:lvl5pPr>
            <a:lvl6pPr>
              <a:defRPr sz="1632"/>
            </a:lvl6pPr>
            <a:lvl7pPr>
              <a:defRPr sz="1632"/>
            </a:lvl7pPr>
            <a:lvl8pPr>
              <a:defRPr sz="1632"/>
            </a:lvl8pPr>
            <a:lvl9pPr>
              <a:defRPr sz="1632"/>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703" y="1535519"/>
            <a:ext cx="4041502" cy="639800"/>
          </a:xfrm>
        </p:spPr>
        <p:txBody>
          <a:bodyPr anchor="b"/>
          <a:lstStyle>
            <a:lvl1pPr marL="0" indent="0">
              <a:buNone/>
              <a:defRPr sz="2449" b="1"/>
            </a:lvl1pPr>
            <a:lvl2pPr marL="466481" indent="0">
              <a:buNone/>
              <a:defRPr sz="2041" b="1"/>
            </a:lvl2pPr>
            <a:lvl3pPr marL="932962" indent="0">
              <a:buNone/>
              <a:defRPr sz="1837" b="1"/>
            </a:lvl3pPr>
            <a:lvl4pPr marL="1399443" indent="0">
              <a:buNone/>
              <a:defRPr sz="1632" b="1"/>
            </a:lvl4pPr>
            <a:lvl5pPr marL="1865925" indent="0">
              <a:buNone/>
              <a:defRPr sz="1632" b="1"/>
            </a:lvl5pPr>
            <a:lvl6pPr marL="2332406" indent="0">
              <a:buNone/>
              <a:defRPr sz="1632" b="1"/>
            </a:lvl6pPr>
            <a:lvl7pPr marL="2798887" indent="0">
              <a:buNone/>
              <a:defRPr sz="1632" b="1"/>
            </a:lvl7pPr>
            <a:lvl8pPr marL="3265368" indent="0">
              <a:buNone/>
              <a:defRPr sz="1632" b="1"/>
            </a:lvl8pPr>
            <a:lvl9pPr marL="3731849" indent="0">
              <a:buNone/>
              <a:defRPr sz="1632" b="1"/>
            </a:lvl9pPr>
          </a:lstStyle>
          <a:p>
            <a:pPr lvl="0"/>
            <a:r>
              <a:rPr lang="de-DE" smtClean="0"/>
              <a:t>Textmasterformate durch Klicken bearbeiten</a:t>
            </a:r>
          </a:p>
        </p:txBody>
      </p:sp>
      <p:sp>
        <p:nvSpPr>
          <p:cNvPr id="6" name="Inhaltsplatzhalter 5"/>
          <p:cNvSpPr>
            <a:spLocks noGrp="1"/>
          </p:cNvSpPr>
          <p:nvPr>
            <p:ph sz="quarter" idx="4"/>
          </p:nvPr>
        </p:nvSpPr>
        <p:spPr>
          <a:xfrm>
            <a:off x="4645703" y="2175318"/>
            <a:ext cx="4041502" cy="3950557"/>
          </a:xfrm>
        </p:spPr>
        <p:txBody>
          <a:bodyPr/>
          <a:lstStyle>
            <a:lvl1pPr>
              <a:defRPr sz="2449"/>
            </a:lvl1pPr>
            <a:lvl2pPr>
              <a:defRPr sz="2041"/>
            </a:lvl2pPr>
            <a:lvl3pPr>
              <a:defRPr sz="1837"/>
            </a:lvl3pPr>
            <a:lvl4pPr>
              <a:defRPr sz="1632"/>
            </a:lvl4pPr>
            <a:lvl5pPr>
              <a:defRPr sz="1632"/>
            </a:lvl5pPr>
            <a:lvl6pPr>
              <a:defRPr sz="1632"/>
            </a:lvl6pPr>
            <a:lvl7pPr>
              <a:defRPr sz="1632"/>
            </a:lvl7pPr>
            <a:lvl8pPr>
              <a:defRPr sz="1632"/>
            </a:lvl8pPr>
            <a:lvl9pPr>
              <a:defRPr sz="1632"/>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22" name="Rectangle 280"/>
          <p:cNvSpPr>
            <a:spLocks noGrp="1" noChangeArrowheads="1"/>
          </p:cNvSpPr>
          <p:nvPr>
            <p:ph type="sldNum" sz="quarter" idx="10"/>
          </p:nvPr>
        </p:nvSpPr>
        <p:spPr/>
        <p:txBody>
          <a:bodyPr/>
          <a:lstStyle>
            <a:lvl1pPr eaLnBrk="0" hangingPunct="0">
              <a:defRPr/>
            </a:lvl1pPr>
          </a:lstStyle>
          <a:p>
            <a:pPr>
              <a:defRPr/>
            </a:pPr>
            <a:fld id="{C46638A5-DCE3-4135-BACC-EA5279F1362F}" type="slidenum">
              <a:rPr lang="en-US" altLang="fr-FR"/>
              <a:pPr>
                <a:defRPr/>
              </a:pPr>
              <a:t>‹N°›</a:t>
            </a:fld>
            <a:r>
              <a:rPr lang="en-US" altLang="fr-FR"/>
              <a:t> </a:t>
            </a:r>
          </a:p>
        </p:txBody>
      </p:sp>
    </p:spTree>
    <p:extLst>
      <p:ext uri="{BB962C8B-B14F-4D97-AF65-F5344CB8AC3E}">
        <p14:creationId xmlns:p14="http://schemas.microsoft.com/office/powerpoint/2010/main" val="35794449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graphicFrame>
        <p:nvGraphicFramePr>
          <p:cNvPr id="3"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3191" name="think-cell Slide" r:id="rId6" imgW="270" imgH="270" progId="TCLayout.ActiveDocument.1">
                  <p:embed/>
                </p:oleObj>
              </mc:Choice>
              <mc:Fallback>
                <p:oleObj name="think-cell Slide" r:id="rId6" imgW="270" imgH="270" progId="TCLayout.ActiveDocument.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SlideBottomBar"/>
          <p:cNvSpPr>
            <a:spLocks noChangeArrowheads="1"/>
          </p:cNvSpPr>
          <p:nvPr/>
        </p:nvSpPr>
        <p:spPr bwMode="auto">
          <a:xfrm>
            <a:off x="0" y="6429375"/>
            <a:ext cx="9144000" cy="430213"/>
          </a:xfrm>
          <a:prstGeom prst="rect">
            <a:avLst/>
          </a:prstGeom>
          <a:solidFill>
            <a:srgbClr val="C7DFFB"/>
          </a:solidFill>
          <a:ln w="9525">
            <a:noFill/>
            <a:miter lim="800000"/>
            <a:headEnd/>
            <a:tailEnd/>
          </a:ln>
          <a:effectLst/>
        </p:spPr>
        <p:txBody>
          <a:bodyPr wrap="none" anchor="ctr"/>
          <a:lstStyle/>
          <a:p>
            <a:pPr algn="ctr" eaLnBrk="1" hangingPunct="1">
              <a:defRPr/>
            </a:pPr>
            <a:endParaRPr lang="de-DE" sz="1632">
              <a:solidFill>
                <a:srgbClr val="000000"/>
              </a:solidFill>
            </a:endParaRPr>
          </a:p>
        </p:txBody>
      </p:sp>
      <p:sp>
        <p:nvSpPr>
          <p:cNvPr id="5" name="SlideLogoText"/>
          <p:cNvSpPr>
            <a:spLocks noChangeArrowheads="1"/>
          </p:cNvSpPr>
          <p:nvPr>
            <p:custDataLst>
              <p:tags r:id="rId3"/>
            </p:custDataLst>
          </p:nvPr>
        </p:nvSpPr>
        <p:spPr bwMode="auto">
          <a:xfrm>
            <a:off x="6089650" y="6564313"/>
            <a:ext cx="2413000" cy="160337"/>
          </a:xfrm>
          <a:prstGeom prst="rect">
            <a:avLst/>
          </a:prstGeom>
          <a:noFill/>
          <a:ln w="9525">
            <a:noFill/>
            <a:miter lim="800000"/>
            <a:headEnd/>
            <a:tailEnd/>
          </a:ln>
          <a:effectLst/>
        </p:spPr>
        <p:txBody>
          <a:bodyPr wrap="none" lIns="0" tIns="0" rIns="0" bIns="0" anchor="ctr">
            <a:spAutoFit/>
          </a:bodyPr>
          <a:lstStyle/>
          <a:p>
            <a:pPr algn="r" defTabSz="913526" eaLnBrk="1" hangingPunct="1">
              <a:defRPr/>
            </a:pPr>
            <a:r>
              <a:rPr lang="en-US" sz="1020">
                <a:solidFill>
                  <a:srgbClr val="000000"/>
                </a:solidFill>
              </a:rPr>
              <a:t>Veolia Water NA - McKinsey &amp; Company</a:t>
            </a:r>
          </a:p>
        </p:txBody>
      </p:sp>
      <p:sp>
        <p:nvSpPr>
          <p:cNvPr id="6" name="McK 1. On-page tracker" hidden="1"/>
          <p:cNvSpPr>
            <a:spLocks noChangeArrowheads="1"/>
          </p:cNvSpPr>
          <p:nvPr/>
        </p:nvSpPr>
        <p:spPr bwMode="auto">
          <a:xfrm>
            <a:off x="122238" y="26988"/>
            <a:ext cx="893762" cy="225425"/>
          </a:xfrm>
          <a:prstGeom prst="rect">
            <a:avLst/>
          </a:prstGeom>
          <a:noFill/>
          <a:ln w="9525">
            <a:noFill/>
            <a:miter lim="800000"/>
            <a:headEnd/>
            <a:tailEnd/>
          </a:ln>
          <a:effectLst/>
        </p:spPr>
        <p:txBody>
          <a:bodyPr wrap="none" lIns="0" tIns="0" rIns="0" bIns="0">
            <a:spAutoFit/>
          </a:bodyPr>
          <a:lstStyle/>
          <a:p>
            <a:pPr eaLnBrk="1" hangingPunct="1">
              <a:defRPr/>
            </a:pPr>
            <a:r>
              <a:rPr lang="en-US" sz="1428">
                <a:solidFill>
                  <a:srgbClr val="808080"/>
                </a:solidFill>
              </a:rPr>
              <a:t>TRACKER</a:t>
            </a:r>
          </a:p>
        </p:txBody>
      </p:sp>
      <p:sp>
        <p:nvSpPr>
          <p:cNvPr id="7" name="McK 3. Unit of measure" hidden="1"/>
          <p:cNvSpPr txBox="1">
            <a:spLocks noChangeArrowheads="1"/>
          </p:cNvSpPr>
          <p:nvPr/>
        </p:nvSpPr>
        <p:spPr bwMode="auto">
          <a:xfrm>
            <a:off x="122238" y="542925"/>
            <a:ext cx="3729037" cy="223838"/>
          </a:xfrm>
          <a:prstGeom prst="rect">
            <a:avLst/>
          </a:prstGeom>
          <a:noFill/>
          <a:ln w="9525">
            <a:noFill/>
            <a:miter lim="800000"/>
            <a:headEnd/>
            <a:tailEnd/>
          </a:ln>
          <a:effectLst/>
        </p:spPr>
        <p:txBody>
          <a:bodyPr lIns="0" tIns="0" rIns="0" bIns="0">
            <a:spAutoFit/>
          </a:bodyPr>
          <a:lstStyle/>
          <a:p>
            <a:pPr defTabSz="913526" eaLnBrk="1" hangingPunct="1">
              <a:defRPr/>
            </a:pPr>
            <a:r>
              <a:rPr lang="en-US" sz="1428">
                <a:solidFill>
                  <a:srgbClr val="808080"/>
                </a:solidFill>
              </a:rPr>
              <a:t>Unit of measure</a:t>
            </a:r>
          </a:p>
        </p:txBody>
      </p:sp>
      <p:grpSp>
        <p:nvGrpSpPr>
          <p:cNvPr id="8" name="McK Slide Elements"/>
          <p:cNvGrpSpPr>
            <a:grpSpLocks/>
          </p:cNvGrpSpPr>
          <p:nvPr userDrawn="1"/>
        </p:nvGrpSpPr>
        <p:grpSpPr bwMode="auto">
          <a:xfrm>
            <a:off x="122238" y="6199188"/>
            <a:ext cx="8721725" cy="525462"/>
            <a:chOff x="75" y="3827"/>
            <a:chExt cx="5385" cy="325"/>
          </a:xfrm>
        </p:grpSpPr>
        <p:sp>
          <p:nvSpPr>
            <p:cNvPr id="9" name="McK 4. Footnote" hidden="1"/>
            <p:cNvSpPr txBox="1">
              <a:spLocks noChangeArrowheads="1"/>
            </p:cNvSpPr>
            <p:nvPr/>
          </p:nvSpPr>
          <p:spPr bwMode="auto">
            <a:xfrm>
              <a:off x="75" y="3827"/>
              <a:ext cx="5385" cy="99"/>
            </a:xfrm>
            <a:prstGeom prst="rect">
              <a:avLst/>
            </a:prstGeom>
            <a:noFill/>
            <a:ln w="9525">
              <a:noFill/>
              <a:miter lim="800000"/>
              <a:headEnd/>
              <a:tailEnd/>
            </a:ln>
            <a:effectLst/>
          </p:spPr>
          <p:txBody>
            <a:bodyPr lIns="0" tIns="0" rIns="0" bIns="0" anchor="b">
              <a:spAutoFit/>
            </a:bodyPr>
            <a:lstStyle/>
            <a:p>
              <a:pPr marL="106902" indent="-106902" defTabSz="913526" eaLnBrk="1" hangingPunct="1">
                <a:defRPr/>
              </a:pPr>
              <a:r>
                <a:rPr lang="en-US" sz="1020">
                  <a:solidFill>
                    <a:srgbClr val="000000"/>
                  </a:solidFill>
                </a:rPr>
                <a:t>1 Footnote</a:t>
              </a:r>
            </a:p>
          </p:txBody>
        </p:sp>
        <p:sp>
          <p:nvSpPr>
            <p:cNvPr id="10" name="McK 5. Source" hidden="1"/>
            <p:cNvSpPr>
              <a:spLocks noChangeArrowheads="1"/>
            </p:cNvSpPr>
            <p:nvPr/>
          </p:nvSpPr>
          <p:spPr bwMode="auto">
            <a:xfrm>
              <a:off x="75" y="4053"/>
              <a:ext cx="4323" cy="99"/>
            </a:xfrm>
            <a:prstGeom prst="rect">
              <a:avLst/>
            </a:prstGeom>
            <a:noFill/>
            <a:ln w="9525">
              <a:noFill/>
              <a:miter lim="800000"/>
              <a:headEnd/>
              <a:tailEnd/>
            </a:ln>
            <a:effectLst/>
          </p:spPr>
          <p:txBody>
            <a:bodyPr lIns="0" tIns="0" rIns="0" bIns="0" anchor="ctr">
              <a:spAutoFit/>
            </a:bodyPr>
            <a:lstStyle/>
            <a:p>
              <a:pPr marL="621975" indent="-621975" defTabSz="913526" eaLnBrk="1" hangingPunct="1">
                <a:tabLst>
                  <a:tab pos="625214" algn="l"/>
                </a:tabLst>
                <a:defRPr/>
              </a:pPr>
              <a:r>
                <a:rPr lang="en-US" sz="1020">
                  <a:solidFill>
                    <a:srgbClr val="000000"/>
                  </a:solidFill>
                </a:rPr>
                <a:t>SOURCE: Source</a:t>
              </a:r>
            </a:p>
          </p:txBody>
        </p:sp>
      </p:grpSp>
      <p:grpSp>
        <p:nvGrpSpPr>
          <p:cNvPr id="11" name="ACET" hidden="1"/>
          <p:cNvGrpSpPr>
            <a:grpSpLocks/>
          </p:cNvGrpSpPr>
          <p:nvPr/>
        </p:nvGrpSpPr>
        <p:grpSpPr bwMode="auto">
          <a:xfrm>
            <a:off x="1482725" y="1136650"/>
            <a:ext cx="4349750" cy="531813"/>
            <a:chOff x="915" y="702"/>
            <a:chExt cx="2686" cy="328"/>
          </a:xfrm>
        </p:grpSpPr>
        <p:cxnSp>
          <p:nvCxnSpPr>
            <p:cNvPr id="12" name="AutoShape 249" hidden="1"/>
            <p:cNvCxnSpPr>
              <a:cxnSpLocks noChangeShapeType="1"/>
            </p:cNvCxnSpPr>
            <p:nvPr/>
          </p:nvCxnSpPr>
          <p:spPr bwMode="auto">
            <a:xfrm>
              <a:off x="915" y="1030"/>
              <a:ext cx="2686"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3" name="AutoShape 250" hidden="1"/>
            <p:cNvSpPr>
              <a:spLocks noChangeArrowheads="1"/>
            </p:cNvSpPr>
            <p:nvPr/>
          </p:nvSpPr>
          <p:spPr bwMode="auto">
            <a:xfrm>
              <a:off x="915" y="702"/>
              <a:ext cx="2686" cy="328"/>
            </a:xfrm>
            <a:prstGeom prst="leftRightArrow">
              <a:avLst>
                <a:gd name="adj1" fmla="val 100000"/>
                <a:gd name="adj2" fmla="val 0"/>
              </a:avLst>
            </a:prstGeom>
            <a:noFill/>
            <a:ln w="9525">
              <a:noFill/>
              <a:miter lim="800000"/>
              <a:headEnd/>
              <a:tailEnd/>
            </a:ln>
            <a:effectLst/>
          </p:spPr>
          <p:txBody>
            <a:bodyPr lIns="0" tIns="0" rIns="0" bIns="18288" anchor="b">
              <a:spAutoFit/>
            </a:bodyPr>
            <a:lstStyle/>
            <a:p>
              <a:pPr eaLnBrk="1" hangingPunct="1">
                <a:defRPr/>
              </a:pPr>
              <a:r>
                <a:rPr lang="en-US" sz="1632" b="1">
                  <a:solidFill>
                    <a:srgbClr val="000000"/>
                  </a:solidFill>
                </a:rPr>
                <a:t>Title</a:t>
              </a:r>
            </a:p>
            <a:p>
              <a:pPr eaLnBrk="1" hangingPunct="1">
                <a:defRPr/>
              </a:pPr>
              <a:r>
                <a:rPr lang="en-US" sz="1632">
                  <a:solidFill>
                    <a:srgbClr val="808080"/>
                  </a:solidFill>
                </a:rPr>
                <a:t>Unit of measure</a:t>
              </a:r>
            </a:p>
          </p:txBody>
        </p:sp>
      </p:grpSp>
      <p:sp>
        <p:nvSpPr>
          <p:cNvPr id="14" name="Working Draft" hidden="1"/>
          <p:cNvSpPr txBox="1">
            <a:spLocks noChangeArrowheads="1"/>
          </p:cNvSpPr>
          <p:nvPr/>
        </p:nvSpPr>
        <p:spPr bwMode="auto">
          <a:xfrm rot="5400000">
            <a:off x="8081963" y="2781300"/>
            <a:ext cx="1981200" cy="95250"/>
          </a:xfrm>
          <a:prstGeom prst="rect">
            <a:avLst/>
          </a:prstGeom>
          <a:noFill/>
          <a:ln w="9525">
            <a:noFill/>
            <a:miter lim="800000"/>
            <a:headEnd/>
            <a:tailEnd/>
          </a:ln>
          <a:effectLst/>
        </p:spPr>
        <p:txBody>
          <a:bodyPr wrap="none" lIns="0" tIns="0" rIns="0" bIns="0">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defRPr/>
            </a:pPr>
            <a:r>
              <a:rPr lang="en-GB" altLang="fr-FR" sz="612" smtClean="0">
                <a:solidFill>
                  <a:srgbClr val="000000"/>
                </a:solidFill>
              </a:rPr>
              <a:t>Last Modified 05/10/2011 12:36:35 GMT Standard Time</a:t>
            </a:r>
            <a:endParaRPr lang="en-US" altLang="fr-FR" sz="1632" smtClean="0">
              <a:solidFill>
                <a:srgbClr val="000000"/>
              </a:solidFill>
            </a:endParaRPr>
          </a:p>
        </p:txBody>
      </p:sp>
      <p:sp>
        <p:nvSpPr>
          <p:cNvPr id="15" name="Printed" hidden="1"/>
          <p:cNvSpPr txBox="1">
            <a:spLocks noChangeArrowheads="1"/>
          </p:cNvSpPr>
          <p:nvPr/>
        </p:nvSpPr>
        <p:spPr bwMode="auto">
          <a:xfrm rot="5400000">
            <a:off x="8568531" y="3929857"/>
            <a:ext cx="1008063" cy="95250"/>
          </a:xfrm>
          <a:prstGeom prst="rect">
            <a:avLst/>
          </a:prstGeom>
          <a:noFill/>
          <a:ln w="9525">
            <a:noFill/>
            <a:miter lim="800000"/>
            <a:headEnd/>
            <a:tailEnd/>
          </a:ln>
          <a:effectLst/>
        </p:spPr>
        <p:txBody>
          <a:bodyPr wrap="none" lIns="0" tIns="0" rIns="0" bIns="0">
            <a:spAutoFit/>
          </a:bodyPr>
          <a:lstStyle/>
          <a:p>
            <a:pPr eaLnBrk="1" hangingPunct="1">
              <a:defRPr/>
            </a:pPr>
            <a:r>
              <a:rPr lang="en-US" sz="612">
                <a:solidFill>
                  <a:srgbClr val="000000"/>
                </a:solidFill>
              </a:rPr>
              <a:t>Printed 22/09/2011 14:57:55</a:t>
            </a:r>
            <a:endParaRPr lang="en-US" sz="1632">
              <a:solidFill>
                <a:srgbClr val="000000"/>
              </a:solidFill>
            </a:endParaRPr>
          </a:p>
        </p:txBody>
      </p:sp>
      <p:sp>
        <p:nvSpPr>
          <p:cNvPr id="16" name="SlideLogoSeparator"/>
          <p:cNvSpPr>
            <a:spLocks noChangeArrowheads="1"/>
          </p:cNvSpPr>
          <p:nvPr>
            <p:custDataLst>
              <p:tags r:id="rId4"/>
            </p:custDataLst>
          </p:nvPr>
        </p:nvSpPr>
        <p:spPr bwMode="auto">
          <a:xfrm>
            <a:off x="8589963" y="6530975"/>
            <a:ext cx="41275" cy="192088"/>
          </a:xfrm>
          <a:prstGeom prst="rect">
            <a:avLst/>
          </a:prstGeom>
          <a:noFill/>
          <a:ln w="9525">
            <a:noFill/>
            <a:miter lim="800000"/>
            <a:headEnd/>
            <a:tailEnd/>
          </a:ln>
          <a:effectLst/>
        </p:spPr>
        <p:txBody>
          <a:bodyPr wrap="none" lIns="0" tIns="0" rIns="0" bIns="0" anchor="ctr">
            <a:spAutoFit/>
          </a:bodyPr>
          <a:lstStyle/>
          <a:p>
            <a:pPr algn="r" defTabSz="913526" eaLnBrk="1" hangingPunct="1">
              <a:defRPr/>
            </a:pPr>
            <a:r>
              <a:rPr lang="en-US" sz="1224">
                <a:solidFill>
                  <a:srgbClr val="000000"/>
                </a:solidFill>
              </a:rPr>
              <a:t>|</a:t>
            </a:r>
          </a:p>
        </p:txBody>
      </p:sp>
      <p:sp>
        <p:nvSpPr>
          <p:cNvPr id="17" name="doc id"/>
          <p:cNvSpPr>
            <a:spLocks noChangeArrowheads="1"/>
          </p:cNvSpPr>
          <p:nvPr/>
        </p:nvSpPr>
        <p:spPr bwMode="auto">
          <a:xfrm>
            <a:off x="8247063" y="36513"/>
            <a:ext cx="669925" cy="125412"/>
          </a:xfrm>
          <a:prstGeom prst="rect">
            <a:avLst/>
          </a:prstGeom>
          <a:noFill/>
          <a:ln w="9525">
            <a:noFill/>
            <a:miter lim="800000"/>
            <a:headEnd/>
            <a:tailEnd/>
          </a:ln>
          <a:effectLst/>
        </p:spPr>
        <p:txBody>
          <a:bodyPr wrap="none" lIns="0" tIns="0" rIns="0" bIns="0"/>
          <a:lstStyle/>
          <a:p>
            <a:pPr algn="r" defTabSz="913526" eaLnBrk="1" hangingPunct="1">
              <a:defRPr/>
            </a:pPr>
            <a:endParaRPr lang="de-DE" sz="816">
              <a:solidFill>
                <a:srgbClr val="000000"/>
              </a:solidFill>
            </a:endParaRPr>
          </a:p>
        </p:txBody>
      </p:sp>
      <p:sp>
        <p:nvSpPr>
          <p:cNvPr id="2" name="Titel 1"/>
          <p:cNvSpPr>
            <a:spLocks noGrp="1"/>
          </p:cNvSpPr>
          <p:nvPr>
            <p:ph type="title"/>
          </p:nvPr>
        </p:nvSpPr>
        <p:spPr/>
        <p:txBody>
          <a:bodyPr/>
          <a:lstStyle/>
          <a:p>
            <a:r>
              <a:rPr lang="de-DE" smtClean="0"/>
              <a:t>Titelmasterformat durch Klicken bearbeiten</a:t>
            </a:r>
            <a:endParaRPr lang="de-DE"/>
          </a:p>
        </p:txBody>
      </p:sp>
      <p:sp>
        <p:nvSpPr>
          <p:cNvPr id="18" name="Rectangle 280"/>
          <p:cNvSpPr>
            <a:spLocks noGrp="1" noChangeArrowheads="1"/>
          </p:cNvSpPr>
          <p:nvPr>
            <p:ph type="sldNum" sz="quarter" idx="10"/>
          </p:nvPr>
        </p:nvSpPr>
        <p:spPr/>
        <p:txBody>
          <a:bodyPr/>
          <a:lstStyle>
            <a:lvl1pPr eaLnBrk="0" hangingPunct="0">
              <a:defRPr/>
            </a:lvl1pPr>
          </a:lstStyle>
          <a:p>
            <a:pPr>
              <a:defRPr/>
            </a:pPr>
            <a:fld id="{FB42EF02-1CB0-4AC2-8E7B-FC08A6159FA7}" type="slidenum">
              <a:rPr lang="en-US" altLang="fr-FR"/>
              <a:pPr>
                <a:defRPr/>
              </a:pPr>
              <a:t>‹N°›</a:t>
            </a:fld>
            <a:r>
              <a:rPr lang="en-US" altLang="fr-FR"/>
              <a:t> </a:t>
            </a:r>
          </a:p>
        </p:txBody>
      </p:sp>
    </p:spTree>
    <p:extLst>
      <p:ext uri="{BB962C8B-B14F-4D97-AF65-F5344CB8AC3E}">
        <p14:creationId xmlns:p14="http://schemas.microsoft.com/office/powerpoint/2010/main" val="1869499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7357420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graphicFrame>
        <p:nvGraphicFramePr>
          <p:cNvPr id="2" name="Object 19"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4215" name="think-cell Slide" r:id="rId6" imgW="270" imgH="270" progId="TCLayout.ActiveDocument.1">
                  <p:embed/>
                </p:oleObj>
              </mc:Choice>
              <mc:Fallback>
                <p:oleObj name="think-cell Slide" r:id="rId6" imgW="270" imgH="270" progId="TCLayout.ActiveDocument.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SlideBottomBar"/>
          <p:cNvSpPr>
            <a:spLocks noChangeArrowheads="1"/>
          </p:cNvSpPr>
          <p:nvPr/>
        </p:nvSpPr>
        <p:spPr bwMode="auto">
          <a:xfrm>
            <a:off x="0" y="6429375"/>
            <a:ext cx="9144000" cy="430213"/>
          </a:xfrm>
          <a:prstGeom prst="rect">
            <a:avLst/>
          </a:prstGeom>
          <a:solidFill>
            <a:srgbClr val="C7DFFB"/>
          </a:solidFill>
          <a:ln w="9525">
            <a:noFill/>
            <a:miter lim="800000"/>
            <a:headEnd/>
            <a:tailEnd/>
          </a:ln>
          <a:effectLst/>
        </p:spPr>
        <p:txBody>
          <a:bodyPr wrap="none" anchor="ctr"/>
          <a:lstStyle/>
          <a:p>
            <a:pPr algn="ctr" eaLnBrk="1" hangingPunct="1">
              <a:defRPr/>
            </a:pPr>
            <a:endParaRPr lang="de-DE" sz="1632">
              <a:solidFill>
                <a:srgbClr val="000000"/>
              </a:solidFill>
            </a:endParaRPr>
          </a:p>
        </p:txBody>
      </p:sp>
      <p:sp>
        <p:nvSpPr>
          <p:cNvPr id="4" name="SlideLogoText"/>
          <p:cNvSpPr>
            <a:spLocks noChangeArrowheads="1"/>
          </p:cNvSpPr>
          <p:nvPr>
            <p:custDataLst>
              <p:tags r:id="rId3"/>
            </p:custDataLst>
          </p:nvPr>
        </p:nvSpPr>
        <p:spPr bwMode="auto">
          <a:xfrm>
            <a:off x="6089650" y="6564313"/>
            <a:ext cx="2413000" cy="160337"/>
          </a:xfrm>
          <a:prstGeom prst="rect">
            <a:avLst/>
          </a:prstGeom>
          <a:noFill/>
          <a:ln w="9525">
            <a:noFill/>
            <a:miter lim="800000"/>
            <a:headEnd/>
            <a:tailEnd/>
          </a:ln>
          <a:effectLst/>
        </p:spPr>
        <p:txBody>
          <a:bodyPr wrap="none" lIns="0" tIns="0" rIns="0" bIns="0" anchor="ctr">
            <a:spAutoFit/>
          </a:bodyPr>
          <a:lstStyle/>
          <a:p>
            <a:pPr algn="r" defTabSz="913526" eaLnBrk="1" hangingPunct="1">
              <a:defRPr/>
            </a:pPr>
            <a:r>
              <a:rPr lang="en-US" sz="1020">
                <a:solidFill>
                  <a:srgbClr val="000000"/>
                </a:solidFill>
              </a:rPr>
              <a:t>Veolia Water NA - McKinsey &amp; Company</a:t>
            </a:r>
          </a:p>
        </p:txBody>
      </p:sp>
      <p:sp>
        <p:nvSpPr>
          <p:cNvPr id="5" name="McK 1. On-page tracker" hidden="1"/>
          <p:cNvSpPr>
            <a:spLocks noChangeArrowheads="1"/>
          </p:cNvSpPr>
          <p:nvPr/>
        </p:nvSpPr>
        <p:spPr bwMode="auto">
          <a:xfrm>
            <a:off x="122238" y="26988"/>
            <a:ext cx="893762" cy="225425"/>
          </a:xfrm>
          <a:prstGeom prst="rect">
            <a:avLst/>
          </a:prstGeom>
          <a:noFill/>
          <a:ln w="9525">
            <a:noFill/>
            <a:miter lim="800000"/>
            <a:headEnd/>
            <a:tailEnd/>
          </a:ln>
          <a:effectLst/>
        </p:spPr>
        <p:txBody>
          <a:bodyPr wrap="none" lIns="0" tIns="0" rIns="0" bIns="0">
            <a:spAutoFit/>
          </a:bodyPr>
          <a:lstStyle/>
          <a:p>
            <a:pPr eaLnBrk="1" hangingPunct="1">
              <a:defRPr/>
            </a:pPr>
            <a:r>
              <a:rPr lang="en-US" sz="1428">
                <a:solidFill>
                  <a:srgbClr val="808080"/>
                </a:solidFill>
              </a:rPr>
              <a:t>TRACKER</a:t>
            </a:r>
          </a:p>
        </p:txBody>
      </p:sp>
      <p:sp>
        <p:nvSpPr>
          <p:cNvPr id="6" name="McK 3. Unit of measure" hidden="1"/>
          <p:cNvSpPr txBox="1">
            <a:spLocks noChangeArrowheads="1"/>
          </p:cNvSpPr>
          <p:nvPr/>
        </p:nvSpPr>
        <p:spPr bwMode="auto">
          <a:xfrm>
            <a:off x="122238" y="542925"/>
            <a:ext cx="3729037" cy="223838"/>
          </a:xfrm>
          <a:prstGeom prst="rect">
            <a:avLst/>
          </a:prstGeom>
          <a:noFill/>
          <a:ln w="9525">
            <a:noFill/>
            <a:miter lim="800000"/>
            <a:headEnd/>
            <a:tailEnd/>
          </a:ln>
          <a:effectLst/>
        </p:spPr>
        <p:txBody>
          <a:bodyPr lIns="0" tIns="0" rIns="0" bIns="0">
            <a:spAutoFit/>
          </a:bodyPr>
          <a:lstStyle/>
          <a:p>
            <a:pPr defTabSz="913526" eaLnBrk="1" hangingPunct="1">
              <a:defRPr/>
            </a:pPr>
            <a:r>
              <a:rPr lang="en-US" sz="1428">
                <a:solidFill>
                  <a:srgbClr val="808080"/>
                </a:solidFill>
              </a:rPr>
              <a:t>Unit of measure</a:t>
            </a:r>
          </a:p>
        </p:txBody>
      </p:sp>
      <p:grpSp>
        <p:nvGrpSpPr>
          <p:cNvPr id="7" name="McK Slide Elements"/>
          <p:cNvGrpSpPr>
            <a:grpSpLocks/>
          </p:cNvGrpSpPr>
          <p:nvPr userDrawn="1"/>
        </p:nvGrpSpPr>
        <p:grpSpPr bwMode="auto">
          <a:xfrm>
            <a:off x="122238" y="6199188"/>
            <a:ext cx="8721725" cy="525462"/>
            <a:chOff x="75" y="3827"/>
            <a:chExt cx="5385" cy="325"/>
          </a:xfrm>
        </p:grpSpPr>
        <p:sp>
          <p:nvSpPr>
            <p:cNvPr id="8" name="McK 4. Footnote" hidden="1"/>
            <p:cNvSpPr txBox="1">
              <a:spLocks noChangeArrowheads="1"/>
            </p:cNvSpPr>
            <p:nvPr/>
          </p:nvSpPr>
          <p:spPr bwMode="auto">
            <a:xfrm>
              <a:off x="75" y="3827"/>
              <a:ext cx="5385" cy="99"/>
            </a:xfrm>
            <a:prstGeom prst="rect">
              <a:avLst/>
            </a:prstGeom>
            <a:noFill/>
            <a:ln w="9525">
              <a:noFill/>
              <a:miter lim="800000"/>
              <a:headEnd/>
              <a:tailEnd/>
            </a:ln>
            <a:effectLst/>
          </p:spPr>
          <p:txBody>
            <a:bodyPr lIns="0" tIns="0" rIns="0" bIns="0" anchor="b">
              <a:spAutoFit/>
            </a:bodyPr>
            <a:lstStyle/>
            <a:p>
              <a:pPr marL="106902" indent="-106902" defTabSz="913526" eaLnBrk="1" hangingPunct="1">
                <a:defRPr/>
              </a:pPr>
              <a:r>
                <a:rPr lang="en-US" sz="1020">
                  <a:solidFill>
                    <a:srgbClr val="000000"/>
                  </a:solidFill>
                </a:rPr>
                <a:t>1 Footnote</a:t>
              </a:r>
            </a:p>
          </p:txBody>
        </p:sp>
        <p:sp>
          <p:nvSpPr>
            <p:cNvPr id="9" name="McK 5. Source" hidden="1"/>
            <p:cNvSpPr>
              <a:spLocks noChangeArrowheads="1"/>
            </p:cNvSpPr>
            <p:nvPr/>
          </p:nvSpPr>
          <p:spPr bwMode="auto">
            <a:xfrm>
              <a:off x="75" y="4053"/>
              <a:ext cx="4323" cy="99"/>
            </a:xfrm>
            <a:prstGeom prst="rect">
              <a:avLst/>
            </a:prstGeom>
            <a:noFill/>
            <a:ln w="9525">
              <a:noFill/>
              <a:miter lim="800000"/>
              <a:headEnd/>
              <a:tailEnd/>
            </a:ln>
            <a:effectLst/>
          </p:spPr>
          <p:txBody>
            <a:bodyPr lIns="0" tIns="0" rIns="0" bIns="0" anchor="ctr">
              <a:spAutoFit/>
            </a:bodyPr>
            <a:lstStyle/>
            <a:p>
              <a:pPr marL="621975" indent="-621975" defTabSz="913526" eaLnBrk="1" hangingPunct="1">
                <a:tabLst>
                  <a:tab pos="625214" algn="l"/>
                </a:tabLst>
                <a:defRPr/>
              </a:pPr>
              <a:r>
                <a:rPr lang="en-US" sz="1020">
                  <a:solidFill>
                    <a:srgbClr val="000000"/>
                  </a:solidFill>
                </a:rPr>
                <a:t>SOURCE: Source</a:t>
              </a:r>
            </a:p>
          </p:txBody>
        </p:sp>
      </p:grpSp>
      <p:grpSp>
        <p:nvGrpSpPr>
          <p:cNvPr id="10" name="ACET" hidden="1"/>
          <p:cNvGrpSpPr>
            <a:grpSpLocks/>
          </p:cNvGrpSpPr>
          <p:nvPr/>
        </p:nvGrpSpPr>
        <p:grpSpPr bwMode="auto">
          <a:xfrm>
            <a:off x="1482725" y="1136650"/>
            <a:ext cx="4349750" cy="531813"/>
            <a:chOff x="915" y="702"/>
            <a:chExt cx="2686" cy="328"/>
          </a:xfrm>
        </p:grpSpPr>
        <p:cxnSp>
          <p:nvCxnSpPr>
            <p:cNvPr id="11" name="AutoShape 249" hidden="1"/>
            <p:cNvCxnSpPr>
              <a:cxnSpLocks noChangeShapeType="1"/>
            </p:cNvCxnSpPr>
            <p:nvPr/>
          </p:nvCxnSpPr>
          <p:spPr bwMode="auto">
            <a:xfrm>
              <a:off x="915" y="1030"/>
              <a:ext cx="2686"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2" name="AutoShape 250" hidden="1"/>
            <p:cNvSpPr>
              <a:spLocks noChangeArrowheads="1"/>
            </p:cNvSpPr>
            <p:nvPr/>
          </p:nvSpPr>
          <p:spPr bwMode="auto">
            <a:xfrm>
              <a:off x="915" y="702"/>
              <a:ext cx="2686" cy="328"/>
            </a:xfrm>
            <a:prstGeom prst="leftRightArrow">
              <a:avLst>
                <a:gd name="adj1" fmla="val 100000"/>
                <a:gd name="adj2" fmla="val 0"/>
              </a:avLst>
            </a:prstGeom>
            <a:noFill/>
            <a:ln w="9525">
              <a:noFill/>
              <a:miter lim="800000"/>
              <a:headEnd/>
              <a:tailEnd/>
            </a:ln>
            <a:effectLst/>
          </p:spPr>
          <p:txBody>
            <a:bodyPr lIns="0" tIns="0" rIns="0" bIns="18288" anchor="b">
              <a:spAutoFit/>
            </a:bodyPr>
            <a:lstStyle/>
            <a:p>
              <a:pPr eaLnBrk="1" hangingPunct="1">
                <a:defRPr/>
              </a:pPr>
              <a:r>
                <a:rPr lang="en-US" sz="1632" b="1">
                  <a:solidFill>
                    <a:srgbClr val="000000"/>
                  </a:solidFill>
                </a:rPr>
                <a:t>Title</a:t>
              </a:r>
            </a:p>
            <a:p>
              <a:pPr eaLnBrk="1" hangingPunct="1">
                <a:defRPr/>
              </a:pPr>
              <a:r>
                <a:rPr lang="en-US" sz="1632">
                  <a:solidFill>
                    <a:srgbClr val="808080"/>
                  </a:solidFill>
                </a:rPr>
                <a:t>Unit of measure</a:t>
              </a:r>
            </a:p>
          </p:txBody>
        </p:sp>
      </p:grpSp>
      <p:sp>
        <p:nvSpPr>
          <p:cNvPr id="13" name="Working Draft" hidden="1"/>
          <p:cNvSpPr txBox="1">
            <a:spLocks noChangeArrowheads="1"/>
          </p:cNvSpPr>
          <p:nvPr/>
        </p:nvSpPr>
        <p:spPr bwMode="auto">
          <a:xfrm rot="5400000">
            <a:off x="8081963" y="2781300"/>
            <a:ext cx="1981200" cy="95250"/>
          </a:xfrm>
          <a:prstGeom prst="rect">
            <a:avLst/>
          </a:prstGeom>
          <a:noFill/>
          <a:ln w="9525">
            <a:noFill/>
            <a:miter lim="800000"/>
            <a:headEnd/>
            <a:tailEnd/>
          </a:ln>
          <a:effectLst/>
        </p:spPr>
        <p:txBody>
          <a:bodyPr wrap="none" lIns="0" tIns="0" rIns="0" bIns="0">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defRPr/>
            </a:pPr>
            <a:r>
              <a:rPr lang="en-GB" altLang="fr-FR" sz="612" smtClean="0">
                <a:solidFill>
                  <a:srgbClr val="000000"/>
                </a:solidFill>
              </a:rPr>
              <a:t>Last Modified 05/10/2011 12:36:35 GMT Standard Time</a:t>
            </a:r>
            <a:endParaRPr lang="en-US" altLang="fr-FR" sz="1632" smtClean="0">
              <a:solidFill>
                <a:srgbClr val="000000"/>
              </a:solidFill>
            </a:endParaRPr>
          </a:p>
        </p:txBody>
      </p:sp>
      <p:sp>
        <p:nvSpPr>
          <p:cNvPr id="14" name="Printed" hidden="1"/>
          <p:cNvSpPr txBox="1">
            <a:spLocks noChangeArrowheads="1"/>
          </p:cNvSpPr>
          <p:nvPr/>
        </p:nvSpPr>
        <p:spPr bwMode="auto">
          <a:xfrm rot="5400000">
            <a:off x="8568531" y="3929857"/>
            <a:ext cx="1008063" cy="95250"/>
          </a:xfrm>
          <a:prstGeom prst="rect">
            <a:avLst/>
          </a:prstGeom>
          <a:noFill/>
          <a:ln w="9525">
            <a:noFill/>
            <a:miter lim="800000"/>
            <a:headEnd/>
            <a:tailEnd/>
          </a:ln>
          <a:effectLst/>
        </p:spPr>
        <p:txBody>
          <a:bodyPr wrap="none" lIns="0" tIns="0" rIns="0" bIns="0">
            <a:spAutoFit/>
          </a:bodyPr>
          <a:lstStyle/>
          <a:p>
            <a:pPr eaLnBrk="1" hangingPunct="1">
              <a:defRPr/>
            </a:pPr>
            <a:r>
              <a:rPr lang="en-US" sz="612">
                <a:solidFill>
                  <a:srgbClr val="000000"/>
                </a:solidFill>
              </a:rPr>
              <a:t>Printed 22/09/2011 14:57:55</a:t>
            </a:r>
            <a:endParaRPr lang="en-US" sz="1632">
              <a:solidFill>
                <a:srgbClr val="000000"/>
              </a:solidFill>
            </a:endParaRPr>
          </a:p>
        </p:txBody>
      </p:sp>
      <p:sp>
        <p:nvSpPr>
          <p:cNvPr id="15" name="SlideLogoSeparator"/>
          <p:cNvSpPr>
            <a:spLocks noChangeArrowheads="1"/>
          </p:cNvSpPr>
          <p:nvPr>
            <p:custDataLst>
              <p:tags r:id="rId4"/>
            </p:custDataLst>
          </p:nvPr>
        </p:nvSpPr>
        <p:spPr bwMode="auto">
          <a:xfrm>
            <a:off x="8589963" y="6530975"/>
            <a:ext cx="41275" cy="192088"/>
          </a:xfrm>
          <a:prstGeom prst="rect">
            <a:avLst/>
          </a:prstGeom>
          <a:noFill/>
          <a:ln w="9525">
            <a:noFill/>
            <a:miter lim="800000"/>
            <a:headEnd/>
            <a:tailEnd/>
          </a:ln>
          <a:effectLst/>
        </p:spPr>
        <p:txBody>
          <a:bodyPr wrap="none" lIns="0" tIns="0" rIns="0" bIns="0" anchor="ctr">
            <a:spAutoFit/>
          </a:bodyPr>
          <a:lstStyle/>
          <a:p>
            <a:pPr algn="r" defTabSz="913526" eaLnBrk="1" hangingPunct="1">
              <a:defRPr/>
            </a:pPr>
            <a:r>
              <a:rPr lang="en-US" sz="1224">
                <a:solidFill>
                  <a:srgbClr val="000000"/>
                </a:solidFill>
              </a:rPr>
              <a:t>|</a:t>
            </a:r>
          </a:p>
        </p:txBody>
      </p:sp>
      <p:sp>
        <p:nvSpPr>
          <p:cNvPr id="16" name="doc id"/>
          <p:cNvSpPr>
            <a:spLocks noChangeArrowheads="1"/>
          </p:cNvSpPr>
          <p:nvPr/>
        </p:nvSpPr>
        <p:spPr bwMode="auto">
          <a:xfrm>
            <a:off x="8247063" y="36513"/>
            <a:ext cx="669925" cy="125412"/>
          </a:xfrm>
          <a:prstGeom prst="rect">
            <a:avLst/>
          </a:prstGeom>
          <a:noFill/>
          <a:ln w="9525">
            <a:noFill/>
            <a:miter lim="800000"/>
            <a:headEnd/>
            <a:tailEnd/>
          </a:ln>
          <a:effectLst/>
        </p:spPr>
        <p:txBody>
          <a:bodyPr wrap="none" lIns="0" tIns="0" rIns="0" bIns="0"/>
          <a:lstStyle/>
          <a:p>
            <a:pPr algn="r" defTabSz="913526" eaLnBrk="1" hangingPunct="1">
              <a:defRPr/>
            </a:pPr>
            <a:endParaRPr lang="de-DE" sz="816">
              <a:solidFill>
                <a:srgbClr val="000000"/>
              </a:solidFill>
            </a:endParaRPr>
          </a:p>
        </p:txBody>
      </p:sp>
      <p:sp>
        <p:nvSpPr>
          <p:cNvPr id="17" name="Rectangle 280"/>
          <p:cNvSpPr>
            <a:spLocks noGrp="1" noChangeArrowheads="1"/>
          </p:cNvSpPr>
          <p:nvPr>
            <p:ph type="sldNum" sz="quarter" idx="10"/>
          </p:nvPr>
        </p:nvSpPr>
        <p:spPr/>
        <p:txBody>
          <a:bodyPr/>
          <a:lstStyle>
            <a:lvl1pPr eaLnBrk="0" hangingPunct="0">
              <a:defRPr/>
            </a:lvl1pPr>
          </a:lstStyle>
          <a:p>
            <a:pPr>
              <a:defRPr/>
            </a:pPr>
            <a:fld id="{CE810386-AD89-4B0B-BDF8-731F7B4D96F5}" type="slidenum">
              <a:rPr lang="en-US" altLang="fr-FR"/>
              <a:pPr>
                <a:defRPr/>
              </a:pPr>
              <a:t>‹N°›</a:t>
            </a:fld>
            <a:r>
              <a:rPr lang="en-US" altLang="fr-FR"/>
              <a:t> </a:t>
            </a:r>
          </a:p>
        </p:txBody>
      </p:sp>
    </p:spTree>
    <p:extLst>
      <p:ext uri="{BB962C8B-B14F-4D97-AF65-F5344CB8AC3E}">
        <p14:creationId xmlns:p14="http://schemas.microsoft.com/office/powerpoint/2010/main" val="19506591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graphicFrame>
        <p:nvGraphicFramePr>
          <p:cNvPr id="5"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5239" name="think-cell Slide" r:id="rId6" imgW="270" imgH="270" progId="TCLayout.ActiveDocument.1">
                  <p:embed/>
                </p:oleObj>
              </mc:Choice>
              <mc:Fallback>
                <p:oleObj name="think-cell Slide" r:id="rId6" imgW="270" imgH="270" progId="TCLayout.ActiveDocument.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SlideBottomBar"/>
          <p:cNvSpPr>
            <a:spLocks noChangeArrowheads="1"/>
          </p:cNvSpPr>
          <p:nvPr/>
        </p:nvSpPr>
        <p:spPr bwMode="auto">
          <a:xfrm>
            <a:off x="0" y="6429375"/>
            <a:ext cx="9144000" cy="430213"/>
          </a:xfrm>
          <a:prstGeom prst="rect">
            <a:avLst/>
          </a:prstGeom>
          <a:solidFill>
            <a:srgbClr val="C7DFFB"/>
          </a:solidFill>
          <a:ln w="9525">
            <a:noFill/>
            <a:miter lim="800000"/>
            <a:headEnd/>
            <a:tailEnd/>
          </a:ln>
          <a:effectLst/>
        </p:spPr>
        <p:txBody>
          <a:bodyPr wrap="none" anchor="ctr"/>
          <a:lstStyle/>
          <a:p>
            <a:pPr algn="ctr" eaLnBrk="1" hangingPunct="1">
              <a:defRPr/>
            </a:pPr>
            <a:endParaRPr lang="de-DE" sz="1632">
              <a:solidFill>
                <a:srgbClr val="000000"/>
              </a:solidFill>
            </a:endParaRPr>
          </a:p>
        </p:txBody>
      </p:sp>
      <p:sp>
        <p:nvSpPr>
          <p:cNvPr id="7" name="SlideLogoText"/>
          <p:cNvSpPr>
            <a:spLocks noChangeArrowheads="1"/>
          </p:cNvSpPr>
          <p:nvPr>
            <p:custDataLst>
              <p:tags r:id="rId3"/>
            </p:custDataLst>
          </p:nvPr>
        </p:nvSpPr>
        <p:spPr bwMode="auto">
          <a:xfrm>
            <a:off x="6089650" y="6564313"/>
            <a:ext cx="2413000" cy="160337"/>
          </a:xfrm>
          <a:prstGeom prst="rect">
            <a:avLst/>
          </a:prstGeom>
          <a:noFill/>
          <a:ln w="9525">
            <a:noFill/>
            <a:miter lim="800000"/>
            <a:headEnd/>
            <a:tailEnd/>
          </a:ln>
          <a:effectLst/>
        </p:spPr>
        <p:txBody>
          <a:bodyPr wrap="none" lIns="0" tIns="0" rIns="0" bIns="0" anchor="ctr">
            <a:spAutoFit/>
          </a:bodyPr>
          <a:lstStyle/>
          <a:p>
            <a:pPr algn="r" defTabSz="913526" eaLnBrk="1" hangingPunct="1">
              <a:defRPr/>
            </a:pPr>
            <a:r>
              <a:rPr lang="en-US" sz="1020">
                <a:solidFill>
                  <a:srgbClr val="000000"/>
                </a:solidFill>
              </a:rPr>
              <a:t>Veolia Water NA - McKinsey &amp; Company</a:t>
            </a:r>
          </a:p>
        </p:txBody>
      </p:sp>
      <p:sp>
        <p:nvSpPr>
          <p:cNvPr id="8" name="McK 1. On-page tracker" hidden="1"/>
          <p:cNvSpPr>
            <a:spLocks noChangeArrowheads="1"/>
          </p:cNvSpPr>
          <p:nvPr/>
        </p:nvSpPr>
        <p:spPr bwMode="auto">
          <a:xfrm>
            <a:off x="122238" y="26988"/>
            <a:ext cx="893762" cy="225425"/>
          </a:xfrm>
          <a:prstGeom prst="rect">
            <a:avLst/>
          </a:prstGeom>
          <a:noFill/>
          <a:ln w="9525">
            <a:noFill/>
            <a:miter lim="800000"/>
            <a:headEnd/>
            <a:tailEnd/>
          </a:ln>
          <a:effectLst/>
        </p:spPr>
        <p:txBody>
          <a:bodyPr wrap="none" lIns="0" tIns="0" rIns="0" bIns="0">
            <a:spAutoFit/>
          </a:bodyPr>
          <a:lstStyle/>
          <a:p>
            <a:pPr eaLnBrk="1" hangingPunct="1">
              <a:defRPr/>
            </a:pPr>
            <a:r>
              <a:rPr lang="en-US" sz="1428">
                <a:solidFill>
                  <a:srgbClr val="808080"/>
                </a:solidFill>
              </a:rPr>
              <a:t>TRACKER</a:t>
            </a:r>
          </a:p>
        </p:txBody>
      </p:sp>
      <p:sp>
        <p:nvSpPr>
          <p:cNvPr id="9" name="McK 3. Unit of measure" hidden="1"/>
          <p:cNvSpPr txBox="1">
            <a:spLocks noChangeArrowheads="1"/>
          </p:cNvSpPr>
          <p:nvPr/>
        </p:nvSpPr>
        <p:spPr bwMode="auto">
          <a:xfrm>
            <a:off x="122238" y="542925"/>
            <a:ext cx="3729037" cy="223838"/>
          </a:xfrm>
          <a:prstGeom prst="rect">
            <a:avLst/>
          </a:prstGeom>
          <a:noFill/>
          <a:ln w="9525">
            <a:noFill/>
            <a:miter lim="800000"/>
            <a:headEnd/>
            <a:tailEnd/>
          </a:ln>
          <a:effectLst/>
        </p:spPr>
        <p:txBody>
          <a:bodyPr lIns="0" tIns="0" rIns="0" bIns="0">
            <a:spAutoFit/>
          </a:bodyPr>
          <a:lstStyle/>
          <a:p>
            <a:pPr defTabSz="913526" eaLnBrk="1" hangingPunct="1">
              <a:defRPr/>
            </a:pPr>
            <a:r>
              <a:rPr lang="en-US" sz="1428">
                <a:solidFill>
                  <a:srgbClr val="808080"/>
                </a:solidFill>
              </a:rPr>
              <a:t>Unit of measure</a:t>
            </a:r>
          </a:p>
        </p:txBody>
      </p:sp>
      <p:grpSp>
        <p:nvGrpSpPr>
          <p:cNvPr id="10" name="McK Slide Elements"/>
          <p:cNvGrpSpPr>
            <a:grpSpLocks/>
          </p:cNvGrpSpPr>
          <p:nvPr userDrawn="1"/>
        </p:nvGrpSpPr>
        <p:grpSpPr bwMode="auto">
          <a:xfrm>
            <a:off x="122238" y="6199188"/>
            <a:ext cx="8721725" cy="525462"/>
            <a:chOff x="75" y="3827"/>
            <a:chExt cx="5385" cy="325"/>
          </a:xfrm>
        </p:grpSpPr>
        <p:sp>
          <p:nvSpPr>
            <p:cNvPr id="11" name="McK 4. Footnote" hidden="1"/>
            <p:cNvSpPr txBox="1">
              <a:spLocks noChangeArrowheads="1"/>
            </p:cNvSpPr>
            <p:nvPr/>
          </p:nvSpPr>
          <p:spPr bwMode="auto">
            <a:xfrm>
              <a:off x="75" y="3827"/>
              <a:ext cx="5385" cy="99"/>
            </a:xfrm>
            <a:prstGeom prst="rect">
              <a:avLst/>
            </a:prstGeom>
            <a:noFill/>
            <a:ln w="9525">
              <a:noFill/>
              <a:miter lim="800000"/>
              <a:headEnd/>
              <a:tailEnd/>
            </a:ln>
            <a:effectLst/>
          </p:spPr>
          <p:txBody>
            <a:bodyPr lIns="0" tIns="0" rIns="0" bIns="0" anchor="b">
              <a:spAutoFit/>
            </a:bodyPr>
            <a:lstStyle/>
            <a:p>
              <a:pPr marL="106902" indent="-106902" defTabSz="913526" eaLnBrk="1" hangingPunct="1">
                <a:defRPr/>
              </a:pPr>
              <a:r>
                <a:rPr lang="en-US" sz="1020">
                  <a:solidFill>
                    <a:srgbClr val="000000"/>
                  </a:solidFill>
                </a:rPr>
                <a:t>1 Footnote</a:t>
              </a:r>
            </a:p>
          </p:txBody>
        </p:sp>
        <p:sp>
          <p:nvSpPr>
            <p:cNvPr id="12" name="McK 5. Source" hidden="1"/>
            <p:cNvSpPr>
              <a:spLocks noChangeArrowheads="1"/>
            </p:cNvSpPr>
            <p:nvPr/>
          </p:nvSpPr>
          <p:spPr bwMode="auto">
            <a:xfrm>
              <a:off x="75" y="4053"/>
              <a:ext cx="4323" cy="99"/>
            </a:xfrm>
            <a:prstGeom prst="rect">
              <a:avLst/>
            </a:prstGeom>
            <a:noFill/>
            <a:ln w="9525">
              <a:noFill/>
              <a:miter lim="800000"/>
              <a:headEnd/>
              <a:tailEnd/>
            </a:ln>
            <a:effectLst/>
          </p:spPr>
          <p:txBody>
            <a:bodyPr lIns="0" tIns="0" rIns="0" bIns="0" anchor="ctr">
              <a:spAutoFit/>
            </a:bodyPr>
            <a:lstStyle/>
            <a:p>
              <a:pPr marL="621975" indent="-621975" defTabSz="913526" eaLnBrk="1" hangingPunct="1">
                <a:tabLst>
                  <a:tab pos="625214" algn="l"/>
                </a:tabLst>
                <a:defRPr/>
              </a:pPr>
              <a:r>
                <a:rPr lang="en-US" sz="1020">
                  <a:solidFill>
                    <a:srgbClr val="000000"/>
                  </a:solidFill>
                </a:rPr>
                <a:t>SOURCE: Source</a:t>
              </a:r>
            </a:p>
          </p:txBody>
        </p:sp>
      </p:grpSp>
      <p:grpSp>
        <p:nvGrpSpPr>
          <p:cNvPr id="13" name="ACET" hidden="1"/>
          <p:cNvGrpSpPr>
            <a:grpSpLocks/>
          </p:cNvGrpSpPr>
          <p:nvPr/>
        </p:nvGrpSpPr>
        <p:grpSpPr bwMode="auto">
          <a:xfrm>
            <a:off x="1482725" y="1136650"/>
            <a:ext cx="4349750" cy="531813"/>
            <a:chOff x="915" y="702"/>
            <a:chExt cx="2686" cy="328"/>
          </a:xfrm>
        </p:grpSpPr>
        <p:cxnSp>
          <p:nvCxnSpPr>
            <p:cNvPr id="14" name="AutoShape 249" hidden="1"/>
            <p:cNvCxnSpPr>
              <a:cxnSpLocks noChangeShapeType="1"/>
            </p:cNvCxnSpPr>
            <p:nvPr/>
          </p:nvCxnSpPr>
          <p:spPr bwMode="auto">
            <a:xfrm>
              <a:off x="915" y="1030"/>
              <a:ext cx="2686"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5" name="AutoShape 250" hidden="1"/>
            <p:cNvSpPr>
              <a:spLocks noChangeArrowheads="1"/>
            </p:cNvSpPr>
            <p:nvPr/>
          </p:nvSpPr>
          <p:spPr bwMode="auto">
            <a:xfrm>
              <a:off x="915" y="702"/>
              <a:ext cx="2686" cy="328"/>
            </a:xfrm>
            <a:prstGeom prst="leftRightArrow">
              <a:avLst>
                <a:gd name="adj1" fmla="val 100000"/>
                <a:gd name="adj2" fmla="val 0"/>
              </a:avLst>
            </a:prstGeom>
            <a:noFill/>
            <a:ln w="9525">
              <a:noFill/>
              <a:miter lim="800000"/>
              <a:headEnd/>
              <a:tailEnd/>
            </a:ln>
            <a:effectLst/>
          </p:spPr>
          <p:txBody>
            <a:bodyPr lIns="0" tIns="0" rIns="0" bIns="18288" anchor="b">
              <a:spAutoFit/>
            </a:bodyPr>
            <a:lstStyle/>
            <a:p>
              <a:pPr eaLnBrk="1" hangingPunct="1">
                <a:defRPr/>
              </a:pPr>
              <a:r>
                <a:rPr lang="en-US" sz="1632" b="1">
                  <a:solidFill>
                    <a:srgbClr val="000000"/>
                  </a:solidFill>
                </a:rPr>
                <a:t>Title</a:t>
              </a:r>
            </a:p>
            <a:p>
              <a:pPr eaLnBrk="1" hangingPunct="1">
                <a:defRPr/>
              </a:pPr>
              <a:r>
                <a:rPr lang="en-US" sz="1632">
                  <a:solidFill>
                    <a:srgbClr val="808080"/>
                  </a:solidFill>
                </a:rPr>
                <a:t>Unit of measure</a:t>
              </a:r>
            </a:p>
          </p:txBody>
        </p:sp>
      </p:grpSp>
      <p:sp>
        <p:nvSpPr>
          <p:cNvPr id="16" name="Working Draft" hidden="1"/>
          <p:cNvSpPr txBox="1">
            <a:spLocks noChangeArrowheads="1"/>
          </p:cNvSpPr>
          <p:nvPr/>
        </p:nvSpPr>
        <p:spPr bwMode="auto">
          <a:xfrm rot="5400000">
            <a:off x="8081963" y="2781300"/>
            <a:ext cx="1981200" cy="95250"/>
          </a:xfrm>
          <a:prstGeom prst="rect">
            <a:avLst/>
          </a:prstGeom>
          <a:noFill/>
          <a:ln w="9525">
            <a:noFill/>
            <a:miter lim="800000"/>
            <a:headEnd/>
            <a:tailEnd/>
          </a:ln>
          <a:effectLst/>
        </p:spPr>
        <p:txBody>
          <a:bodyPr wrap="none" lIns="0" tIns="0" rIns="0" bIns="0">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defRPr/>
            </a:pPr>
            <a:r>
              <a:rPr lang="en-GB" altLang="fr-FR" sz="612" smtClean="0">
                <a:solidFill>
                  <a:srgbClr val="000000"/>
                </a:solidFill>
              </a:rPr>
              <a:t>Last Modified 05/10/2011 12:36:35 GMT Standard Time</a:t>
            </a:r>
            <a:endParaRPr lang="en-US" altLang="fr-FR" sz="1632" smtClean="0">
              <a:solidFill>
                <a:srgbClr val="000000"/>
              </a:solidFill>
            </a:endParaRPr>
          </a:p>
        </p:txBody>
      </p:sp>
      <p:sp>
        <p:nvSpPr>
          <p:cNvPr id="17" name="Printed" hidden="1"/>
          <p:cNvSpPr txBox="1">
            <a:spLocks noChangeArrowheads="1"/>
          </p:cNvSpPr>
          <p:nvPr/>
        </p:nvSpPr>
        <p:spPr bwMode="auto">
          <a:xfrm rot="5400000">
            <a:off x="8568531" y="3929857"/>
            <a:ext cx="1008063" cy="95250"/>
          </a:xfrm>
          <a:prstGeom prst="rect">
            <a:avLst/>
          </a:prstGeom>
          <a:noFill/>
          <a:ln w="9525">
            <a:noFill/>
            <a:miter lim="800000"/>
            <a:headEnd/>
            <a:tailEnd/>
          </a:ln>
          <a:effectLst/>
        </p:spPr>
        <p:txBody>
          <a:bodyPr wrap="none" lIns="0" tIns="0" rIns="0" bIns="0">
            <a:spAutoFit/>
          </a:bodyPr>
          <a:lstStyle/>
          <a:p>
            <a:pPr eaLnBrk="1" hangingPunct="1">
              <a:defRPr/>
            </a:pPr>
            <a:r>
              <a:rPr lang="en-US" sz="612">
                <a:solidFill>
                  <a:srgbClr val="000000"/>
                </a:solidFill>
              </a:rPr>
              <a:t>Printed 22/09/2011 14:57:55</a:t>
            </a:r>
            <a:endParaRPr lang="en-US" sz="1632">
              <a:solidFill>
                <a:srgbClr val="000000"/>
              </a:solidFill>
            </a:endParaRPr>
          </a:p>
        </p:txBody>
      </p:sp>
      <p:sp>
        <p:nvSpPr>
          <p:cNvPr id="18" name="SlideLogoSeparator"/>
          <p:cNvSpPr>
            <a:spLocks noChangeArrowheads="1"/>
          </p:cNvSpPr>
          <p:nvPr>
            <p:custDataLst>
              <p:tags r:id="rId4"/>
            </p:custDataLst>
          </p:nvPr>
        </p:nvSpPr>
        <p:spPr bwMode="auto">
          <a:xfrm>
            <a:off x="8589963" y="6530975"/>
            <a:ext cx="41275" cy="192088"/>
          </a:xfrm>
          <a:prstGeom prst="rect">
            <a:avLst/>
          </a:prstGeom>
          <a:noFill/>
          <a:ln w="9525">
            <a:noFill/>
            <a:miter lim="800000"/>
            <a:headEnd/>
            <a:tailEnd/>
          </a:ln>
          <a:effectLst/>
        </p:spPr>
        <p:txBody>
          <a:bodyPr wrap="none" lIns="0" tIns="0" rIns="0" bIns="0" anchor="ctr">
            <a:spAutoFit/>
          </a:bodyPr>
          <a:lstStyle/>
          <a:p>
            <a:pPr algn="r" defTabSz="913526" eaLnBrk="1" hangingPunct="1">
              <a:defRPr/>
            </a:pPr>
            <a:r>
              <a:rPr lang="en-US" sz="1224">
                <a:solidFill>
                  <a:srgbClr val="000000"/>
                </a:solidFill>
              </a:rPr>
              <a:t>|</a:t>
            </a:r>
          </a:p>
        </p:txBody>
      </p:sp>
      <p:sp>
        <p:nvSpPr>
          <p:cNvPr id="19" name="doc id"/>
          <p:cNvSpPr>
            <a:spLocks noChangeArrowheads="1"/>
          </p:cNvSpPr>
          <p:nvPr/>
        </p:nvSpPr>
        <p:spPr bwMode="auto">
          <a:xfrm>
            <a:off x="8247063" y="36513"/>
            <a:ext cx="669925" cy="125412"/>
          </a:xfrm>
          <a:prstGeom prst="rect">
            <a:avLst/>
          </a:prstGeom>
          <a:noFill/>
          <a:ln w="9525">
            <a:noFill/>
            <a:miter lim="800000"/>
            <a:headEnd/>
            <a:tailEnd/>
          </a:ln>
          <a:effectLst/>
        </p:spPr>
        <p:txBody>
          <a:bodyPr wrap="none" lIns="0" tIns="0" rIns="0" bIns="0"/>
          <a:lstStyle/>
          <a:p>
            <a:pPr algn="r" defTabSz="913526" eaLnBrk="1" hangingPunct="1">
              <a:defRPr/>
            </a:pPr>
            <a:endParaRPr lang="de-DE" sz="816">
              <a:solidFill>
                <a:srgbClr val="000000"/>
              </a:solidFill>
            </a:endParaRPr>
          </a:p>
        </p:txBody>
      </p:sp>
      <p:sp>
        <p:nvSpPr>
          <p:cNvPr id="2" name="Titel 1"/>
          <p:cNvSpPr>
            <a:spLocks noGrp="1"/>
          </p:cNvSpPr>
          <p:nvPr>
            <p:ph type="title"/>
          </p:nvPr>
        </p:nvSpPr>
        <p:spPr>
          <a:xfrm>
            <a:off x="456795" y="806974"/>
            <a:ext cx="3008044" cy="628121"/>
          </a:xfrm>
        </p:spPr>
        <p:txBody>
          <a:bodyPr anchor="b"/>
          <a:lstStyle>
            <a:lvl1pPr algn="l">
              <a:defRPr sz="2041" b="1"/>
            </a:lvl1pPr>
          </a:lstStyle>
          <a:p>
            <a:r>
              <a:rPr lang="de-DE" smtClean="0"/>
              <a:t>Titelmasterformat durch Klicken bearbeiten</a:t>
            </a:r>
            <a:endParaRPr lang="de-DE"/>
          </a:p>
        </p:txBody>
      </p:sp>
      <p:sp>
        <p:nvSpPr>
          <p:cNvPr id="3" name="Inhaltsplatzhalter 2"/>
          <p:cNvSpPr>
            <a:spLocks noGrp="1"/>
          </p:cNvSpPr>
          <p:nvPr>
            <p:ph idx="1"/>
          </p:nvPr>
        </p:nvSpPr>
        <p:spPr>
          <a:xfrm>
            <a:off x="3574988" y="273738"/>
            <a:ext cx="5112217" cy="5852138"/>
          </a:xfrm>
        </p:spPr>
        <p:txBody>
          <a:bodyPr/>
          <a:lstStyle>
            <a:lvl1pPr>
              <a:defRPr sz="3265"/>
            </a:lvl1pPr>
            <a:lvl2pPr>
              <a:defRPr sz="2857"/>
            </a:lvl2pPr>
            <a:lvl3pPr>
              <a:defRPr sz="2449"/>
            </a:lvl3pPr>
            <a:lvl4pPr>
              <a:defRPr sz="2041"/>
            </a:lvl4pPr>
            <a:lvl5pPr>
              <a:defRPr sz="2041"/>
            </a:lvl5pPr>
            <a:lvl6pPr>
              <a:defRPr sz="2041"/>
            </a:lvl6pPr>
            <a:lvl7pPr>
              <a:defRPr sz="2041"/>
            </a:lvl7pPr>
            <a:lvl8pPr>
              <a:defRPr sz="2041"/>
            </a:lvl8pPr>
            <a:lvl9pPr>
              <a:defRPr sz="2041"/>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6795" y="1435094"/>
            <a:ext cx="3008044" cy="4690781"/>
          </a:xfrm>
        </p:spPr>
        <p:txBody>
          <a:bodyPr/>
          <a:lstStyle>
            <a:lvl1pPr marL="0" indent="0">
              <a:buNone/>
              <a:defRPr sz="1428"/>
            </a:lvl1pPr>
            <a:lvl2pPr marL="466481" indent="0">
              <a:buNone/>
              <a:defRPr sz="1224"/>
            </a:lvl2pPr>
            <a:lvl3pPr marL="932962" indent="0">
              <a:buNone/>
              <a:defRPr sz="1020"/>
            </a:lvl3pPr>
            <a:lvl4pPr marL="1399443" indent="0">
              <a:buNone/>
              <a:defRPr sz="918"/>
            </a:lvl4pPr>
            <a:lvl5pPr marL="1865925" indent="0">
              <a:buNone/>
              <a:defRPr sz="918"/>
            </a:lvl5pPr>
            <a:lvl6pPr marL="2332406" indent="0">
              <a:buNone/>
              <a:defRPr sz="918"/>
            </a:lvl6pPr>
            <a:lvl7pPr marL="2798887" indent="0">
              <a:buNone/>
              <a:defRPr sz="918"/>
            </a:lvl7pPr>
            <a:lvl8pPr marL="3265368" indent="0">
              <a:buNone/>
              <a:defRPr sz="918"/>
            </a:lvl8pPr>
            <a:lvl9pPr marL="3731849" indent="0">
              <a:buNone/>
              <a:defRPr sz="918"/>
            </a:lvl9pPr>
          </a:lstStyle>
          <a:p>
            <a:pPr lvl="0"/>
            <a:r>
              <a:rPr lang="de-DE" smtClean="0"/>
              <a:t>Textmasterformate durch Klicken bearbeiten</a:t>
            </a:r>
          </a:p>
        </p:txBody>
      </p:sp>
      <p:sp>
        <p:nvSpPr>
          <p:cNvPr id="20" name="Rectangle 280"/>
          <p:cNvSpPr>
            <a:spLocks noGrp="1" noChangeArrowheads="1"/>
          </p:cNvSpPr>
          <p:nvPr>
            <p:ph type="sldNum" sz="quarter" idx="10"/>
          </p:nvPr>
        </p:nvSpPr>
        <p:spPr/>
        <p:txBody>
          <a:bodyPr/>
          <a:lstStyle>
            <a:lvl1pPr eaLnBrk="0" hangingPunct="0">
              <a:defRPr/>
            </a:lvl1pPr>
          </a:lstStyle>
          <a:p>
            <a:pPr>
              <a:defRPr/>
            </a:pPr>
            <a:fld id="{66D67234-2D24-4635-9405-05DE6296B1E4}" type="slidenum">
              <a:rPr lang="en-US" altLang="fr-FR"/>
              <a:pPr>
                <a:defRPr/>
              </a:pPr>
              <a:t>‹N°›</a:t>
            </a:fld>
            <a:r>
              <a:rPr lang="en-US" altLang="fr-FR"/>
              <a:t> </a:t>
            </a:r>
          </a:p>
        </p:txBody>
      </p:sp>
    </p:spTree>
    <p:extLst>
      <p:ext uri="{BB962C8B-B14F-4D97-AF65-F5344CB8AC3E}">
        <p14:creationId xmlns:p14="http://schemas.microsoft.com/office/powerpoint/2010/main" val="3526609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graphicFrame>
        <p:nvGraphicFramePr>
          <p:cNvPr id="5"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6263" name="think-cell Slide" r:id="rId6" imgW="270" imgH="270" progId="TCLayout.ActiveDocument.1">
                  <p:embed/>
                </p:oleObj>
              </mc:Choice>
              <mc:Fallback>
                <p:oleObj name="think-cell Slide" r:id="rId6" imgW="270" imgH="270" progId="TCLayout.ActiveDocument.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SlideBottomBar"/>
          <p:cNvSpPr>
            <a:spLocks noChangeArrowheads="1"/>
          </p:cNvSpPr>
          <p:nvPr/>
        </p:nvSpPr>
        <p:spPr bwMode="auto">
          <a:xfrm>
            <a:off x="0" y="6429375"/>
            <a:ext cx="9144000" cy="430213"/>
          </a:xfrm>
          <a:prstGeom prst="rect">
            <a:avLst/>
          </a:prstGeom>
          <a:solidFill>
            <a:srgbClr val="C7DFFB"/>
          </a:solidFill>
          <a:ln w="9525">
            <a:noFill/>
            <a:miter lim="800000"/>
            <a:headEnd/>
            <a:tailEnd/>
          </a:ln>
          <a:effectLst/>
        </p:spPr>
        <p:txBody>
          <a:bodyPr wrap="none" anchor="ctr"/>
          <a:lstStyle/>
          <a:p>
            <a:pPr algn="ctr" eaLnBrk="1" hangingPunct="1">
              <a:defRPr/>
            </a:pPr>
            <a:endParaRPr lang="de-DE" sz="1632">
              <a:solidFill>
                <a:srgbClr val="000000"/>
              </a:solidFill>
            </a:endParaRPr>
          </a:p>
        </p:txBody>
      </p:sp>
      <p:sp>
        <p:nvSpPr>
          <p:cNvPr id="7" name="SlideLogoText"/>
          <p:cNvSpPr>
            <a:spLocks noChangeArrowheads="1"/>
          </p:cNvSpPr>
          <p:nvPr>
            <p:custDataLst>
              <p:tags r:id="rId3"/>
            </p:custDataLst>
          </p:nvPr>
        </p:nvSpPr>
        <p:spPr bwMode="auto">
          <a:xfrm>
            <a:off x="6089650" y="6564313"/>
            <a:ext cx="2413000" cy="160337"/>
          </a:xfrm>
          <a:prstGeom prst="rect">
            <a:avLst/>
          </a:prstGeom>
          <a:noFill/>
          <a:ln w="9525">
            <a:noFill/>
            <a:miter lim="800000"/>
            <a:headEnd/>
            <a:tailEnd/>
          </a:ln>
          <a:effectLst/>
        </p:spPr>
        <p:txBody>
          <a:bodyPr wrap="none" lIns="0" tIns="0" rIns="0" bIns="0" anchor="ctr">
            <a:spAutoFit/>
          </a:bodyPr>
          <a:lstStyle/>
          <a:p>
            <a:pPr algn="r" defTabSz="913526" eaLnBrk="1" hangingPunct="1">
              <a:defRPr/>
            </a:pPr>
            <a:r>
              <a:rPr lang="en-US" sz="1020">
                <a:solidFill>
                  <a:srgbClr val="000000"/>
                </a:solidFill>
              </a:rPr>
              <a:t>Veolia Water NA - McKinsey &amp; Company</a:t>
            </a:r>
          </a:p>
        </p:txBody>
      </p:sp>
      <p:sp>
        <p:nvSpPr>
          <p:cNvPr id="8" name="McK 1. On-page tracker" hidden="1"/>
          <p:cNvSpPr>
            <a:spLocks noChangeArrowheads="1"/>
          </p:cNvSpPr>
          <p:nvPr/>
        </p:nvSpPr>
        <p:spPr bwMode="auto">
          <a:xfrm>
            <a:off x="122238" y="26988"/>
            <a:ext cx="893762" cy="225425"/>
          </a:xfrm>
          <a:prstGeom prst="rect">
            <a:avLst/>
          </a:prstGeom>
          <a:noFill/>
          <a:ln w="9525">
            <a:noFill/>
            <a:miter lim="800000"/>
            <a:headEnd/>
            <a:tailEnd/>
          </a:ln>
          <a:effectLst/>
        </p:spPr>
        <p:txBody>
          <a:bodyPr wrap="none" lIns="0" tIns="0" rIns="0" bIns="0">
            <a:spAutoFit/>
          </a:bodyPr>
          <a:lstStyle/>
          <a:p>
            <a:pPr eaLnBrk="1" hangingPunct="1">
              <a:defRPr/>
            </a:pPr>
            <a:r>
              <a:rPr lang="en-US" sz="1428">
                <a:solidFill>
                  <a:srgbClr val="808080"/>
                </a:solidFill>
              </a:rPr>
              <a:t>TRACKER</a:t>
            </a:r>
          </a:p>
        </p:txBody>
      </p:sp>
      <p:sp>
        <p:nvSpPr>
          <p:cNvPr id="9" name="McK 3. Unit of measure" hidden="1"/>
          <p:cNvSpPr txBox="1">
            <a:spLocks noChangeArrowheads="1"/>
          </p:cNvSpPr>
          <p:nvPr/>
        </p:nvSpPr>
        <p:spPr bwMode="auto">
          <a:xfrm>
            <a:off x="122238" y="542925"/>
            <a:ext cx="3729037" cy="223838"/>
          </a:xfrm>
          <a:prstGeom prst="rect">
            <a:avLst/>
          </a:prstGeom>
          <a:noFill/>
          <a:ln w="9525">
            <a:noFill/>
            <a:miter lim="800000"/>
            <a:headEnd/>
            <a:tailEnd/>
          </a:ln>
          <a:effectLst/>
        </p:spPr>
        <p:txBody>
          <a:bodyPr lIns="0" tIns="0" rIns="0" bIns="0">
            <a:spAutoFit/>
          </a:bodyPr>
          <a:lstStyle/>
          <a:p>
            <a:pPr defTabSz="913526" eaLnBrk="1" hangingPunct="1">
              <a:defRPr/>
            </a:pPr>
            <a:r>
              <a:rPr lang="en-US" sz="1428">
                <a:solidFill>
                  <a:srgbClr val="808080"/>
                </a:solidFill>
              </a:rPr>
              <a:t>Unit of measure</a:t>
            </a:r>
          </a:p>
        </p:txBody>
      </p:sp>
      <p:grpSp>
        <p:nvGrpSpPr>
          <p:cNvPr id="10" name="McK Slide Elements"/>
          <p:cNvGrpSpPr>
            <a:grpSpLocks/>
          </p:cNvGrpSpPr>
          <p:nvPr userDrawn="1"/>
        </p:nvGrpSpPr>
        <p:grpSpPr bwMode="auto">
          <a:xfrm>
            <a:off x="122238" y="6199188"/>
            <a:ext cx="8721725" cy="525462"/>
            <a:chOff x="75" y="3827"/>
            <a:chExt cx="5385" cy="325"/>
          </a:xfrm>
        </p:grpSpPr>
        <p:sp>
          <p:nvSpPr>
            <p:cNvPr id="11" name="McK 4. Footnote" hidden="1"/>
            <p:cNvSpPr txBox="1">
              <a:spLocks noChangeArrowheads="1"/>
            </p:cNvSpPr>
            <p:nvPr/>
          </p:nvSpPr>
          <p:spPr bwMode="auto">
            <a:xfrm>
              <a:off x="75" y="3827"/>
              <a:ext cx="5385" cy="99"/>
            </a:xfrm>
            <a:prstGeom prst="rect">
              <a:avLst/>
            </a:prstGeom>
            <a:noFill/>
            <a:ln w="9525">
              <a:noFill/>
              <a:miter lim="800000"/>
              <a:headEnd/>
              <a:tailEnd/>
            </a:ln>
            <a:effectLst/>
          </p:spPr>
          <p:txBody>
            <a:bodyPr lIns="0" tIns="0" rIns="0" bIns="0" anchor="b">
              <a:spAutoFit/>
            </a:bodyPr>
            <a:lstStyle/>
            <a:p>
              <a:pPr marL="106902" indent="-106902" defTabSz="913526" eaLnBrk="1" hangingPunct="1">
                <a:defRPr/>
              </a:pPr>
              <a:r>
                <a:rPr lang="en-US" sz="1020">
                  <a:solidFill>
                    <a:srgbClr val="000000"/>
                  </a:solidFill>
                </a:rPr>
                <a:t>1 Footnote</a:t>
              </a:r>
            </a:p>
          </p:txBody>
        </p:sp>
        <p:sp>
          <p:nvSpPr>
            <p:cNvPr id="12" name="McK 5. Source" hidden="1"/>
            <p:cNvSpPr>
              <a:spLocks noChangeArrowheads="1"/>
            </p:cNvSpPr>
            <p:nvPr/>
          </p:nvSpPr>
          <p:spPr bwMode="auto">
            <a:xfrm>
              <a:off x="75" y="4053"/>
              <a:ext cx="4323" cy="99"/>
            </a:xfrm>
            <a:prstGeom prst="rect">
              <a:avLst/>
            </a:prstGeom>
            <a:noFill/>
            <a:ln w="9525">
              <a:noFill/>
              <a:miter lim="800000"/>
              <a:headEnd/>
              <a:tailEnd/>
            </a:ln>
            <a:effectLst/>
          </p:spPr>
          <p:txBody>
            <a:bodyPr lIns="0" tIns="0" rIns="0" bIns="0" anchor="ctr">
              <a:spAutoFit/>
            </a:bodyPr>
            <a:lstStyle/>
            <a:p>
              <a:pPr marL="621975" indent="-621975" defTabSz="913526" eaLnBrk="1" hangingPunct="1">
                <a:tabLst>
                  <a:tab pos="625214" algn="l"/>
                </a:tabLst>
                <a:defRPr/>
              </a:pPr>
              <a:r>
                <a:rPr lang="en-US" sz="1020">
                  <a:solidFill>
                    <a:srgbClr val="000000"/>
                  </a:solidFill>
                </a:rPr>
                <a:t>SOURCE: Source</a:t>
              </a:r>
            </a:p>
          </p:txBody>
        </p:sp>
      </p:grpSp>
      <p:grpSp>
        <p:nvGrpSpPr>
          <p:cNvPr id="13" name="ACET" hidden="1"/>
          <p:cNvGrpSpPr>
            <a:grpSpLocks/>
          </p:cNvGrpSpPr>
          <p:nvPr/>
        </p:nvGrpSpPr>
        <p:grpSpPr bwMode="auto">
          <a:xfrm>
            <a:off x="1482725" y="1136650"/>
            <a:ext cx="4349750" cy="531813"/>
            <a:chOff x="915" y="702"/>
            <a:chExt cx="2686" cy="328"/>
          </a:xfrm>
        </p:grpSpPr>
        <p:cxnSp>
          <p:nvCxnSpPr>
            <p:cNvPr id="14" name="AutoShape 249" hidden="1"/>
            <p:cNvCxnSpPr>
              <a:cxnSpLocks noChangeShapeType="1"/>
            </p:cNvCxnSpPr>
            <p:nvPr/>
          </p:nvCxnSpPr>
          <p:spPr bwMode="auto">
            <a:xfrm>
              <a:off x="915" y="1030"/>
              <a:ext cx="2686"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5" name="AutoShape 250" hidden="1"/>
            <p:cNvSpPr>
              <a:spLocks noChangeArrowheads="1"/>
            </p:cNvSpPr>
            <p:nvPr/>
          </p:nvSpPr>
          <p:spPr bwMode="auto">
            <a:xfrm>
              <a:off x="915" y="702"/>
              <a:ext cx="2686" cy="328"/>
            </a:xfrm>
            <a:prstGeom prst="leftRightArrow">
              <a:avLst>
                <a:gd name="adj1" fmla="val 100000"/>
                <a:gd name="adj2" fmla="val 0"/>
              </a:avLst>
            </a:prstGeom>
            <a:noFill/>
            <a:ln w="9525">
              <a:noFill/>
              <a:miter lim="800000"/>
              <a:headEnd/>
              <a:tailEnd/>
            </a:ln>
            <a:effectLst/>
          </p:spPr>
          <p:txBody>
            <a:bodyPr lIns="0" tIns="0" rIns="0" bIns="18288" anchor="b">
              <a:spAutoFit/>
            </a:bodyPr>
            <a:lstStyle/>
            <a:p>
              <a:pPr eaLnBrk="1" hangingPunct="1">
                <a:defRPr/>
              </a:pPr>
              <a:r>
                <a:rPr lang="en-US" sz="1632" b="1">
                  <a:solidFill>
                    <a:srgbClr val="000000"/>
                  </a:solidFill>
                </a:rPr>
                <a:t>Title</a:t>
              </a:r>
            </a:p>
            <a:p>
              <a:pPr eaLnBrk="1" hangingPunct="1">
                <a:defRPr/>
              </a:pPr>
              <a:r>
                <a:rPr lang="en-US" sz="1632">
                  <a:solidFill>
                    <a:srgbClr val="808080"/>
                  </a:solidFill>
                </a:rPr>
                <a:t>Unit of measure</a:t>
              </a:r>
            </a:p>
          </p:txBody>
        </p:sp>
      </p:grpSp>
      <p:sp>
        <p:nvSpPr>
          <p:cNvPr id="16" name="Working Draft" hidden="1"/>
          <p:cNvSpPr txBox="1">
            <a:spLocks noChangeArrowheads="1"/>
          </p:cNvSpPr>
          <p:nvPr/>
        </p:nvSpPr>
        <p:spPr bwMode="auto">
          <a:xfrm rot="5400000">
            <a:off x="8081963" y="2781300"/>
            <a:ext cx="1981200" cy="95250"/>
          </a:xfrm>
          <a:prstGeom prst="rect">
            <a:avLst/>
          </a:prstGeom>
          <a:noFill/>
          <a:ln w="9525">
            <a:noFill/>
            <a:miter lim="800000"/>
            <a:headEnd/>
            <a:tailEnd/>
          </a:ln>
          <a:effectLst/>
        </p:spPr>
        <p:txBody>
          <a:bodyPr wrap="none" lIns="0" tIns="0" rIns="0" bIns="0">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defRPr/>
            </a:pPr>
            <a:r>
              <a:rPr lang="en-GB" altLang="fr-FR" sz="612" smtClean="0">
                <a:solidFill>
                  <a:srgbClr val="000000"/>
                </a:solidFill>
              </a:rPr>
              <a:t>Last Modified 05/10/2011 12:36:35 GMT Standard Time</a:t>
            </a:r>
            <a:endParaRPr lang="en-US" altLang="fr-FR" sz="1632" smtClean="0">
              <a:solidFill>
                <a:srgbClr val="000000"/>
              </a:solidFill>
            </a:endParaRPr>
          </a:p>
        </p:txBody>
      </p:sp>
      <p:sp>
        <p:nvSpPr>
          <p:cNvPr id="17" name="Printed" hidden="1"/>
          <p:cNvSpPr txBox="1">
            <a:spLocks noChangeArrowheads="1"/>
          </p:cNvSpPr>
          <p:nvPr/>
        </p:nvSpPr>
        <p:spPr bwMode="auto">
          <a:xfrm rot="5400000">
            <a:off x="8568531" y="3929857"/>
            <a:ext cx="1008063" cy="95250"/>
          </a:xfrm>
          <a:prstGeom prst="rect">
            <a:avLst/>
          </a:prstGeom>
          <a:noFill/>
          <a:ln w="9525">
            <a:noFill/>
            <a:miter lim="800000"/>
            <a:headEnd/>
            <a:tailEnd/>
          </a:ln>
          <a:effectLst/>
        </p:spPr>
        <p:txBody>
          <a:bodyPr wrap="none" lIns="0" tIns="0" rIns="0" bIns="0">
            <a:spAutoFit/>
          </a:bodyPr>
          <a:lstStyle/>
          <a:p>
            <a:pPr eaLnBrk="1" hangingPunct="1">
              <a:defRPr/>
            </a:pPr>
            <a:r>
              <a:rPr lang="en-US" sz="612">
                <a:solidFill>
                  <a:srgbClr val="000000"/>
                </a:solidFill>
              </a:rPr>
              <a:t>Printed 22/09/2011 14:57:55</a:t>
            </a:r>
            <a:endParaRPr lang="en-US" sz="1632">
              <a:solidFill>
                <a:srgbClr val="000000"/>
              </a:solidFill>
            </a:endParaRPr>
          </a:p>
        </p:txBody>
      </p:sp>
      <p:sp>
        <p:nvSpPr>
          <p:cNvPr id="18" name="SlideLogoSeparator"/>
          <p:cNvSpPr>
            <a:spLocks noChangeArrowheads="1"/>
          </p:cNvSpPr>
          <p:nvPr>
            <p:custDataLst>
              <p:tags r:id="rId4"/>
            </p:custDataLst>
          </p:nvPr>
        </p:nvSpPr>
        <p:spPr bwMode="auto">
          <a:xfrm>
            <a:off x="8589963" y="6530975"/>
            <a:ext cx="41275" cy="192088"/>
          </a:xfrm>
          <a:prstGeom prst="rect">
            <a:avLst/>
          </a:prstGeom>
          <a:noFill/>
          <a:ln w="9525">
            <a:noFill/>
            <a:miter lim="800000"/>
            <a:headEnd/>
            <a:tailEnd/>
          </a:ln>
          <a:effectLst/>
        </p:spPr>
        <p:txBody>
          <a:bodyPr wrap="none" lIns="0" tIns="0" rIns="0" bIns="0" anchor="ctr">
            <a:spAutoFit/>
          </a:bodyPr>
          <a:lstStyle/>
          <a:p>
            <a:pPr algn="r" defTabSz="913526" eaLnBrk="1" hangingPunct="1">
              <a:defRPr/>
            </a:pPr>
            <a:r>
              <a:rPr lang="en-US" sz="1224">
                <a:solidFill>
                  <a:srgbClr val="000000"/>
                </a:solidFill>
              </a:rPr>
              <a:t>|</a:t>
            </a:r>
          </a:p>
        </p:txBody>
      </p:sp>
      <p:sp>
        <p:nvSpPr>
          <p:cNvPr id="19" name="doc id"/>
          <p:cNvSpPr>
            <a:spLocks noChangeArrowheads="1"/>
          </p:cNvSpPr>
          <p:nvPr/>
        </p:nvSpPr>
        <p:spPr bwMode="auto">
          <a:xfrm>
            <a:off x="8247063" y="36513"/>
            <a:ext cx="669925" cy="125412"/>
          </a:xfrm>
          <a:prstGeom prst="rect">
            <a:avLst/>
          </a:prstGeom>
          <a:noFill/>
          <a:ln w="9525">
            <a:noFill/>
            <a:miter lim="800000"/>
            <a:headEnd/>
            <a:tailEnd/>
          </a:ln>
          <a:effectLst/>
        </p:spPr>
        <p:txBody>
          <a:bodyPr wrap="none" lIns="0" tIns="0" rIns="0" bIns="0"/>
          <a:lstStyle/>
          <a:p>
            <a:pPr algn="r" defTabSz="913526" eaLnBrk="1" hangingPunct="1">
              <a:defRPr/>
            </a:pPr>
            <a:endParaRPr lang="de-DE" sz="816">
              <a:solidFill>
                <a:srgbClr val="000000"/>
              </a:solidFill>
            </a:endParaRPr>
          </a:p>
        </p:txBody>
      </p:sp>
      <p:sp>
        <p:nvSpPr>
          <p:cNvPr id="2" name="Titel 1"/>
          <p:cNvSpPr>
            <a:spLocks noGrp="1"/>
          </p:cNvSpPr>
          <p:nvPr>
            <p:ph type="title"/>
          </p:nvPr>
        </p:nvSpPr>
        <p:spPr>
          <a:xfrm>
            <a:off x="1791544" y="5053775"/>
            <a:ext cx="5486400" cy="314060"/>
          </a:xfrm>
        </p:spPr>
        <p:txBody>
          <a:bodyPr anchor="b"/>
          <a:lstStyle>
            <a:lvl1pPr algn="l">
              <a:defRPr sz="2041" b="1"/>
            </a:lvl1pPr>
          </a:lstStyle>
          <a:p>
            <a:r>
              <a:rPr lang="de-DE" smtClean="0"/>
              <a:t>Titelmasterformat durch Klicken bearbeiten</a:t>
            </a:r>
            <a:endParaRPr lang="de-DE"/>
          </a:p>
        </p:txBody>
      </p:sp>
      <p:sp>
        <p:nvSpPr>
          <p:cNvPr id="3" name="Bildplatzhalter 2"/>
          <p:cNvSpPr>
            <a:spLocks noGrp="1"/>
          </p:cNvSpPr>
          <p:nvPr>
            <p:ph type="pic" idx="1"/>
          </p:nvPr>
        </p:nvSpPr>
        <p:spPr>
          <a:xfrm>
            <a:off x="1791544" y="612264"/>
            <a:ext cx="5486400" cy="4115772"/>
          </a:xfrm>
        </p:spPr>
        <p:txBody>
          <a:bodyPr/>
          <a:lstStyle>
            <a:lvl1pPr marL="0" indent="0">
              <a:buNone/>
              <a:defRPr sz="3265"/>
            </a:lvl1pPr>
            <a:lvl2pPr marL="466481" indent="0">
              <a:buNone/>
              <a:defRPr sz="2857"/>
            </a:lvl2pPr>
            <a:lvl3pPr marL="932962" indent="0">
              <a:buNone/>
              <a:defRPr sz="2449"/>
            </a:lvl3pPr>
            <a:lvl4pPr marL="1399443" indent="0">
              <a:buNone/>
              <a:defRPr sz="2041"/>
            </a:lvl4pPr>
            <a:lvl5pPr marL="1865925" indent="0">
              <a:buNone/>
              <a:defRPr sz="2041"/>
            </a:lvl5pPr>
            <a:lvl6pPr marL="2332406" indent="0">
              <a:buNone/>
              <a:defRPr sz="2041"/>
            </a:lvl6pPr>
            <a:lvl7pPr marL="2798887" indent="0">
              <a:buNone/>
              <a:defRPr sz="2041"/>
            </a:lvl7pPr>
            <a:lvl8pPr marL="3265368" indent="0">
              <a:buNone/>
              <a:defRPr sz="2041"/>
            </a:lvl8pPr>
            <a:lvl9pPr marL="3731849" indent="0">
              <a:buNone/>
              <a:defRPr sz="2041"/>
            </a:lvl9pPr>
          </a:lstStyle>
          <a:p>
            <a:pPr lvl="0"/>
            <a:endParaRPr lang="de-DE" noProof="0" smtClean="0"/>
          </a:p>
        </p:txBody>
      </p:sp>
      <p:sp>
        <p:nvSpPr>
          <p:cNvPr id="4" name="Textplatzhalter 3"/>
          <p:cNvSpPr>
            <a:spLocks noGrp="1"/>
          </p:cNvSpPr>
          <p:nvPr>
            <p:ph type="body" sz="half" idx="2"/>
          </p:nvPr>
        </p:nvSpPr>
        <p:spPr>
          <a:xfrm>
            <a:off x="1791544" y="5367835"/>
            <a:ext cx="5486400" cy="805014"/>
          </a:xfrm>
        </p:spPr>
        <p:txBody>
          <a:bodyPr/>
          <a:lstStyle>
            <a:lvl1pPr marL="0" indent="0">
              <a:buNone/>
              <a:defRPr sz="1428"/>
            </a:lvl1pPr>
            <a:lvl2pPr marL="466481" indent="0">
              <a:buNone/>
              <a:defRPr sz="1224"/>
            </a:lvl2pPr>
            <a:lvl3pPr marL="932962" indent="0">
              <a:buNone/>
              <a:defRPr sz="1020"/>
            </a:lvl3pPr>
            <a:lvl4pPr marL="1399443" indent="0">
              <a:buNone/>
              <a:defRPr sz="918"/>
            </a:lvl4pPr>
            <a:lvl5pPr marL="1865925" indent="0">
              <a:buNone/>
              <a:defRPr sz="918"/>
            </a:lvl5pPr>
            <a:lvl6pPr marL="2332406" indent="0">
              <a:buNone/>
              <a:defRPr sz="918"/>
            </a:lvl6pPr>
            <a:lvl7pPr marL="2798887" indent="0">
              <a:buNone/>
              <a:defRPr sz="918"/>
            </a:lvl7pPr>
            <a:lvl8pPr marL="3265368" indent="0">
              <a:buNone/>
              <a:defRPr sz="918"/>
            </a:lvl8pPr>
            <a:lvl9pPr marL="3731849" indent="0">
              <a:buNone/>
              <a:defRPr sz="918"/>
            </a:lvl9pPr>
          </a:lstStyle>
          <a:p>
            <a:pPr lvl="0"/>
            <a:r>
              <a:rPr lang="de-DE" smtClean="0"/>
              <a:t>Textmasterformate durch Klicken bearbeiten</a:t>
            </a:r>
          </a:p>
        </p:txBody>
      </p:sp>
      <p:sp>
        <p:nvSpPr>
          <p:cNvPr id="20" name="Rectangle 280"/>
          <p:cNvSpPr>
            <a:spLocks noGrp="1" noChangeArrowheads="1"/>
          </p:cNvSpPr>
          <p:nvPr>
            <p:ph type="sldNum" sz="quarter" idx="10"/>
          </p:nvPr>
        </p:nvSpPr>
        <p:spPr/>
        <p:txBody>
          <a:bodyPr/>
          <a:lstStyle>
            <a:lvl1pPr eaLnBrk="0" hangingPunct="0">
              <a:defRPr/>
            </a:lvl1pPr>
          </a:lstStyle>
          <a:p>
            <a:pPr>
              <a:defRPr/>
            </a:pPr>
            <a:fld id="{02E0BB48-20B8-4BE1-BA30-D97D59CF6317}" type="slidenum">
              <a:rPr lang="en-US" altLang="fr-FR"/>
              <a:pPr>
                <a:defRPr/>
              </a:pPr>
              <a:t>‹N°›</a:t>
            </a:fld>
            <a:r>
              <a:rPr lang="en-US" altLang="fr-FR"/>
              <a:t> </a:t>
            </a:r>
          </a:p>
        </p:txBody>
      </p:sp>
    </p:spTree>
    <p:extLst>
      <p:ext uri="{BB962C8B-B14F-4D97-AF65-F5344CB8AC3E}">
        <p14:creationId xmlns:p14="http://schemas.microsoft.com/office/powerpoint/2010/main" val="17112324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graphicFrame>
        <p:nvGraphicFramePr>
          <p:cNvPr id="4"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7287" name="think-cell Slide" r:id="rId6" imgW="270" imgH="270" progId="TCLayout.ActiveDocument.1">
                  <p:embed/>
                </p:oleObj>
              </mc:Choice>
              <mc:Fallback>
                <p:oleObj name="think-cell Slide" r:id="rId6" imgW="270" imgH="270" progId="TCLayout.ActiveDocument.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SlideBottomBar"/>
          <p:cNvSpPr>
            <a:spLocks noChangeArrowheads="1"/>
          </p:cNvSpPr>
          <p:nvPr/>
        </p:nvSpPr>
        <p:spPr bwMode="auto">
          <a:xfrm>
            <a:off x="0" y="6429375"/>
            <a:ext cx="9144000" cy="430213"/>
          </a:xfrm>
          <a:prstGeom prst="rect">
            <a:avLst/>
          </a:prstGeom>
          <a:solidFill>
            <a:srgbClr val="C7DFFB"/>
          </a:solidFill>
          <a:ln w="9525">
            <a:noFill/>
            <a:miter lim="800000"/>
            <a:headEnd/>
            <a:tailEnd/>
          </a:ln>
          <a:effectLst/>
        </p:spPr>
        <p:txBody>
          <a:bodyPr wrap="none" anchor="ctr"/>
          <a:lstStyle/>
          <a:p>
            <a:pPr algn="ctr" eaLnBrk="1" hangingPunct="1">
              <a:defRPr/>
            </a:pPr>
            <a:endParaRPr lang="de-DE" sz="1632">
              <a:solidFill>
                <a:srgbClr val="000000"/>
              </a:solidFill>
            </a:endParaRPr>
          </a:p>
        </p:txBody>
      </p:sp>
      <p:sp>
        <p:nvSpPr>
          <p:cNvPr id="6" name="SlideLogoText"/>
          <p:cNvSpPr>
            <a:spLocks noChangeArrowheads="1"/>
          </p:cNvSpPr>
          <p:nvPr>
            <p:custDataLst>
              <p:tags r:id="rId3"/>
            </p:custDataLst>
          </p:nvPr>
        </p:nvSpPr>
        <p:spPr bwMode="auto">
          <a:xfrm>
            <a:off x="6089650" y="6564313"/>
            <a:ext cx="2413000" cy="160337"/>
          </a:xfrm>
          <a:prstGeom prst="rect">
            <a:avLst/>
          </a:prstGeom>
          <a:noFill/>
          <a:ln w="9525">
            <a:noFill/>
            <a:miter lim="800000"/>
            <a:headEnd/>
            <a:tailEnd/>
          </a:ln>
          <a:effectLst/>
        </p:spPr>
        <p:txBody>
          <a:bodyPr wrap="none" lIns="0" tIns="0" rIns="0" bIns="0" anchor="ctr">
            <a:spAutoFit/>
          </a:bodyPr>
          <a:lstStyle/>
          <a:p>
            <a:pPr algn="r" defTabSz="913526" eaLnBrk="1" hangingPunct="1">
              <a:defRPr/>
            </a:pPr>
            <a:r>
              <a:rPr lang="en-US" sz="1020">
                <a:solidFill>
                  <a:srgbClr val="000000"/>
                </a:solidFill>
              </a:rPr>
              <a:t>Veolia Water NA - McKinsey &amp; Company</a:t>
            </a:r>
          </a:p>
        </p:txBody>
      </p:sp>
      <p:sp>
        <p:nvSpPr>
          <p:cNvPr id="7" name="McK 1. On-page tracker" hidden="1"/>
          <p:cNvSpPr>
            <a:spLocks noChangeArrowheads="1"/>
          </p:cNvSpPr>
          <p:nvPr/>
        </p:nvSpPr>
        <p:spPr bwMode="auto">
          <a:xfrm>
            <a:off x="122238" y="26988"/>
            <a:ext cx="893762" cy="225425"/>
          </a:xfrm>
          <a:prstGeom prst="rect">
            <a:avLst/>
          </a:prstGeom>
          <a:noFill/>
          <a:ln w="9525">
            <a:noFill/>
            <a:miter lim="800000"/>
            <a:headEnd/>
            <a:tailEnd/>
          </a:ln>
          <a:effectLst/>
        </p:spPr>
        <p:txBody>
          <a:bodyPr wrap="none" lIns="0" tIns="0" rIns="0" bIns="0">
            <a:spAutoFit/>
          </a:bodyPr>
          <a:lstStyle/>
          <a:p>
            <a:pPr eaLnBrk="1" hangingPunct="1">
              <a:defRPr/>
            </a:pPr>
            <a:r>
              <a:rPr lang="en-US" sz="1428">
                <a:solidFill>
                  <a:srgbClr val="808080"/>
                </a:solidFill>
              </a:rPr>
              <a:t>TRACKER</a:t>
            </a:r>
          </a:p>
        </p:txBody>
      </p:sp>
      <p:sp>
        <p:nvSpPr>
          <p:cNvPr id="8" name="McK 3. Unit of measure" hidden="1"/>
          <p:cNvSpPr txBox="1">
            <a:spLocks noChangeArrowheads="1"/>
          </p:cNvSpPr>
          <p:nvPr/>
        </p:nvSpPr>
        <p:spPr bwMode="auto">
          <a:xfrm>
            <a:off x="122238" y="542925"/>
            <a:ext cx="3729037" cy="223838"/>
          </a:xfrm>
          <a:prstGeom prst="rect">
            <a:avLst/>
          </a:prstGeom>
          <a:noFill/>
          <a:ln w="9525">
            <a:noFill/>
            <a:miter lim="800000"/>
            <a:headEnd/>
            <a:tailEnd/>
          </a:ln>
          <a:effectLst/>
        </p:spPr>
        <p:txBody>
          <a:bodyPr lIns="0" tIns="0" rIns="0" bIns="0">
            <a:spAutoFit/>
          </a:bodyPr>
          <a:lstStyle/>
          <a:p>
            <a:pPr defTabSz="913526" eaLnBrk="1" hangingPunct="1">
              <a:defRPr/>
            </a:pPr>
            <a:r>
              <a:rPr lang="en-US" sz="1428">
                <a:solidFill>
                  <a:srgbClr val="808080"/>
                </a:solidFill>
              </a:rPr>
              <a:t>Unit of measure</a:t>
            </a:r>
          </a:p>
        </p:txBody>
      </p:sp>
      <p:grpSp>
        <p:nvGrpSpPr>
          <p:cNvPr id="9" name="McK Slide Elements"/>
          <p:cNvGrpSpPr>
            <a:grpSpLocks/>
          </p:cNvGrpSpPr>
          <p:nvPr userDrawn="1"/>
        </p:nvGrpSpPr>
        <p:grpSpPr bwMode="auto">
          <a:xfrm>
            <a:off x="122238" y="6199188"/>
            <a:ext cx="8721725" cy="525462"/>
            <a:chOff x="75" y="3827"/>
            <a:chExt cx="5385" cy="325"/>
          </a:xfrm>
        </p:grpSpPr>
        <p:sp>
          <p:nvSpPr>
            <p:cNvPr id="10" name="McK 4. Footnote" hidden="1"/>
            <p:cNvSpPr txBox="1">
              <a:spLocks noChangeArrowheads="1"/>
            </p:cNvSpPr>
            <p:nvPr/>
          </p:nvSpPr>
          <p:spPr bwMode="auto">
            <a:xfrm>
              <a:off x="75" y="3827"/>
              <a:ext cx="5385" cy="99"/>
            </a:xfrm>
            <a:prstGeom prst="rect">
              <a:avLst/>
            </a:prstGeom>
            <a:noFill/>
            <a:ln w="9525">
              <a:noFill/>
              <a:miter lim="800000"/>
              <a:headEnd/>
              <a:tailEnd/>
            </a:ln>
            <a:effectLst/>
          </p:spPr>
          <p:txBody>
            <a:bodyPr lIns="0" tIns="0" rIns="0" bIns="0" anchor="b">
              <a:spAutoFit/>
            </a:bodyPr>
            <a:lstStyle/>
            <a:p>
              <a:pPr marL="106902" indent="-106902" defTabSz="913526" eaLnBrk="1" hangingPunct="1">
                <a:defRPr/>
              </a:pPr>
              <a:r>
                <a:rPr lang="en-US" sz="1020">
                  <a:solidFill>
                    <a:srgbClr val="000000"/>
                  </a:solidFill>
                </a:rPr>
                <a:t>1 Footnote</a:t>
              </a:r>
            </a:p>
          </p:txBody>
        </p:sp>
        <p:sp>
          <p:nvSpPr>
            <p:cNvPr id="11" name="McK 5. Source" hidden="1"/>
            <p:cNvSpPr>
              <a:spLocks noChangeArrowheads="1"/>
            </p:cNvSpPr>
            <p:nvPr/>
          </p:nvSpPr>
          <p:spPr bwMode="auto">
            <a:xfrm>
              <a:off x="75" y="4053"/>
              <a:ext cx="4323" cy="99"/>
            </a:xfrm>
            <a:prstGeom prst="rect">
              <a:avLst/>
            </a:prstGeom>
            <a:noFill/>
            <a:ln w="9525">
              <a:noFill/>
              <a:miter lim="800000"/>
              <a:headEnd/>
              <a:tailEnd/>
            </a:ln>
            <a:effectLst/>
          </p:spPr>
          <p:txBody>
            <a:bodyPr lIns="0" tIns="0" rIns="0" bIns="0" anchor="ctr">
              <a:spAutoFit/>
            </a:bodyPr>
            <a:lstStyle/>
            <a:p>
              <a:pPr marL="621975" indent="-621975" defTabSz="913526" eaLnBrk="1" hangingPunct="1">
                <a:tabLst>
                  <a:tab pos="625214" algn="l"/>
                </a:tabLst>
                <a:defRPr/>
              </a:pPr>
              <a:r>
                <a:rPr lang="en-US" sz="1020">
                  <a:solidFill>
                    <a:srgbClr val="000000"/>
                  </a:solidFill>
                </a:rPr>
                <a:t>SOURCE: Source</a:t>
              </a:r>
            </a:p>
          </p:txBody>
        </p:sp>
      </p:grpSp>
      <p:grpSp>
        <p:nvGrpSpPr>
          <p:cNvPr id="12" name="ACET" hidden="1"/>
          <p:cNvGrpSpPr>
            <a:grpSpLocks/>
          </p:cNvGrpSpPr>
          <p:nvPr/>
        </p:nvGrpSpPr>
        <p:grpSpPr bwMode="auto">
          <a:xfrm>
            <a:off x="1482725" y="1136650"/>
            <a:ext cx="4349750" cy="531813"/>
            <a:chOff x="915" y="702"/>
            <a:chExt cx="2686" cy="328"/>
          </a:xfrm>
        </p:grpSpPr>
        <p:cxnSp>
          <p:nvCxnSpPr>
            <p:cNvPr id="13" name="AutoShape 249" hidden="1"/>
            <p:cNvCxnSpPr>
              <a:cxnSpLocks noChangeShapeType="1"/>
            </p:cNvCxnSpPr>
            <p:nvPr/>
          </p:nvCxnSpPr>
          <p:spPr bwMode="auto">
            <a:xfrm>
              <a:off x="915" y="1030"/>
              <a:ext cx="2686"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4" name="AutoShape 250" hidden="1"/>
            <p:cNvSpPr>
              <a:spLocks noChangeArrowheads="1"/>
            </p:cNvSpPr>
            <p:nvPr/>
          </p:nvSpPr>
          <p:spPr bwMode="auto">
            <a:xfrm>
              <a:off x="915" y="702"/>
              <a:ext cx="2686" cy="328"/>
            </a:xfrm>
            <a:prstGeom prst="leftRightArrow">
              <a:avLst>
                <a:gd name="adj1" fmla="val 100000"/>
                <a:gd name="adj2" fmla="val 0"/>
              </a:avLst>
            </a:prstGeom>
            <a:noFill/>
            <a:ln w="9525">
              <a:noFill/>
              <a:miter lim="800000"/>
              <a:headEnd/>
              <a:tailEnd/>
            </a:ln>
            <a:effectLst/>
          </p:spPr>
          <p:txBody>
            <a:bodyPr lIns="0" tIns="0" rIns="0" bIns="18288" anchor="b">
              <a:spAutoFit/>
            </a:bodyPr>
            <a:lstStyle/>
            <a:p>
              <a:pPr eaLnBrk="1" hangingPunct="1">
                <a:defRPr/>
              </a:pPr>
              <a:r>
                <a:rPr lang="en-US" sz="1632" b="1">
                  <a:solidFill>
                    <a:srgbClr val="000000"/>
                  </a:solidFill>
                </a:rPr>
                <a:t>Title</a:t>
              </a:r>
            </a:p>
            <a:p>
              <a:pPr eaLnBrk="1" hangingPunct="1">
                <a:defRPr/>
              </a:pPr>
              <a:r>
                <a:rPr lang="en-US" sz="1632">
                  <a:solidFill>
                    <a:srgbClr val="808080"/>
                  </a:solidFill>
                </a:rPr>
                <a:t>Unit of measure</a:t>
              </a:r>
            </a:p>
          </p:txBody>
        </p:sp>
      </p:grpSp>
      <p:sp>
        <p:nvSpPr>
          <p:cNvPr id="15" name="Working Draft" hidden="1"/>
          <p:cNvSpPr txBox="1">
            <a:spLocks noChangeArrowheads="1"/>
          </p:cNvSpPr>
          <p:nvPr/>
        </p:nvSpPr>
        <p:spPr bwMode="auto">
          <a:xfrm rot="5400000">
            <a:off x="8081963" y="2781300"/>
            <a:ext cx="1981200" cy="95250"/>
          </a:xfrm>
          <a:prstGeom prst="rect">
            <a:avLst/>
          </a:prstGeom>
          <a:noFill/>
          <a:ln w="9525">
            <a:noFill/>
            <a:miter lim="800000"/>
            <a:headEnd/>
            <a:tailEnd/>
          </a:ln>
          <a:effectLst/>
        </p:spPr>
        <p:txBody>
          <a:bodyPr wrap="none" lIns="0" tIns="0" rIns="0" bIns="0">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defRPr/>
            </a:pPr>
            <a:r>
              <a:rPr lang="en-GB" altLang="fr-FR" sz="612" smtClean="0">
                <a:solidFill>
                  <a:srgbClr val="000000"/>
                </a:solidFill>
              </a:rPr>
              <a:t>Last Modified 05/10/2011 12:36:35 GMT Standard Time</a:t>
            </a:r>
            <a:endParaRPr lang="en-US" altLang="fr-FR" sz="1632" smtClean="0">
              <a:solidFill>
                <a:srgbClr val="000000"/>
              </a:solidFill>
            </a:endParaRPr>
          </a:p>
        </p:txBody>
      </p:sp>
      <p:sp>
        <p:nvSpPr>
          <p:cNvPr id="16" name="Printed" hidden="1"/>
          <p:cNvSpPr txBox="1">
            <a:spLocks noChangeArrowheads="1"/>
          </p:cNvSpPr>
          <p:nvPr/>
        </p:nvSpPr>
        <p:spPr bwMode="auto">
          <a:xfrm rot="5400000">
            <a:off x="8568531" y="3929857"/>
            <a:ext cx="1008063" cy="95250"/>
          </a:xfrm>
          <a:prstGeom prst="rect">
            <a:avLst/>
          </a:prstGeom>
          <a:noFill/>
          <a:ln w="9525">
            <a:noFill/>
            <a:miter lim="800000"/>
            <a:headEnd/>
            <a:tailEnd/>
          </a:ln>
          <a:effectLst/>
        </p:spPr>
        <p:txBody>
          <a:bodyPr wrap="none" lIns="0" tIns="0" rIns="0" bIns="0">
            <a:spAutoFit/>
          </a:bodyPr>
          <a:lstStyle/>
          <a:p>
            <a:pPr eaLnBrk="1" hangingPunct="1">
              <a:defRPr/>
            </a:pPr>
            <a:r>
              <a:rPr lang="en-US" sz="612">
                <a:solidFill>
                  <a:srgbClr val="000000"/>
                </a:solidFill>
              </a:rPr>
              <a:t>Printed 22/09/2011 14:57:55</a:t>
            </a:r>
            <a:endParaRPr lang="en-US" sz="1632">
              <a:solidFill>
                <a:srgbClr val="000000"/>
              </a:solidFill>
            </a:endParaRPr>
          </a:p>
        </p:txBody>
      </p:sp>
      <p:sp>
        <p:nvSpPr>
          <p:cNvPr id="17" name="SlideLogoSeparator"/>
          <p:cNvSpPr>
            <a:spLocks noChangeArrowheads="1"/>
          </p:cNvSpPr>
          <p:nvPr>
            <p:custDataLst>
              <p:tags r:id="rId4"/>
            </p:custDataLst>
          </p:nvPr>
        </p:nvSpPr>
        <p:spPr bwMode="auto">
          <a:xfrm>
            <a:off x="8589963" y="6530975"/>
            <a:ext cx="41275" cy="192088"/>
          </a:xfrm>
          <a:prstGeom prst="rect">
            <a:avLst/>
          </a:prstGeom>
          <a:noFill/>
          <a:ln w="9525">
            <a:noFill/>
            <a:miter lim="800000"/>
            <a:headEnd/>
            <a:tailEnd/>
          </a:ln>
          <a:effectLst/>
        </p:spPr>
        <p:txBody>
          <a:bodyPr wrap="none" lIns="0" tIns="0" rIns="0" bIns="0" anchor="ctr">
            <a:spAutoFit/>
          </a:bodyPr>
          <a:lstStyle/>
          <a:p>
            <a:pPr algn="r" defTabSz="913526" eaLnBrk="1" hangingPunct="1">
              <a:defRPr/>
            </a:pPr>
            <a:r>
              <a:rPr lang="en-US" sz="1224">
                <a:solidFill>
                  <a:srgbClr val="000000"/>
                </a:solidFill>
              </a:rPr>
              <a:t>|</a:t>
            </a:r>
          </a:p>
        </p:txBody>
      </p:sp>
      <p:sp>
        <p:nvSpPr>
          <p:cNvPr id="18" name="doc id"/>
          <p:cNvSpPr>
            <a:spLocks noChangeArrowheads="1"/>
          </p:cNvSpPr>
          <p:nvPr/>
        </p:nvSpPr>
        <p:spPr bwMode="auto">
          <a:xfrm>
            <a:off x="8247063" y="36513"/>
            <a:ext cx="669925" cy="125412"/>
          </a:xfrm>
          <a:prstGeom prst="rect">
            <a:avLst/>
          </a:prstGeom>
          <a:noFill/>
          <a:ln w="9525">
            <a:noFill/>
            <a:miter lim="800000"/>
            <a:headEnd/>
            <a:tailEnd/>
          </a:ln>
          <a:effectLst/>
        </p:spPr>
        <p:txBody>
          <a:bodyPr wrap="none" lIns="0" tIns="0" rIns="0" bIns="0"/>
          <a:lstStyle/>
          <a:p>
            <a:pPr algn="r" defTabSz="913526" eaLnBrk="1" hangingPunct="1">
              <a:defRPr/>
            </a:pPr>
            <a:endParaRPr lang="de-DE" sz="816">
              <a:solidFill>
                <a:srgbClr val="000000"/>
              </a:solidFill>
            </a:endParaRPr>
          </a:p>
        </p:txBody>
      </p:sp>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9" name="Rectangle 280"/>
          <p:cNvSpPr>
            <a:spLocks noGrp="1" noChangeArrowheads="1"/>
          </p:cNvSpPr>
          <p:nvPr>
            <p:ph type="sldNum" sz="quarter" idx="10"/>
          </p:nvPr>
        </p:nvSpPr>
        <p:spPr/>
        <p:txBody>
          <a:bodyPr/>
          <a:lstStyle>
            <a:lvl1pPr eaLnBrk="0" hangingPunct="0">
              <a:defRPr/>
            </a:lvl1pPr>
          </a:lstStyle>
          <a:p>
            <a:pPr>
              <a:defRPr/>
            </a:pPr>
            <a:fld id="{46EF832E-40D5-49BF-8A4B-C0027B0AD132}" type="slidenum">
              <a:rPr lang="en-US" altLang="fr-FR"/>
              <a:pPr>
                <a:defRPr/>
              </a:pPr>
              <a:t>‹N°›</a:t>
            </a:fld>
            <a:r>
              <a:rPr lang="en-US" altLang="fr-FR"/>
              <a:t> </a:t>
            </a:r>
          </a:p>
        </p:txBody>
      </p:sp>
    </p:spTree>
    <p:extLst>
      <p:ext uri="{BB962C8B-B14F-4D97-AF65-F5344CB8AC3E}">
        <p14:creationId xmlns:p14="http://schemas.microsoft.com/office/powerpoint/2010/main" val="41565699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graphicFrame>
        <p:nvGraphicFramePr>
          <p:cNvPr id="4"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8311" name="think-cell Slide" r:id="rId6" imgW="270" imgH="270" progId="TCLayout.ActiveDocument.1">
                  <p:embed/>
                </p:oleObj>
              </mc:Choice>
              <mc:Fallback>
                <p:oleObj name="think-cell Slide" r:id="rId6" imgW="270" imgH="270" progId="TCLayout.ActiveDocument.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SlideBottomBar"/>
          <p:cNvSpPr>
            <a:spLocks noChangeArrowheads="1"/>
          </p:cNvSpPr>
          <p:nvPr/>
        </p:nvSpPr>
        <p:spPr bwMode="auto">
          <a:xfrm>
            <a:off x="0" y="6429375"/>
            <a:ext cx="9144000" cy="430213"/>
          </a:xfrm>
          <a:prstGeom prst="rect">
            <a:avLst/>
          </a:prstGeom>
          <a:solidFill>
            <a:srgbClr val="C7DFFB"/>
          </a:solidFill>
          <a:ln w="9525">
            <a:noFill/>
            <a:miter lim="800000"/>
            <a:headEnd/>
            <a:tailEnd/>
          </a:ln>
          <a:effectLst/>
        </p:spPr>
        <p:txBody>
          <a:bodyPr wrap="none" anchor="ctr"/>
          <a:lstStyle/>
          <a:p>
            <a:pPr algn="ctr" eaLnBrk="1" hangingPunct="1">
              <a:defRPr/>
            </a:pPr>
            <a:endParaRPr lang="de-DE" sz="1632">
              <a:solidFill>
                <a:srgbClr val="000000"/>
              </a:solidFill>
            </a:endParaRPr>
          </a:p>
        </p:txBody>
      </p:sp>
      <p:sp>
        <p:nvSpPr>
          <p:cNvPr id="6" name="SlideLogoText"/>
          <p:cNvSpPr>
            <a:spLocks noChangeArrowheads="1"/>
          </p:cNvSpPr>
          <p:nvPr>
            <p:custDataLst>
              <p:tags r:id="rId3"/>
            </p:custDataLst>
          </p:nvPr>
        </p:nvSpPr>
        <p:spPr bwMode="auto">
          <a:xfrm>
            <a:off x="6089650" y="6564313"/>
            <a:ext cx="2413000" cy="160337"/>
          </a:xfrm>
          <a:prstGeom prst="rect">
            <a:avLst/>
          </a:prstGeom>
          <a:noFill/>
          <a:ln w="9525">
            <a:noFill/>
            <a:miter lim="800000"/>
            <a:headEnd/>
            <a:tailEnd/>
          </a:ln>
          <a:effectLst/>
        </p:spPr>
        <p:txBody>
          <a:bodyPr wrap="none" lIns="0" tIns="0" rIns="0" bIns="0" anchor="ctr">
            <a:spAutoFit/>
          </a:bodyPr>
          <a:lstStyle/>
          <a:p>
            <a:pPr algn="r" defTabSz="913526" eaLnBrk="1" hangingPunct="1">
              <a:defRPr/>
            </a:pPr>
            <a:r>
              <a:rPr lang="en-US" sz="1020">
                <a:solidFill>
                  <a:srgbClr val="000000"/>
                </a:solidFill>
              </a:rPr>
              <a:t>Veolia Water NA - McKinsey &amp; Company</a:t>
            </a:r>
          </a:p>
        </p:txBody>
      </p:sp>
      <p:sp>
        <p:nvSpPr>
          <p:cNvPr id="7" name="McK 1. On-page tracker" hidden="1"/>
          <p:cNvSpPr>
            <a:spLocks noChangeArrowheads="1"/>
          </p:cNvSpPr>
          <p:nvPr/>
        </p:nvSpPr>
        <p:spPr bwMode="auto">
          <a:xfrm>
            <a:off x="122238" y="26988"/>
            <a:ext cx="893762" cy="225425"/>
          </a:xfrm>
          <a:prstGeom prst="rect">
            <a:avLst/>
          </a:prstGeom>
          <a:noFill/>
          <a:ln w="9525">
            <a:noFill/>
            <a:miter lim="800000"/>
            <a:headEnd/>
            <a:tailEnd/>
          </a:ln>
          <a:effectLst/>
        </p:spPr>
        <p:txBody>
          <a:bodyPr wrap="none" lIns="0" tIns="0" rIns="0" bIns="0">
            <a:spAutoFit/>
          </a:bodyPr>
          <a:lstStyle/>
          <a:p>
            <a:pPr eaLnBrk="1" hangingPunct="1">
              <a:defRPr/>
            </a:pPr>
            <a:r>
              <a:rPr lang="en-US" sz="1428">
                <a:solidFill>
                  <a:srgbClr val="808080"/>
                </a:solidFill>
              </a:rPr>
              <a:t>TRACKER</a:t>
            </a:r>
          </a:p>
        </p:txBody>
      </p:sp>
      <p:sp>
        <p:nvSpPr>
          <p:cNvPr id="8" name="McK 3. Unit of measure" hidden="1"/>
          <p:cNvSpPr txBox="1">
            <a:spLocks noChangeArrowheads="1"/>
          </p:cNvSpPr>
          <p:nvPr/>
        </p:nvSpPr>
        <p:spPr bwMode="auto">
          <a:xfrm>
            <a:off x="122238" y="542925"/>
            <a:ext cx="3729037" cy="223838"/>
          </a:xfrm>
          <a:prstGeom prst="rect">
            <a:avLst/>
          </a:prstGeom>
          <a:noFill/>
          <a:ln w="9525">
            <a:noFill/>
            <a:miter lim="800000"/>
            <a:headEnd/>
            <a:tailEnd/>
          </a:ln>
          <a:effectLst/>
        </p:spPr>
        <p:txBody>
          <a:bodyPr lIns="0" tIns="0" rIns="0" bIns="0">
            <a:spAutoFit/>
          </a:bodyPr>
          <a:lstStyle/>
          <a:p>
            <a:pPr defTabSz="913526" eaLnBrk="1" hangingPunct="1">
              <a:defRPr/>
            </a:pPr>
            <a:r>
              <a:rPr lang="en-US" sz="1428">
                <a:solidFill>
                  <a:srgbClr val="808080"/>
                </a:solidFill>
              </a:rPr>
              <a:t>Unit of measure</a:t>
            </a:r>
          </a:p>
        </p:txBody>
      </p:sp>
      <p:grpSp>
        <p:nvGrpSpPr>
          <p:cNvPr id="9" name="McK Slide Elements"/>
          <p:cNvGrpSpPr>
            <a:grpSpLocks/>
          </p:cNvGrpSpPr>
          <p:nvPr userDrawn="1"/>
        </p:nvGrpSpPr>
        <p:grpSpPr bwMode="auto">
          <a:xfrm>
            <a:off x="122238" y="6199188"/>
            <a:ext cx="8721725" cy="525462"/>
            <a:chOff x="75" y="3827"/>
            <a:chExt cx="5385" cy="325"/>
          </a:xfrm>
        </p:grpSpPr>
        <p:sp>
          <p:nvSpPr>
            <p:cNvPr id="10" name="McK 4. Footnote" hidden="1"/>
            <p:cNvSpPr txBox="1">
              <a:spLocks noChangeArrowheads="1"/>
            </p:cNvSpPr>
            <p:nvPr/>
          </p:nvSpPr>
          <p:spPr bwMode="auto">
            <a:xfrm>
              <a:off x="75" y="3827"/>
              <a:ext cx="5385" cy="99"/>
            </a:xfrm>
            <a:prstGeom prst="rect">
              <a:avLst/>
            </a:prstGeom>
            <a:noFill/>
            <a:ln w="9525">
              <a:noFill/>
              <a:miter lim="800000"/>
              <a:headEnd/>
              <a:tailEnd/>
            </a:ln>
            <a:effectLst/>
          </p:spPr>
          <p:txBody>
            <a:bodyPr lIns="0" tIns="0" rIns="0" bIns="0" anchor="b">
              <a:spAutoFit/>
            </a:bodyPr>
            <a:lstStyle/>
            <a:p>
              <a:pPr marL="106902" indent="-106902" defTabSz="913526" eaLnBrk="1" hangingPunct="1">
                <a:defRPr/>
              </a:pPr>
              <a:r>
                <a:rPr lang="en-US" sz="1020">
                  <a:solidFill>
                    <a:srgbClr val="000000"/>
                  </a:solidFill>
                </a:rPr>
                <a:t>1 Footnote</a:t>
              </a:r>
            </a:p>
          </p:txBody>
        </p:sp>
        <p:sp>
          <p:nvSpPr>
            <p:cNvPr id="11" name="McK 5. Source" hidden="1"/>
            <p:cNvSpPr>
              <a:spLocks noChangeArrowheads="1"/>
            </p:cNvSpPr>
            <p:nvPr/>
          </p:nvSpPr>
          <p:spPr bwMode="auto">
            <a:xfrm>
              <a:off x="75" y="4053"/>
              <a:ext cx="4323" cy="99"/>
            </a:xfrm>
            <a:prstGeom prst="rect">
              <a:avLst/>
            </a:prstGeom>
            <a:noFill/>
            <a:ln w="9525">
              <a:noFill/>
              <a:miter lim="800000"/>
              <a:headEnd/>
              <a:tailEnd/>
            </a:ln>
            <a:effectLst/>
          </p:spPr>
          <p:txBody>
            <a:bodyPr lIns="0" tIns="0" rIns="0" bIns="0" anchor="ctr">
              <a:spAutoFit/>
            </a:bodyPr>
            <a:lstStyle/>
            <a:p>
              <a:pPr marL="621975" indent="-621975" defTabSz="913526" eaLnBrk="1" hangingPunct="1">
                <a:tabLst>
                  <a:tab pos="625214" algn="l"/>
                </a:tabLst>
                <a:defRPr/>
              </a:pPr>
              <a:r>
                <a:rPr lang="en-US" sz="1020">
                  <a:solidFill>
                    <a:srgbClr val="000000"/>
                  </a:solidFill>
                </a:rPr>
                <a:t>SOURCE: Source</a:t>
              </a:r>
            </a:p>
          </p:txBody>
        </p:sp>
      </p:grpSp>
      <p:grpSp>
        <p:nvGrpSpPr>
          <p:cNvPr id="12" name="ACET" hidden="1"/>
          <p:cNvGrpSpPr>
            <a:grpSpLocks/>
          </p:cNvGrpSpPr>
          <p:nvPr/>
        </p:nvGrpSpPr>
        <p:grpSpPr bwMode="auto">
          <a:xfrm>
            <a:off x="1482725" y="1136650"/>
            <a:ext cx="4349750" cy="531813"/>
            <a:chOff x="915" y="702"/>
            <a:chExt cx="2686" cy="328"/>
          </a:xfrm>
        </p:grpSpPr>
        <p:cxnSp>
          <p:nvCxnSpPr>
            <p:cNvPr id="13" name="AutoShape 249" hidden="1"/>
            <p:cNvCxnSpPr>
              <a:cxnSpLocks noChangeShapeType="1"/>
            </p:cNvCxnSpPr>
            <p:nvPr/>
          </p:nvCxnSpPr>
          <p:spPr bwMode="auto">
            <a:xfrm>
              <a:off x="915" y="1030"/>
              <a:ext cx="2686"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4" name="AutoShape 250" hidden="1"/>
            <p:cNvSpPr>
              <a:spLocks noChangeArrowheads="1"/>
            </p:cNvSpPr>
            <p:nvPr/>
          </p:nvSpPr>
          <p:spPr bwMode="auto">
            <a:xfrm>
              <a:off x="915" y="702"/>
              <a:ext cx="2686" cy="328"/>
            </a:xfrm>
            <a:prstGeom prst="leftRightArrow">
              <a:avLst>
                <a:gd name="adj1" fmla="val 100000"/>
                <a:gd name="adj2" fmla="val 0"/>
              </a:avLst>
            </a:prstGeom>
            <a:noFill/>
            <a:ln w="9525">
              <a:noFill/>
              <a:miter lim="800000"/>
              <a:headEnd/>
              <a:tailEnd/>
            </a:ln>
            <a:effectLst/>
          </p:spPr>
          <p:txBody>
            <a:bodyPr lIns="0" tIns="0" rIns="0" bIns="18288" anchor="b">
              <a:spAutoFit/>
            </a:bodyPr>
            <a:lstStyle/>
            <a:p>
              <a:pPr eaLnBrk="1" hangingPunct="1">
                <a:defRPr/>
              </a:pPr>
              <a:r>
                <a:rPr lang="en-US" sz="1632" b="1">
                  <a:solidFill>
                    <a:srgbClr val="000000"/>
                  </a:solidFill>
                </a:rPr>
                <a:t>Title</a:t>
              </a:r>
            </a:p>
            <a:p>
              <a:pPr eaLnBrk="1" hangingPunct="1">
                <a:defRPr/>
              </a:pPr>
              <a:r>
                <a:rPr lang="en-US" sz="1632">
                  <a:solidFill>
                    <a:srgbClr val="808080"/>
                  </a:solidFill>
                </a:rPr>
                <a:t>Unit of measure</a:t>
              </a:r>
            </a:p>
          </p:txBody>
        </p:sp>
      </p:grpSp>
      <p:sp>
        <p:nvSpPr>
          <p:cNvPr id="15" name="Working Draft" hidden="1"/>
          <p:cNvSpPr txBox="1">
            <a:spLocks noChangeArrowheads="1"/>
          </p:cNvSpPr>
          <p:nvPr/>
        </p:nvSpPr>
        <p:spPr bwMode="auto">
          <a:xfrm rot="5400000">
            <a:off x="8081963" y="2781300"/>
            <a:ext cx="1981200" cy="95250"/>
          </a:xfrm>
          <a:prstGeom prst="rect">
            <a:avLst/>
          </a:prstGeom>
          <a:noFill/>
          <a:ln w="9525">
            <a:noFill/>
            <a:miter lim="800000"/>
            <a:headEnd/>
            <a:tailEnd/>
          </a:ln>
          <a:effectLst/>
        </p:spPr>
        <p:txBody>
          <a:bodyPr wrap="none" lIns="0" tIns="0" rIns="0" bIns="0">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defRPr/>
            </a:pPr>
            <a:r>
              <a:rPr lang="en-GB" altLang="fr-FR" sz="612" smtClean="0">
                <a:solidFill>
                  <a:srgbClr val="000000"/>
                </a:solidFill>
              </a:rPr>
              <a:t>Last Modified 05/10/2011 12:36:35 GMT Standard Time</a:t>
            </a:r>
            <a:endParaRPr lang="en-US" altLang="fr-FR" sz="1632" smtClean="0">
              <a:solidFill>
                <a:srgbClr val="000000"/>
              </a:solidFill>
            </a:endParaRPr>
          </a:p>
        </p:txBody>
      </p:sp>
      <p:sp>
        <p:nvSpPr>
          <p:cNvPr id="16" name="Printed" hidden="1"/>
          <p:cNvSpPr txBox="1">
            <a:spLocks noChangeArrowheads="1"/>
          </p:cNvSpPr>
          <p:nvPr/>
        </p:nvSpPr>
        <p:spPr bwMode="auto">
          <a:xfrm rot="5400000">
            <a:off x="8568531" y="3929857"/>
            <a:ext cx="1008063" cy="95250"/>
          </a:xfrm>
          <a:prstGeom prst="rect">
            <a:avLst/>
          </a:prstGeom>
          <a:noFill/>
          <a:ln w="9525">
            <a:noFill/>
            <a:miter lim="800000"/>
            <a:headEnd/>
            <a:tailEnd/>
          </a:ln>
          <a:effectLst/>
        </p:spPr>
        <p:txBody>
          <a:bodyPr wrap="none" lIns="0" tIns="0" rIns="0" bIns="0">
            <a:spAutoFit/>
          </a:bodyPr>
          <a:lstStyle/>
          <a:p>
            <a:pPr eaLnBrk="1" hangingPunct="1">
              <a:defRPr/>
            </a:pPr>
            <a:r>
              <a:rPr lang="en-US" sz="612">
                <a:solidFill>
                  <a:srgbClr val="000000"/>
                </a:solidFill>
              </a:rPr>
              <a:t>Printed 22/09/2011 14:57:55</a:t>
            </a:r>
            <a:endParaRPr lang="en-US" sz="1632">
              <a:solidFill>
                <a:srgbClr val="000000"/>
              </a:solidFill>
            </a:endParaRPr>
          </a:p>
        </p:txBody>
      </p:sp>
      <p:sp>
        <p:nvSpPr>
          <p:cNvPr id="17" name="SlideLogoSeparator"/>
          <p:cNvSpPr>
            <a:spLocks noChangeArrowheads="1"/>
          </p:cNvSpPr>
          <p:nvPr>
            <p:custDataLst>
              <p:tags r:id="rId4"/>
            </p:custDataLst>
          </p:nvPr>
        </p:nvSpPr>
        <p:spPr bwMode="auto">
          <a:xfrm>
            <a:off x="8589963" y="6530975"/>
            <a:ext cx="41275" cy="192088"/>
          </a:xfrm>
          <a:prstGeom prst="rect">
            <a:avLst/>
          </a:prstGeom>
          <a:noFill/>
          <a:ln w="9525">
            <a:noFill/>
            <a:miter lim="800000"/>
            <a:headEnd/>
            <a:tailEnd/>
          </a:ln>
          <a:effectLst/>
        </p:spPr>
        <p:txBody>
          <a:bodyPr wrap="none" lIns="0" tIns="0" rIns="0" bIns="0" anchor="ctr">
            <a:spAutoFit/>
          </a:bodyPr>
          <a:lstStyle/>
          <a:p>
            <a:pPr algn="r" defTabSz="913526" eaLnBrk="1" hangingPunct="1">
              <a:defRPr/>
            </a:pPr>
            <a:r>
              <a:rPr lang="en-US" sz="1224">
                <a:solidFill>
                  <a:srgbClr val="000000"/>
                </a:solidFill>
              </a:rPr>
              <a:t>|</a:t>
            </a:r>
          </a:p>
        </p:txBody>
      </p:sp>
      <p:sp>
        <p:nvSpPr>
          <p:cNvPr id="18" name="doc id"/>
          <p:cNvSpPr>
            <a:spLocks noChangeArrowheads="1"/>
          </p:cNvSpPr>
          <p:nvPr/>
        </p:nvSpPr>
        <p:spPr bwMode="auto">
          <a:xfrm>
            <a:off x="8247063" y="36513"/>
            <a:ext cx="669925" cy="125412"/>
          </a:xfrm>
          <a:prstGeom prst="rect">
            <a:avLst/>
          </a:prstGeom>
          <a:noFill/>
          <a:ln w="9525">
            <a:noFill/>
            <a:miter lim="800000"/>
            <a:headEnd/>
            <a:tailEnd/>
          </a:ln>
          <a:effectLst/>
        </p:spPr>
        <p:txBody>
          <a:bodyPr wrap="none" lIns="0" tIns="0" rIns="0" bIns="0"/>
          <a:lstStyle/>
          <a:p>
            <a:pPr algn="r" defTabSz="913526" eaLnBrk="1" hangingPunct="1">
              <a:defRPr/>
            </a:pPr>
            <a:endParaRPr lang="de-DE" sz="816">
              <a:solidFill>
                <a:srgbClr val="000000"/>
              </a:solidFill>
            </a:endParaRPr>
          </a:p>
        </p:txBody>
      </p:sp>
      <p:sp>
        <p:nvSpPr>
          <p:cNvPr id="2" name="Vertikaler Titel 1"/>
          <p:cNvSpPr>
            <a:spLocks noGrp="1"/>
          </p:cNvSpPr>
          <p:nvPr>
            <p:ph type="title" orient="vert"/>
          </p:nvPr>
        </p:nvSpPr>
        <p:spPr>
          <a:xfrm>
            <a:off x="8318772" y="234864"/>
            <a:ext cx="596830" cy="3003007"/>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121488" y="234864"/>
            <a:ext cx="6440486" cy="3003007"/>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9" name="Rectangle 280"/>
          <p:cNvSpPr>
            <a:spLocks noGrp="1" noChangeArrowheads="1"/>
          </p:cNvSpPr>
          <p:nvPr>
            <p:ph type="sldNum" sz="quarter" idx="10"/>
          </p:nvPr>
        </p:nvSpPr>
        <p:spPr/>
        <p:txBody>
          <a:bodyPr/>
          <a:lstStyle>
            <a:lvl1pPr eaLnBrk="0" hangingPunct="0">
              <a:defRPr/>
            </a:lvl1pPr>
          </a:lstStyle>
          <a:p>
            <a:pPr>
              <a:defRPr/>
            </a:pPr>
            <a:fld id="{5AC3B61B-35B3-4CEF-9746-EF27530DD47A}" type="slidenum">
              <a:rPr lang="en-US" altLang="fr-FR"/>
              <a:pPr>
                <a:defRPr/>
              </a:pPr>
              <a:t>‹N°›</a:t>
            </a:fld>
            <a:r>
              <a:rPr lang="en-US" altLang="fr-FR"/>
              <a:t> </a:t>
            </a:r>
          </a:p>
        </p:txBody>
      </p:sp>
    </p:spTree>
    <p:extLst>
      <p:ext uri="{BB962C8B-B14F-4D97-AF65-F5344CB8AC3E}">
        <p14:creationId xmlns:p14="http://schemas.microsoft.com/office/powerpoint/2010/main" val="10419869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3" name="Rectangle 2"/>
          <p:cNvSpPr>
            <a:spLocks noChangeArrowheads="1"/>
          </p:cNvSpPr>
          <p:nvPr/>
        </p:nvSpPr>
        <p:spPr bwMode="auto">
          <a:xfrm>
            <a:off x="468313" y="2636838"/>
            <a:ext cx="84359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5000">
                <a:solidFill>
                  <a:schemeClr val="bg1"/>
                </a:solidFill>
                <a:latin typeface="Arial" panose="020B0604020202020204" pitchFamily="34" charset="0"/>
              </a:defRPr>
            </a:lvl1pPr>
            <a:lvl2pPr algn="ctr">
              <a:defRPr sz="5000">
                <a:solidFill>
                  <a:schemeClr val="bg1"/>
                </a:solidFill>
                <a:latin typeface="Arial" panose="020B0604020202020204" pitchFamily="34" charset="0"/>
              </a:defRPr>
            </a:lvl2pPr>
            <a:lvl3pPr algn="ctr">
              <a:defRPr sz="5000">
                <a:solidFill>
                  <a:schemeClr val="bg1"/>
                </a:solidFill>
                <a:latin typeface="Arial" panose="020B0604020202020204" pitchFamily="34" charset="0"/>
              </a:defRPr>
            </a:lvl3pPr>
            <a:lvl4pPr algn="ctr">
              <a:defRPr sz="5000">
                <a:solidFill>
                  <a:schemeClr val="bg1"/>
                </a:solidFill>
                <a:latin typeface="Arial" panose="020B0604020202020204" pitchFamily="34" charset="0"/>
              </a:defRPr>
            </a:lvl4pPr>
            <a:lvl5pPr algn="ctr">
              <a:defRPr sz="5000">
                <a:solidFill>
                  <a:schemeClr val="bg1"/>
                </a:solidFill>
                <a:latin typeface="Arial" panose="020B0604020202020204" pitchFamily="34" charset="0"/>
              </a:defRPr>
            </a:lvl5pPr>
            <a:lvl6pPr marL="457200" algn="ctr" fontAlgn="base">
              <a:spcBef>
                <a:spcPct val="0"/>
              </a:spcBef>
              <a:spcAft>
                <a:spcPct val="0"/>
              </a:spcAft>
              <a:defRPr sz="5000">
                <a:solidFill>
                  <a:schemeClr val="bg1"/>
                </a:solidFill>
                <a:latin typeface="Arial" panose="020B0604020202020204" pitchFamily="34" charset="0"/>
              </a:defRPr>
            </a:lvl6pPr>
            <a:lvl7pPr marL="914400" algn="ctr" fontAlgn="base">
              <a:spcBef>
                <a:spcPct val="0"/>
              </a:spcBef>
              <a:spcAft>
                <a:spcPct val="0"/>
              </a:spcAft>
              <a:defRPr sz="5000">
                <a:solidFill>
                  <a:schemeClr val="bg1"/>
                </a:solidFill>
                <a:latin typeface="Arial" panose="020B0604020202020204" pitchFamily="34" charset="0"/>
              </a:defRPr>
            </a:lvl7pPr>
            <a:lvl8pPr marL="1371600" algn="ctr" fontAlgn="base">
              <a:spcBef>
                <a:spcPct val="0"/>
              </a:spcBef>
              <a:spcAft>
                <a:spcPct val="0"/>
              </a:spcAft>
              <a:defRPr sz="5000">
                <a:solidFill>
                  <a:schemeClr val="bg1"/>
                </a:solidFill>
                <a:latin typeface="Arial" panose="020B0604020202020204" pitchFamily="34" charset="0"/>
              </a:defRPr>
            </a:lvl8pPr>
            <a:lvl9pPr marL="1828800" algn="ctr" fontAlgn="base">
              <a:spcBef>
                <a:spcPct val="0"/>
              </a:spcBef>
              <a:spcAft>
                <a:spcPct val="0"/>
              </a:spcAft>
              <a:defRPr sz="5000">
                <a:solidFill>
                  <a:schemeClr val="bg1"/>
                </a:solidFill>
                <a:latin typeface="Arial" panose="020B0604020202020204" pitchFamily="34" charset="0"/>
              </a:defRPr>
            </a:lvl9pPr>
          </a:lstStyle>
          <a:p>
            <a:pPr eaLnBrk="1" hangingPunct="1">
              <a:defRPr/>
            </a:pPr>
            <a:endParaRPr lang="fr-FR" altLang="fr-FR" smtClean="0">
              <a:solidFill>
                <a:srgbClr val="FFFFFF"/>
              </a:solidFill>
            </a:endParaRPr>
          </a:p>
        </p:txBody>
      </p:sp>
      <p:pic>
        <p:nvPicPr>
          <p:cNvPr id="4" name="Image 6" descr="PageUnePP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2"/>
          <p:cNvSpPr>
            <a:spLocks noChangeArrowheads="1"/>
          </p:cNvSpPr>
          <p:nvPr userDrawn="1"/>
        </p:nvSpPr>
        <p:spPr bwMode="auto">
          <a:xfrm>
            <a:off x="0" y="5445125"/>
            <a:ext cx="37798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defRPr/>
            </a:pPr>
            <a:endParaRPr lang="fr-FR" altLang="fr-FR" sz="1800" b="1" smtClean="0">
              <a:solidFill>
                <a:srgbClr val="FFFFFF"/>
              </a:solidFill>
            </a:endParaRPr>
          </a:p>
        </p:txBody>
      </p:sp>
      <p:sp>
        <p:nvSpPr>
          <p:cNvPr id="64522" name="Rectangle 10"/>
          <p:cNvSpPr>
            <a:spLocks noGrp="1" noChangeArrowheads="1"/>
          </p:cNvSpPr>
          <p:nvPr>
            <p:ph type="subTitle" sz="quarter" idx="1"/>
          </p:nvPr>
        </p:nvSpPr>
        <p:spPr>
          <a:xfrm>
            <a:off x="71438" y="5394325"/>
            <a:ext cx="4284662" cy="1419225"/>
          </a:xfrm>
        </p:spPr>
        <p:txBody>
          <a:bodyPr/>
          <a:lstStyle>
            <a:lvl1pPr marL="0" indent="0">
              <a:buFontTx/>
              <a:buNone/>
              <a:defRPr sz="2000" b="1">
                <a:solidFill>
                  <a:schemeClr val="bg1"/>
                </a:solidFill>
              </a:defRPr>
            </a:lvl1pPr>
          </a:lstStyle>
          <a:p>
            <a:pPr lvl="0"/>
            <a:r>
              <a:rPr lang="fr-FR" altLang="fr-FR" noProof="0" smtClean="0"/>
              <a:t>Service émetteur</a:t>
            </a:r>
          </a:p>
          <a:p>
            <a:pPr lvl="0"/>
            <a:r>
              <a:rPr lang="fr-FR" altLang="fr-FR" noProof="0" smtClean="0"/>
              <a:t>Date</a:t>
            </a:r>
          </a:p>
          <a:p>
            <a:pPr lvl="0"/>
            <a:r>
              <a:rPr lang="fr-FR" altLang="fr-FR" noProof="0" smtClean="0"/>
              <a:t>Contexte de la présentation</a:t>
            </a:r>
          </a:p>
        </p:txBody>
      </p:sp>
    </p:spTree>
    <p:extLst>
      <p:ext uri="{BB962C8B-B14F-4D97-AF65-F5344CB8AC3E}">
        <p14:creationId xmlns:p14="http://schemas.microsoft.com/office/powerpoint/2010/main" val="10356236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42878410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4500"/>
            </a:lvl1pPr>
          </a:lstStyle>
          <a:p>
            <a:r>
              <a:rPr lang="fr-FR" smtClean="0"/>
              <a:t>Modifiez le style du titre</a:t>
            </a:r>
            <a:endParaRPr lang="fr-FR"/>
          </a:p>
        </p:txBody>
      </p:sp>
      <p:sp>
        <p:nvSpPr>
          <p:cNvPr id="3" name="Sous-titr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E4215088-2134-4EA0-9305-5F15014D6451}" type="slidenum">
              <a:rPr lang="fr-FR"/>
              <a:pPr>
                <a:defRPr/>
              </a:pPr>
              <a:t>‹N°›</a:t>
            </a:fld>
            <a:endParaRPr lang="fr-FR"/>
          </a:p>
        </p:txBody>
      </p:sp>
    </p:spTree>
    <p:extLst>
      <p:ext uri="{BB962C8B-B14F-4D97-AF65-F5344CB8AC3E}">
        <p14:creationId xmlns:p14="http://schemas.microsoft.com/office/powerpoint/2010/main" val="7744092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0E5E686D-BF3C-4757-BAB3-014893ADF926}" type="slidenum">
              <a:rPr lang="fr-FR"/>
              <a:pPr>
                <a:defRPr/>
              </a:pPr>
              <a:t>‹N°›</a:t>
            </a:fld>
            <a:endParaRPr lang="fr-FR"/>
          </a:p>
        </p:txBody>
      </p:sp>
    </p:spTree>
    <p:extLst>
      <p:ext uri="{BB962C8B-B14F-4D97-AF65-F5344CB8AC3E}">
        <p14:creationId xmlns:p14="http://schemas.microsoft.com/office/powerpoint/2010/main" val="33364876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9"/>
            <a:ext cx="7886700" cy="2852737"/>
          </a:xfrm>
        </p:spPr>
        <p:txBody>
          <a:bodyPr anchor="b"/>
          <a:lstStyle>
            <a:lvl1pPr>
              <a:defRPr sz="4500"/>
            </a:lvl1pPr>
          </a:lstStyle>
          <a:p>
            <a:r>
              <a:rPr lang="fr-FR" smtClean="0"/>
              <a:t>Modifiez le style du titre</a:t>
            </a:r>
            <a:endParaRPr lang="fr-FR"/>
          </a:p>
        </p:txBody>
      </p:sp>
      <p:sp>
        <p:nvSpPr>
          <p:cNvPr id="3" name="Espace réservé du texte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4513745F-90AB-49DB-86F0-6F2BA67AB0C5}" type="slidenum">
              <a:rPr lang="fr-FR"/>
              <a:pPr>
                <a:defRPr/>
              </a:pPr>
              <a:t>‹N°›</a:t>
            </a:fld>
            <a:endParaRPr lang="fr-FR"/>
          </a:p>
        </p:txBody>
      </p:sp>
    </p:spTree>
    <p:extLst>
      <p:ext uri="{BB962C8B-B14F-4D97-AF65-F5344CB8AC3E}">
        <p14:creationId xmlns:p14="http://schemas.microsoft.com/office/powerpoint/2010/main" val="3230246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Working Draft Text" hidden="1"/>
          <p:cNvSpPr txBox="1">
            <a:spLocks noChangeArrowheads="1"/>
          </p:cNvSpPr>
          <p:nvPr/>
        </p:nvSpPr>
        <p:spPr bwMode="auto">
          <a:xfrm>
            <a:off x="2693988" y="349250"/>
            <a:ext cx="1031875" cy="144463"/>
          </a:xfrm>
          <a:prstGeom prst="rect">
            <a:avLst/>
          </a:prstGeom>
          <a:noFill/>
          <a:ln w="9525">
            <a:noFill/>
            <a:miter lim="800000"/>
            <a:headEnd/>
            <a:tailEnd/>
          </a:ln>
          <a:effectLst/>
        </p:spPr>
        <p:txBody>
          <a:bodyPr wrap="none" lIns="0" tIns="0" rIns="0" bIns="0">
            <a:spAutoFit/>
          </a:bodyPr>
          <a:lstStyle/>
          <a:p>
            <a:pPr eaLnBrk="1" hangingPunct="1">
              <a:defRPr/>
            </a:pPr>
            <a:r>
              <a:rPr lang="en-US" sz="918" b="1">
                <a:solidFill>
                  <a:srgbClr val="000000"/>
                </a:solidFill>
                <a:latin typeface="Arial" charset="0"/>
              </a:rPr>
              <a:t>WORKING DRAFT</a:t>
            </a:r>
          </a:p>
        </p:txBody>
      </p:sp>
      <p:sp>
        <p:nvSpPr>
          <p:cNvPr id="5" name="Working Draft" hidden="1"/>
          <p:cNvSpPr txBox="1">
            <a:spLocks noChangeArrowheads="1"/>
          </p:cNvSpPr>
          <p:nvPr/>
        </p:nvSpPr>
        <p:spPr bwMode="auto">
          <a:xfrm>
            <a:off x="2693988" y="508000"/>
            <a:ext cx="2967037" cy="144463"/>
          </a:xfrm>
          <a:prstGeom prst="rect">
            <a:avLst/>
          </a:prstGeom>
          <a:noFill/>
          <a:ln w="9525">
            <a:noFill/>
            <a:miter lim="800000"/>
            <a:headEnd/>
            <a:tailEnd/>
          </a:ln>
          <a:effectLst/>
        </p:spPr>
        <p:txBody>
          <a:bodyPr wrap="none" lIns="0" tIns="0" rIns="0" bIns="0">
            <a:spAutoFit/>
          </a:bodyPr>
          <a:lstStyle/>
          <a:p>
            <a:pPr eaLnBrk="1" hangingPunct="1">
              <a:defRPr/>
            </a:pPr>
            <a:r>
              <a:rPr lang="en-GB" sz="918">
                <a:solidFill>
                  <a:srgbClr val="000000"/>
                </a:solidFill>
                <a:latin typeface="Arial" charset="0"/>
              </a:rPr>
              <a:t>Last Modified 25/10/2011 22:09:33 GMT Standard Time</a:t>
            </a:r>
            <a:endParaRPr lang="en-US" sz="918">
              <a:solidFill>
                <a:srgbClr val="000000"/>
              </a:solidFill>
              <a:latin typeface="Arial" charset="0"/>
            </a:endParaRPr>
          </a:p>
        </p:txBody>
      </p:sp>
      <p:sp>
        <p:nvSpPr>
          <p:cNvPr id="6" name="Printed" hidden="1"/>
          <p:cNvSpPr txBox="1">
            <a:spLocks noChangeArrowheads="1"/>
          </p:cNvSpPr>
          <p:nvPr/>
        </p:nvSpPr>
        <p:spPr bwMode="auto">
          <a:xfrm>
            <a:off x="2693988" y="668338"/>
            <a:ext cx="2633662" cy="144462"/>
          </a:xfrm>
          <a:prstGeom prst="rect">
            <a:avLst/>
          </a:prstGeom>
          <a:noFill/>
          <a:ln w="9525">
            <a:noFill/>
            <a:miter lim="800000"/>
            <a:headEnd/>
            <a:tailEnd/>
          </a:ln>
          <a:effectLst/>
        </p:spPr>
        <p:txBody>
          <a:bodyPr wrap="none" lIns="0" tIns="0" rIns="0" bIns="0">
            <a:spAutoFit/>
          </a:bodyPr>
          <a:lstStyle/>
          <a:p>
            <a:pPr eaLnBrk="1" hangingPunct="1">
              <a:defRPr/>
            </a:pPr>
            <a:r>
              <a:rPr lang="en-GB" sz="918">
                <a:solidFill>
                  <a:srgbClr val="000000"/>
                </a:solidFill>
                <a:latin typeface="Arial" charset="0"/>
              </a:rPr>
              <a:t>Printed 25/10/2011 20:20:31 GMT Standard Time</a:t>
            </a:r>
            <a:endParaRPr lang="en-US" sz="918">
              <a:solidFill>
                <a:srgbClr val="000000"/>
              </a:solidFill>
              <a:latin typeface="Arial" charset="0"/>
            </a:endParaRPr>
          </a:p>
        </p:txBody>
      </p:sp>
      <p:grpSp>
        <p:nvGrpSpPr>
          <p:cNvPr id="7" name="McK Title Elements"/>
          <p:cNvGrpSpPr>
            <a:grpSpLocks/>
          </p:cNvGrpSpPr>
          <p:nvPr/>
        </p:nvGrpSpPr>
        <p:grpSpPr bwMode="auto">
          <a:xfrm>
            <a:off x="0" y="0"/>
            <a:ext cx="9140825" cy="6859588"/>
            <a:chOff x="0" y="0"/>
            <a:chExt cx="5643" cy="4235"/>
          </a:xfrm>
        </p:grpSpPr>
        <p:sp>
          <p:nvSpPr>
            <p:cNvPr id="8" name="McK Document type" hidden="1"/>
            <p:cNvSpPr txBox="1">
              <a:spLocks noChangeArrowheads="1"/>
            </p:cNvSpPr>
            <p:nvPr userDrawn="1"/>
          </p:nvSpPr>
          <p:spPr bwMode="auto">
            <a:xfrm>
              <a:off x="1663" y="3104"/>
              <a:ext cx="3109" cy="138"/>
            </a:xfrm>
            <a:prstGeom prst="rect">
              <a:avLst/>
            </a:prstGeom>
            <a:noFill/>
            <a:ln w="9525">
              <a:noFill/>
              <a:miter lim="800000"/>
              <a:headEnd/>
              <a:tailEnd/>
            </a:ln>
            <a:effectLst/>
          </p:spPr>
          <p:txBody>
            <a:bodyPr lIns="0" tIns="0" rIns="0" bIns="0" anchor="b">
              <a:spAutoFit/>
            </a:bodyPr>
            <a:lstStyle/>
            <a:p>
              <a:pPr eaLnBrk="1" hangingPunct="1">
                <a:defRPr/>
              </a:pPr>
              <a:r>
                <a:rPr lang="en-US" sz="1428">
                  <a:solidFill>
                    <a:srgbClr val="000000"/>
                  </a:solidFill>
                  <a:latin typeface="Arial" charset="0"/>
                </a:rPr>
                <a:t>Document type</a:t>
              </a:r>
            </a:p>
          </p:txBody>
        </p:sp>
        <p:sp>
          <p:nvSpPr>
            <p:cNvPr id="9" name="McK Date" hidden="1"/>
            <p:cNvSpPr txBox="1">
              <a:spLocks noChangeArrowheads="1"/>
            </p:cNvSpPr>
            <p:nvPr userDrawn="1"/>
          </p:nvSpPr>
          <p:spPr bwMode="auto">
            <a:xfrm>
              <a:off x="1663" y="3275"/>
              <a:ext cx="3109" cy="135"/>
            </a:xfrm>
            <a:prstGeom prst="rect">
              <a:avLst/>
            </a:prstGeom>
            <a:noFill/>
            <a:ln w="9525">
              <a:noFill/>
              <a:miter lim="800000"/>
              <a:headEnd/>
              <a:tailEnd/>
            </a:ln>
            <a:effectLst/>
          </p:spPr>
          <p:txBody>
            <a:bodyPr lIns="0" tIns="0" rIns="0" bIns="0">
              <a:spAutoFit/>
            </a:bodyPr>
            <a:lstStyle/>
            <a:p>
              <a:pPr eaLnBrk="1" hangingPunct="1">
                <a:defRPr/>
              </a:pPr>
              <a:r>
                <a:rPr lang="en-US" sz="1428">
                  <a:solidFill>
                    <a:srgbClr val="000000"/>
                  </a:solidFill>
                  <a:latin typeface="Arial" charset="0"/>
                </a:rPr>
                <a:t>Date</a:t>
              </a:r>
            </a:p>
          </p:txBody>
        </p:sp>
        <p:sp>
          <p:nvSpPr>
            <p:cNvPr id="10" name="McK Disclaimer" hidden="1"/>
            <p:cNvSpPr>
              <a:spLocks noChangeArrowheads="1"/>
            </p:cNvSpPr>
            <p:nvPr userDrawn="1"/>
          </p:nvSpPr>
          <p:spPr bwMode="auto">
            <a:xfrm>
              <a:off x="1663" y="3713"/>
              <a:ext cx="2774" cy="158"/>
            </a:xfrm>
            <a:prstGeom prst="rect">
              <a:avLst/>
            </a:prstGeom>
            <a:noFill/>
            <a:ln w="9525">
              <a:noFill/>
              <a:miter lim="800000"/>
              <a:headEnd/>
              <a:tailEnd/>
            </a:ln>
            <a:effectLst/>
          </p:spPr>
          <p:txBody>
            <a:bodyPr lIns="0" tIns="0" rIns="0" bIns="0" anchor="b">
              <a:spAutoFit/>
            </a:bodyPr>
            <a:lstStyle/>
            <a:p>
              <a:pPr defTabSz="821202">
                <a:defRPr/>
              </a:pPr>
              <a:r>
                <a:rPr lang="en-US" sz="816">
                  <a:solidFill>
                    <a:srgbClr val="000000"/>
                  </a:solidFill>
                  <a:latin typeface="Arial" charset="0"/>
                </a:rPr>
                <a:t>CONFIDENTIAL AND PROPRIETARY</a:t>
              </a:r>
            </a:p>
            <a:p>
              <a:pPr defTabSz="821202">
                <a:defRPr/>
              </a:pPr>
              <a:r>
                <a:rPr lang="en-US" sz="816">
                  <a:solidFill>
                    <a:srgbClr val="000000"/>
                  </a:solidFill>
                  <a:latin typeface="Arial" charset="0"/>
                </a:rPr>
                <a:t>Any use of this material without specific permission of McKinsey &amp; Company is strictly prohibited</a:t>
              </a:r>
            </a:p>
          </p:txBody>
        </p:sp>
        <p:sp>
          <p:nvSpPr>
            <p:cNvPr id="11" name="TitleBottomPlaceholder" hidden="1"/>
            <p:cNvSpPr>
              <a:spLocks noChangeArrowheads="1"/>
            </p:cNvSpPr>
            <p:nvPr userDrawn="1"/>
          </p:nvSpPr>
          <p:spPr bwMode="auto">
            <a:xfrm>
              <a:off x="0" y="1410"/>
              <a:ext cx="1382" cy="2825"/>
            </a:xfrm>
            <a:prstGeom prst="rect">
              <a:avLst/>
            </a:prstGeom>
            <a:solidFill>
              <a:srgbClr val="0065CC"/>
            </a:solidFill>
            <a:ln w="9525">
              <a:noFill/>
              <a:miter lim="800000"/>
              <a:headEnd/>
              <a:tailEnd/>
            </a:ln>
            <a:effectLst/>
          </p:spPr>
          <p:txBody>
            <a:bodyPr wrap="none" anchor="ctr"/>
            <a:lstStyle/>
            <a:p>
              <a:pPr eaLnBrk="1" hangingPunct="1">
                <a:defRPr/>
              </a:pPr>
              <a:endParaRPr lang="de-DE" sz="1326">
                <a:solidFill>
                  <a:srgbClr val="000000"/>
                </a:solidFill>
                <a:latin typeface="Arial" charset="0"/>
              </a:endParaRPr>
            </a:p>
          </p:txBody>
        </p:sp>
        <p:sp>
          <p:nvSpPr>
            <p:cNvPr id="12" name="TitleTopPlaceholder" hidden="1"/>
            <p:cNvSpPr>
              <a:spLocks noChangeArrowheads="1"/>
            </p:cNvSpPr>
            <p:nvPr userDrawn="1"/>
          </p:nvSpPr>
          <p:spPr bwMode="auto">
            <a:xfrm>
              <a:off x="0" y="0"/>
              <a:ext cx="1382" cy="1410"/>
            </a:xfrm>
            <a:prstGeom prst="rect">
              <a:avLst/>
            </a:prstGeom>
            <a:solidFill>
              <a:srgbClr val="91AFFF"/>
            </a:solidFill>
            <a:ln w="9525">
              <a:noFill/>
              <a:miter lim="800000"/>
              <a:headEnd/>
              <a:tailEnd/>
            </a:ln>
            <a:effectLst/>
          </p:spPr>
          <p:txBody>
            <a:bodyPr wrap="none" anchor="ctr"/>
            <a:lstStyle/>
            <a:p>
              <a:pPr eaLnBrk="1" hangingPunct="1">
                <a:defRPr/>
              </a:pPr>
              <a:endParaRPr lang="de-DE" sz="1326">
                <a:solidFill>
                  <a:srgbClr val="000000"/>
                </a:solidFill>
                <a:latin typeface="Arial" charset="0"/>
              </a:endParaRPr>
            </a:p>
          </p:txBody>
        </p:sp>
        <p:sp>
          <p:nvSpPr>
            <p:cNvPr id="13" name="Rectangle 1189" hidden="1"/>
            <p:cNvSpPr>
              <a:spLocks noChangeArrowheads="1"/>
            </p:cNvSpPr>
            <p:nvPr userDrawn="1"/>
          </p:nvSpPr>
          <p:spPr bwMode="auto">
            <a:xfrm>
              <a:off x="0" y="0"/>
              <a:ext cx="5643" cy="4234"/>
            </a:xfrm>
            <a:prstGeom prst="rect">
              <a:avLst/>
            </a:prstGeom>
            <a:noFill/>
            <a:ln w="3175">
              <a:solidFill>
                <a:srgbClr val="000000"/>
              </a:solidFill>
              <a:miter lim="800000"/>
              <a:headEnd/>
              <a:tailEnd/>
            </a:ln>
            <a:effectLst/>
          </p:spPr>
          <p:txBody>
            <a:bodyPr wrap="none" anchor="ctr"/>
            <a:lstStyle/>
            <a:p>
              <a:pPr eaLnBrk="1" hangingPunct="1">
                <a:defRPr/>
              </a:pPr>
              <a:endParaRPr lang="de-DE" sz="1326">
                <a:solidFill>
                  <a:srgbClr val="000000"/>
                </a:solidFill>
                <a:latin typeface="Arial" charset="0"/>
              </a:endParaRPr>
            </a:p>
          </p:txBody>
        </p:sp>
      </p:grpSp>
      <p:grpSp>
        <p:nvGrpSpPr>
          <p:cNvPr id="14" name="TitleBottomBar"/>
          <p:cNvGrpSpPr>
            <a:grpSpLocks/>
          </p:cNvGrpSpPr>
          <p:nvPr/>
        </p:nvGrpSpPr>
        <p:grpSpPr bwMode="auto">
          <a:xfrm>
            <a:off x="2238375" y="6429375"/>
            <a:ext cx="6905625" cy="428625"/>
            <a:chOff x="1382" y="3969"/>
            <a:chExt cx="4263" cy="265"/>
          </a:xfrm>
        </p:grpSpPr>
        <p:sp>
          <p:nvSpPr>
            <p:cNvPr id="15" name="Rectangle 1134"/>
            <p:cNvSpPr>
              <a:spLocks noChangeArrowheads="1"/>
            </p:cNvSpPr>
            <p:nvPr userDrawn="1">
              <p:custDataLst>
                <p:tags r:id="rId1"/>
              </p:custDataLst>
            </p:nvPr>
          </p:nvSpPr>
          <p:spPr bwMode="gray">
            <a:xfrm>
              <a:off x="1382" y="3969"/>
              <a:ext cx="4263" cy="265"/>
            </a:xfrm>
            <a:prstGeom prst="rect">
              <a:avLst/>
            </a:prstGeom>
            <a:solidFill>
              <a:srgbClr val="002960"/>
            </a:solidFill>
            <a:ln w="9525">
              <a:noFill/>
              <a:miter lim="800000"/>
              <a:headEnd/>
              <a:tailEnd/>
            </a:ln>
            <a:effectLst/>
          </p:spPr>
          <p:txBody>
            <a:bodyPr wrap="none" anchor="ctr"/>
            <a:lstStyle/>
            <a:p>
              <a:pPr eaLnBrk="1" hangingPunct="1">
                <a:defRPr/>
              </a:pPr>
              <a:endParaRPr lang="de-DE" sz="1326">
                <a:solidFill>
                  <a:srgbClr val="000000"/>
                </a:solidFill>
                <a:latin typeface="Arial" charset="0"/>
              </a:endParaRPr>
            </a:p>
          </p:txBody>
        </p:sp>
        <p:pic>
          <p:nvPicPr>
            <p:cNvPr id="16" name="Picture 119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19" y="4059"/>
              <a:ext cx="1023"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 name="TitleBottomBarBW" hidden="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9963" y="6573838"/>
            <a:ext cx="16700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doc id"/>
          <p:cNvSpPr txBox="1">
            <a:spLocks noChangeArrowheads="1"/>
          </p:cNvSpPr>
          <p:nvPr/>
        </p:nvSpPr>
        <p:spPr bwMode="auto">
          <a:xfrm>
            <a:off x="8613775" y="36513"/>
            <a:ext cx="301625" cy="125412"/>
          </a:xfrm>
          <a:prstGeom prst="rect">
            <a:avLst/>
          </a:prstGeom>
          <a:noFill/>
          <a:ln w="9525">
            <a:noFill/>
            <a:miter lim="800000"/>
            <a:headEnd/>
            <a:tailEnd/>
          </a:ln>
          <a:effectLst/>
        </p:spPr>
        <p:txBody>
          <a:bodyPr wrap="none" lIns="0" tIns="0" rIns="0" bIns="0"/>
          <a:lstStyle/>
          <a:p>
            <a:pPr eaLnBrk="1" hangingPunct="1">
              <a:defRPr/>
            </a:pPr>
            <a:endParaRPr lang="de-DE" sz="1326">
              <a:solidFill>
                <a:srgbClr val="000000"/>
              </a:solidFill>
              <a:latin typeface="Arial" charset="0"/>
            </a:endParaRPr>
          </a:p>
        </p:txBody>
      </p:sp>
      <p:sp>
        <p:nvSpPr>
          <p:cNvPr id="13314" name="Rectangle 1026"/>
          <p:cNvSpPr>
            <a:spLocks noGrp="1" noChangeArrowheads="1"/>
          </p:cNvSpPr>
          <p:nvPr>
            <p:ph type="ctrTitle"/>
          </p:nvPr>
        </p:nvSpPr>
        <p:spPr>
          <a:xfrm>
            <a:off x="2693795" y="2176938"/>
            <a:ext cx="5036084" cy="502445"/>
          </a:xfrm>
        </p:spPr>
        <p:txBody>
          <a:bodyPr/>
          <a:lstStyle>
            <a:lvl1pPr>
              <a:defRPr sz="3265" b="0"/>
            </a:lvl1pPr>
          </a:lstStyle>
          <a:p>
            <a:r>
              <a:rPr lang="en-US"/>
              <a:t>Click to edit Master title</a:t>
            </a:r>
          </a:p>
        </p:txBody>
      </p:sp>
      <p:sp>
        <p:nvSpPr>
          <p:cNvPr id="13315" name="Rectangle 1027"/>
          <p:cNvSpPr>
            <a:spLocks noGrp="1" noChangeArrowheads="1"/>
          </p:cNvSpPr>
          <p:nvPr>
            <p:ph type="subTitle" idx="1"/>
          </p:nvPr>
        </p:nvSpPr>
        <p:spPr>
          <a:xfrm>
            <a:off x="2693795" y="3945699"/>
            <a:ext cx="5036084" cy="219740"/>
          </a:xfrm>
        </p:spPr>
        <p:txBody>
          <a:bodyPr>
            <a:spAutoFit/>
          </a:bodyPr>
          <a:lstStyle>
            <a:lvl1pPr>
              <a:defRPr sz="1428"/>
            </a:lvl1pPr>
          </a:lstStyle>
          <a:p>
            <a:r>
              <a:rPr lang="en-US"/>
              <a:t>Click to edit Master subtitle style</a:t>
            </a:r>
          </a:p>
        </p:txBody>
      </p:sp>
    </p:spTree>
    <p:extLst>
      <p:ext uri="{BB962C8B-B14F-4D97-AF65-F5344CB8AC3E}">
        <p14:creationId xmlns:p14="http://schemas.microsoft.com/office/powerpoint/2010/main" val="4613365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286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291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DD38EAC7-2AB2-4095-83AC-638A8DB84CF1}" type="slidenum">
              <a:rPr lang="fr-FR"/>
              <a:pPr>
                <a:defRPr/>
              </a:pPr>
              <a:t>‹N°›</a:t>
            </a:fld>
            <a:endParaRPr lang="fr-FR"/>
          </a:p>
        </p:txBody>
      </p:sp>
    </p:spTree>
    <p:extLst>
      <p:ext uri="{BB962C8B-B14F-4D97-AF65-F5344CB8AC3E}">
        <p14:creationId xmlns:p14="http://schemas.microsoft.com/office/powerpoint/2010/main" val="40754314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1" y="365126"/>
            <a:ext cx="78867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4" name="Espace réservé du contenu 3"/>
          <p:cNvSpPr>
            <a:spLocks noGrp="1"/>
          </p:cNvSpPr>
          <p:nvPr>
            <p:ph sz="half" idx="2"/>
          </p:nvPr>
        </p:nvSpPr>
        <p:spPr>
          <a:xfrm>
            <a:off x="629842" y="2505075"/>
            <a:ext cx="3868340"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6" name="Espace réservé du contenu 5"/>
          <p:cNvSpPr>
            <a:spLocks noGrp="1"/>
          </p:cNvSpPr>
          <p:nvPr>
            <p:ph sz="quarter" idx="4"/>
          </p:nvPr>
        </p:nvSpPr>
        <p:spPr>
          <a:xfrm>
            <a:off x="4629150" y="2505075"/>
            <a:ext cx="3887391"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8C1EFC48-277E-4BC5-8868-D1720A85F625}" type="slidenum">
              <a:rPr lang="fr-FR"/>
              <a:pPr>
                <a:defRPr/>
              </a:pPr>
              <a:t>‹N°›</a:t>
            </a:fld>
            <a:endParaRPr lang="fr-FR"/>
          </a:p>
        </p:txBody>
      </p:sp>
    </p:spTree>
    <p:extLst>
      <p:ext uri="{BB962C8B-B14F-4D97-AF65-F5344CB8AC3E}">
        <p14:creationId xmlns:p14="http://schemas.microsoft.com/office/powerpoint/2010/main" val="10721160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2C2651BA-C171-467C-8393-B1CB27ED0FC6}" type="slidenum">
              <a:rPr lang="fr-FR"/>
              <a:pPr>
                <a:defRPr/>
              </a:pPr>
              <a:t>‹N°›</a:t>
            </a:fld>
            <a:endParaRPr lang="fr-FR"/>
          </a:p>
        </p:txBody>
      </p:sp>
    </p:spTree>
    <p:extLst>
      <p:ext uri="{BB962C8B-B14F-4D97-AF65-F5344CB8AC3E}">
        <p14:creationId xmlns:p14="http://schemas.microsoft.com/office/powerpoint/2010/main" val="26205690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A53A90A2-DB71-46B0-8AD5-904EC0575398}" type="slidenum">
              <a:rPr lang="fr-FR"/>
              <a:pPr>
                <a:defRPr/>
              </a:pPr>
              <a:t>‹N°›</a:t>
            </a:fld>
            <a:endParaRPr lang="fr-FR"/>
          </a:p>
        </p:txBody>
      </p:sp>
    </p:spTree>
    <p:extLst>
      <p:ext uri="{BB962C8B-B14F-4D97-AF65-F5344CB8AC3E}">
        <p14:creationId xmlns:p14="http://schemas.microsoft.com/office/powerpoint/2010/main" val="20356977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smtClean="0"/>
              <a:t>Modifiez le style du titre</a:t>
            </a:r>
            <a:endParaRPr lang="fr-FR"/>
          </a:p>
        </p:txBody>
      </p:sp>
      <p:sp>
        <p:nvSpPr>
          <p:cNvPr id="3" name="Espace réservé du conten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A85C7D94-630B-4303-84CD-0BBC02C054FA}" type="slidenum">
              <a:rPr lang="fr-FR"/>
              <a:pPr>
                <a:defRPr/>
              </a:pPr>
              <a:t>‹N°›</a:t>
            </a:fld>
            <a:endParaRPr lang="fr-FR"/>
          </a:p>
        </p:txBody>
      </p:sp>
    </p:spTree>
    <p:extLst>
      <p:ext uri="{BB962C8B-B14F-4D97-AF65-F5344CB8AC3E}">
        <p14:creationId xmlns:p14="http://schemas.microsoft.com/office/powerpoint/2010/main" val="18719557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smtClean="0"/>
              <a:t>Modifiez le style du titre</a:t>
            </a:r>
            <a:endParaRPr lang="fr-FR"/>
          </a:p>
        </p:txBody>
      </p:sp>
      <p:sp>
        <p:nvSpPr>
          <p:cNvPr id="3" name="Espace réservé pour une image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fr-FR" noProof="0" smtClean="0"/>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C2EE8723-5BBD-44AC-8A6F-6CBE32D3570F}" type="slidenum">
              <a:rPr lang="fr-FR"/>
              <a:pPr>
                <a:defRPr/>
              </a:pPr>
              <a:t>‹N°›</a:t>
            </a:fld>
            <a:endParaRPr lang="fr-FR"/>
          </a:p>
        </p:txBody>
      </p:sp>
    </p:spTree>
    <p:extLst>
      <p:ext uri="{BB962C8B-B14F-4D97-AF65-F5344CB8AC3E}">
        <p14:creationId xmlns:p14="http://schemas.microsoft.com/office/powerpoint/2010/main" val="230279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5E157D49-383A-48B4-ABA8-4D7AE5C71750}" type="slidenum">
              <a:rPr lang="fr-FR"/>
              <a:pPr>
                <a:defRPr/>
              </a:pPr>
              <a:t>‹N°›</a:t>
            </a:fld>
            <a:endParaRPr lang="fr-FR"/>
          </a:p>
        </p:txBody>
      </p:sp>
    </p:spTree>
    <p:extLst>
      <p:ext uri="{BB962C8B-B14F-4D97-AF65-F5344CB8AC3E}">
        <p14:creationId xmlns:p14="http://schemas.microsoft.com/office/powerpoint/2010/main" val="31538209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365125"/>
            <a:ext cx="1971675"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28650" y="365125"/>
            <a:ext cx="5800725"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B0A4D3D9-D751-474F-9136-0BD7A606A25B}" type="slidenum">
              <a:rPr lang="fr-FR"/>
              <a:pPr>
                <a:defRPr/>
              </a:pPr>
              <a:t>‹N°›</a:t>
            </a:fld>
            <a:endParaRPr lang="fr-FR"/>
          </a:p>
        </p:txBody>
      </p:sp>
    </p:spTree>
    <p:extLst>
      <p:ext uri="{BB962C8B-B14F-4D97-AF65-F5344CB8AC3E}">
        <p14:creationId xmlns:p14="http://schemas.microsoft.com/office/powerpoint/2010/main" val="4659195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cSld name="1_Diapositive de titre">
    <p:spTree>
      <p:nvGrpSpPr>
        <p:cNvPr id="1" name=""/>
        <p:cNvGrpSpPr/>
        <p:nvPr/>
      </p:nvGrpSpPr>
      <p:grpSpPr>
        <a:xfrm>
          <a:off x="0" y="0"/>
          <a:ext cx="0" cy="0"/>
          <a:chOff x="0" y="0"/>
          <a:chExt cx="0" cy="0"/>
        </a:xfrm>
      </p:grpSpPr>
      <p:pic>
        <p:nvPicPr>
          <p:cNvPr id="3" name="Image 6" descr="PageUnePP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2"/>
          <p:cNvSpPr>
            <a:spLocks noChangeArrowheads="1"/>
          </p:cNvSpPr>
          <p:nvPr userDrawn="1"/>
        </p:nvSpPr>
        <p:spPr bwMode="auto">
          <a:xfrm>
            <a:off x="0" y="5445125"/>
            <a:ext cx="37798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defRPr/>
            </a:pPr>
            <a:endParaRPr lang="fr-FR" altLang="fr-FR" sz="1800" b="1" smtClean="0">
              <a:solidFill>
                <a:prstClr val="white"/>
              </a:solidFill>
            </a:endParaRPr>
          </a:p>
        </p:txBody>
      </p:sp>
      <p:sp>
        <p:nvSpPr>
          <p:cNvPr id="64522" name="Rectangle 10"/>
          <p:cNvSpPr>
            <a:spLocks noGrp="1" noChangeArrowheads="1"/>
          </p:cNvSpPr>
          <p:nvPr>
            <p:ph type="subTitle" sz="quarter" idx="1"/>
          </p:nvPr>
        </p:nvSpPr>
        <p:spPr>
          <a:xfrm>
            <a:off x="71438" y="5394325"/>
            <a:ext cx="4284662" cy="1419225"/>
          </a:xfrm>
        </p:spPr>
        <p:txBody>
          <a:bodyPr/>
          <a:lstStyle>
            <a:lvl1pPr marL="0" indent="0">
              <a:buFontTx/>
              <a:buNone/>
              <a:defRPr sz="2000" b="1">
                <a:solidFill>
                  <a:schemeClr val="bg1"/>
                </a:solidFill>
              </a:defRPr>
            </a:lvl1pPr>
          </a:lstStyle>
          <a:p>
            <a:pPr lvl="0"/>
            <a:r>
              <a:rPr lang="fr-FR" altLang="fr-FR" noProof="0" smtClean="0"/>
              <a:t>Service émetteur</a:t>
            </a:r>
          </a:p>
          <a:p>
            <a:pPr lvl="0"/>
            <a:r>
              <a:rPr lang="fr-FR" altLang="fr-FR" noProof="0" smtClean="0"/>
              <a:t>Date</a:t>
            </a:r>
          </a:p>
          <a:p>
            <a:pPr lvl="0"/>
            <a:r>
              <a:rPr lang="fr-FR" altLang="fr-FR" noProof="0" smtClean="0"/>
              <a:t>Contexte de la présentation</a:t>
            </a:r>
          </a:p>
        </p:txBody>
      </p:sp>
    </p:spTree>
    <p:extLst>
      <p:ext uri="{BB962C8B-B14F-4D97-AF65-F5344CB8AC3E}">
        <p14:creationId xmlns:p14="http://schemas.microsoft.com/office/powerpoint/2010/main" val="29413577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Sommaire &amp; Intercalair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smtClean="0"/>
              <a:t>Sommaire :</a:t>
            </a:r>
            <a:endParaRPr lang="fr-FR" dirty="0"/>
          </a:p>
        </p:txBody>
      </p:sp>
      <p:sp>
        <p:nvSpPr>
          <p:cNvPr id="10" name="Espace réservé du texte 9"/>
          <p:cNvSpPr>
            <a:spLocks noGrp="1"/>
          </p:cNvSpPr>
          <p:nvPr>
            <p:ph type="body" sz="quarter" idx="12" hasCustomPrompt="1"/>
          </p:nvPr>
        </p:nvSpPr>
        <p:spPr>
          <a:xfrm>
            <a:off x="659423" y="2086401"/>
            <a:ext cx="7198382" cy="462827"/>
          </a:xfrm>
        </p:spPr>
        <p:txBody>
          <a:bodyPr/>
          <a:lstStyle>
            <a:lvl1pPr>
              <a:lnSpc>
                <a:spcPct val="100000"/>
              </a:lnSpc>
              <a:spcBef>
                <a:spcPts val="511"/>
              </a:spcBef>
              <a:defRPr/>
            </a:lvl1pPr>
            <a:lvl2pPr marL="153396" indent="-153396">
              <a:lnSpc>
                <a:spcPct val="100000"/>
              </a:lnSpc>
              <a:buClr>
                <a:srgbClr val="999999"/>
              </a:buClr>
              <a:buSzPct val="100000"/>
              <a:buFontTx/>
              <a:buBlip>
                <a:blip r:embed="rId2"/>
              </a:buBlip>
              <a:defRPr sz="2000" b="1">
                <a:solidFill>
                  <a:srgbClr val="999999"/>
                </a:solidFill>
              </a:defRPr>
            </a:lvl2pPr>
          </a:lstStyle>
          <a:p>
            <a:pPr lvl="0"/>
            <a:r>
              <a:rPr lang="fr-FR" dirty="0" smtClean="0"/>
              <a:t>1. Partie 1</a:t>
            </a:r>
          </a:p>
        </p:txBody>
      </p:sp>
      <p:sp>
        <p:nvSpPr>
          <p:cNvPr id="4" name="Espace réservé du texte 9"/>
          <p:cNvSpPr>
            <a:spLocks noGrp="1"/>
          </p:cNvSpPr>
          <p:nvPr>
            <p:ph type="body" sz="quarter" idx="13" hasCustomPrompt="1"/>
          </p:nvPr>
        </p:nvSpPr>
        <p:spPr>
          <a:xfrm>
            <a:off x="664616" y="2872769"/>
            <a:ext cx="7198382" cy="462827"/>
          </a:xfrm>
        </p:spPr>
        <p:txBody>
          <a:bodyPr/>
          <a:lstStyle>
            <a:lvl1pPr>
              <a:lnSpc>
                <a:spcPct val="100000"/>
              </a:lnSpc>
              <a:spcBef>
                <a:spcPts val="511"/>
              </a:spcBef>
              <a:defRPr baseline="0"/>
            </a:lvl1pPr>
            <a:lvl2pPr marL="153396" indent="-153396">
              <a:lnSpc>
                <a:spcPct val="100000"/>
              </a:lnSpc>
              <a:buClr>
                <a:srgbClr val="999999"/>
              </a:buClr>
              <a:buSzPct val="100000"/>
              <a:buFontTx/>
              <a:buBlip>
                <a:blip r:embed="rId2"/>
              </a:buBlip>
              <a:defRPr sz="2000" b="1">
                <a:solidFill>
                  <a:srgbClr val="999999"/>
                </a:solidFill>
              </a:defRPr>
            </a:lvl2pPr>
          </a:lstStyle>
          <a:p>
            <a:pPr lvl="0"/>
            <a:r>
              <a:rPr lang="fr-FR" dirty="0" smtClean="0"/>
              <a:t>2. Partie 2</a:t>
            </a:r>
          </a:p>
        </p:txBody>
      </p:sp>
      <p:sp>
        <p:nvSpPr>
          <p:cNvPr id="5" name="Espace réservé du texte 9"/>
          <p:cNvSpPr>
            <a:spLocks noGrp="1"/>
          </p:cNvSpPr>
          <p:nvPr>
            <p:ph type="body" sz="quarter" idx="14" hasCustomPrompt="1"/>
          </p:nvPr>
        </p:nvSpPr>
        <p:spPr>
          <a:xfrm>
            <a:off x="659423" y="3602913"/>
            <a:ext cx="7198382" cy="462827"/>
          </a:xfrm>
        </p:spPr>
        <p:txBody>
          <a:bodyPr/>
          <a:lstStyle>
            <a:lvl1pPr>
              <a:lnSpc>
                <a:spcPct val="100000"/>
              </a:lnSpc>
              <a:spcBef>
                <a:spcPts val="511"/>
              </a:spcBef>
              <a:defRPr/>
            </a:lvl1pPr>
            <a:lvl2pPr marL="153396" indent="-153396">
              <a:lnSpc>
                <a:spcPct val="100000"/>
              </a:lnSpc>
              <a:buClr>
                <a:srgbClr val="999999"/>
              </a:buClr>
              <a:buSzPct val="100000"/>
              <a:buFontTx/>
              <a:buBlip>
                <a:blip r:embed="rId2"/>
              </a:buBlip>
              <a:defRPr sz="2000" b="1">
                <a:solidFill>
                  <a:srgbClr val="999999"/>
                </a:solidFill>
              </a:defRPr>
            </a:lvl2pPr>
          </a:lstStyle>
          <a:p>
            <a:pPr lvl="0"/>
            <a:r>
              <a:rPr lang="fr-FR" dirty="0" smtClean="0"/>
              <a:t>3. Partie 3</a:t>
            </a:r>
          </a:p>
        </p:txBody>
      </p:sp>
      <p:pic>
        <p:nvPicPr>
          <p:cNvPr id="3" name="Imag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36864" y="6143123"/>
            <a:ext cx="2576383" cy="534836"/>
          </a:xfrm>
          <a:prstGeom prst="rect">
            <a:avLst/>
          </a:prstGeom>
        </p:spPr>
      </p:pic>
    </p:spTree>
    <p:extLst>
      <p:ext uri="{BB962C8B-B14F-4D97-AF65-F5344CB8AC3E}">
        <p14:creationId xmlns:p14="http://schemas.microsoft.com/office/powerpoint/2010/main" val="8417362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graphicFrame>
        <p:nvGraphicFramePr>
          <p:cNvPr id="4"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98855" name="think-cell Slide" r:id="rId6" imgW="270" imgH="270" progId="TCLayout.ActiveDocument.1">
                  <p:embed/>
                </p:oleObj>
              </mc:Choice>
              <mc:Fallback>
                <p:oleObj name="think-cell Slide" r:id="rId6" imgW="270" imgH="270" progId="TCLayout.ActiveDocument.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SlideBottomBar"/>
          <p:cNvSpPr>
            <a:spLocks noChangeArrowheads="1"/>
          </p:cNvSpPr>
          <p:nvPr/>
        </p:nvSpPr>
        <p:spPr bwMode="auto">
          <a:xfrm>
            <a:off x="0" y="6429375"/>
            <a:ext cx="9144000" cy="430213"/>
          </a:xfrm>
          <a:prstGeom prst="rect">
            <a:avLst/>
          </a:prstGeom>
          <a:solidFill>
            <a:srgbClr val="C7DFFB"/>
          </a:solidFill>
          <a:ln w="9525">
            <a:noFill/>
            <a:miter lim="800000"/>
            <a:headEnd/>
            <a:tailEnd/>
          </a:ln>
          <a:effectLst/>
        </p:spPr>
        <p:txBody>
          <a:bodyPr wrap="none" anchor="ctr"/>
          <a:lstStyle/>
          <a:p>
            <a:pPr algn="ctr" eaLnBrk="1" hangingPunct="1">
              <a:defRPr/>
            </a:pPr>
            <a:endParaRPr lang="de-DE" sz="1326">
              <a:solidFill>
                <a:srgbClr val="000000"/>
              </a:solidFill>
              <a:latin typeface="Arial" charset="0"/>
            </a:endParaRPr>
          </a:p>
        </p:txBody>
      </p:sp>
      <p:sp>
        <p:nvSpPr>
          <p:cNvPr id="6" name="SlideLogoText"/>
          <p:cNvSpPr>
            <a:spLocks noChangeArrowheads="1"/>
          </p:cNvSpPr>
          <p:nvPr>
            <p:custDataLst>
              <p:tags r:id="rId3"/>
            </p:custDataLst>
          </p:nvPr>
        </p:nvSpPr>
        <p:spPr bwMode="auto">
          <a:xfrm>
            <a:off x="5248275" y="6564313"/>
            <a:ext cx="3254375" cy="160337"/>
          </a:xfrm>
          <a:prstGeom prst="rect">
            <a:avLst/>
          </a:prstGeom>
          <a:noFill/>
          <a:ln w="9525">
            <a:noFill/>
            <a:miter lim="800000"/>
            <a:headEnd/>
            <a:tailEnd/>
          </a:ln>
          <a:effectLst/>
        </p:spPr>
        <p:txBody>
          <a:bodyPr wrap="none" lIns="0" tIns="0" rIns="0" bIns="0" anchor="ctr">
            <a:spAutoFit/>
          </a:bodyPr>
          <a:lstStyle/>
          <a:p>
            <a:pPr algn="r" defTabSz="913526" eaLnBrk="1" hangingPunct="1">
              <a:defRPr/>
            </a:pPr>
            <a:r>
              <a:rPr lang="en-US" sz="1020">
                <a:solidFill>
                  <a:srgbClr val="000000"/>
                </a:solidFill>
                <a:latin typeface="Arial" charset="0"/>
              </a:rPr>
              <a:t>Veolia Water North America and McKinsey &amp; Company</a:t>
            </a:r>
          </a:p>
        </p:txBody>
      </p:sp>
      <p:sp>
        <p:nvSpPr>
          <p:cNvPr id="7" name="McK 1. On-page tracker" hidden="1"/>
          <p:cNvSpPr>
            <a:spLocks noChangeArrowheads="1"/>
          </p:cNvSpPr>
          <p:nvPr/>
        </p:nvSpPr>
        <p:spPr bwMode="auto">
          <a:xfrm>
            <a:off x="122238" y="26988"/>
            <a:ext cx="893762" cy="225425"/>
          </a:xfrm>
          <a:prstGeom prst="rect">
            <a:avLst/>
          </a:prstGeom>
          <a:noFill/>
          <a:ln w="9525">
            <a:noFill/>
            <a:miter lim="800000"/>
            <a:headEnd/>
            <a:tailEnd/>
          </a:ln>
          <a:effectLst/>
        </p:spPr>
        <p:txBody>
          <a:bodyPr wrap="none" lIns="0" tIns="0" rIns="0" bIns="0">
            <a:spAutoFit/>
          </a:bodyPr>
          <a:lstStyle/>
          <a:p>
            <a:pPr eaLnBrk="1" hangingPunct="1">
              <a:defRPr/>
            </a:pPr>
            <a:r>
              <a:rPr lang="en-US" sz="1428">
                <a:solidFill>
                  <a:srgbClr val="808080"/>
                </a:solidFill>
                <a:latin typeface="Arial" charset="0"/>
              </a:rPr>
              <a:t>TRACKER</a:t>
            </a:r>
          </a:p>
        </p:txBody>
      </p:sp>
      <p:sp>
        <p:nvSpPr>
          <p:cNvPr id="8" name="McK 3. Unit of measure" hidden="1"/>
          <p:cNvSpPr txBox="1">
            <a:spLocks noChangeArrowheads="1"/>
          </p:cNvSpPr>
          <p:nvPr/>
        </p:nvSpPr>
        <p:spPr bwMode="auto">
          <a:xfrm>
            <a:off x="122238" y="542925"/>
            <a:ext cx="3729037" cy="223838"/>
          </a:xfrm>
          <a:prstGeom prst="rect">
            <a:avLst/>
          </a:prstGeom>
          <a:noFill/>
          <a:ln w="9525">
            <a:noFill/>
            <a:miter lim="800000"/>
            <a:headEnd/>
            <a:tailEnd/>
          </a:ln>
          <a:effectLst/>
        </p:spPr>
        <p:txBody>
          <a:bodyPr lIns="0" tIns="0" rIns="0" bIns="0">
            <a:spAutoFit/>
          </a:bodyPr>
          <a:lstStyle/>
          <a:p>
            <a:pPr defTabSz="913526" eaLnBrk="1" hangingPunct="1">
              <a:defRPr/>
            </a:pPr>
            <a:r>
              <a:rPr lang="en-US" sz="1428">
                <a:solidFill>
                  <a:srgbClr val="808080"/>
                </a:solidFill>
                <a:latin typeface="Arial" charset="0"/>
              </a:rPr>
              <a:t>Unit of measure</a:t>
            </a:r>
          </a:p>
        </p:txBody>
      </p:sp>
      <p:grpSp>
        <p:nvGrpSpPr>
          <p:cNvPr id="9" name="McK Slide Elements"/>
          <p:cNvGrpSpPr>
            <a:grpSpLocks/>
          </p:cNvGrpSpPr>
          <p:nvPr userDrawn="1"/>
        </p:nvGrpSpPr>
        <p:grpSpPr bwMode="auto">
          <a:xfrm>
            <a:off x="122238" y="6199188"/>
            <a:ext cx="8721725" cy="525462"/>
            <a:chOff x="75" y="3827"/>
            <a:chExt cx="5385" cy="325"/>
          </a:xfrm>
        </p:grpSpPr>
        <p:sp>
          <p:nvSpPr>
            <p:cNvPr id="10" name="McK 4. Footnote" hidden="1"/>
            <p:cNvSpPr txBox="1">
              <a:spLocks noChangeArrowheads="1"/>
            </p:cNvSpPr>
            <p:nvPr userDrawn="1"/>
          </p:nvSpPr>
          <p:spPr bwMode="auto">
            <a:xfrm>
              <a:off x="75" y="3827"/>
              <a:ext cx="5385" cy="99"/>
            </a:xfrm>
            <a:prstGeom prst="rect">
              <a:avLst/>
            </a:prstGeom>
            <a:noFill/>
            <a:ln w="9525">
              <a:noFill/>
              <a:miter lim="800000"/>
              <a:headEnd/>
              <a:tailEnd/>
            </a:ln>
            <a:effectLst/>
          </p:spPr>
          <p:txBody>
            <a:bodyPr lIns="0" tIns="0" rIns="0" bIns="0" anchor="b">
              <a:spAutoFit/>
            </a:bodyPr>
            <a:lstStyle/>
            <a:p>
              <a:pPr marL="106902" indent="-106902" defTabSz="913526" eaLnBrk="1" hangingPunct="1">
                <a:defRPr/>
              </a:pPr>
              <a:r>
                <a:rPr lang="en-US" sz="1020">
                  <a:solidFill>
                    <a:srgbClr val="000000"/>
                  </a:solidFill>
                  <a:latin typeface="Arial" charset="0"/>
                </a:rPr>
                <a:t>1 Footnote</a:t>
              </a:r>
            </a:p>
          </p:txBody>
        </p:sp>
        <p:sp>
          <p:nvSpPr>
            <p:cNvPr id="11" name="McK 5. Source" hidden="1"/>
            <p:cNvSpPr>
              <a:spLocks noChangeArrowheads="1"/>
            </p:cNvSpPr>
            <p:nvPr userDrawn="1"/>
          </p:nvSpPr>
          <p:spPr bwMode="auto">
            <a:xfrm>
              <a:off x="75" y="4053"/>
              <a:ext cx="4323" cy="99"/>
            </a:xfrm>
            <a:prstGeom prst="rect">
              <a:avLst/>
            </a:prstGeom>
            <a:noFill/>
            <a:ln w="9525">
              <a:noFill/>
              <a:miter lim="800000"/>
              <a:headEnd/>
              <a:tailEnd/>
            </a:ln>
            <a:effectLst/>
          </p:spPr>
          <p:txBody>
            <a:bodyPr lIns="0" tIns="0" rIns="0" bIns="0" anchor="ctr">
              <a:spAutoFit/>
            </a:bodyPr>
            <a:lstStyle/>
            <a:p>
              <a:pPr marL="621975" indent="-621975" defTabSz="913526" eaLnBrk="1" hangingPunct="1">
                <a:tabLst>
                  <a:tab pos="625214" algn="l"/>
                </a:tabLst>
                <a:defRPr/>
              </a:pPr>
              <a:r>
                <a:rPr lang="en-US" sz="1020">
                  <a:solidFill>
                    <a:srgbClr val="000000"/>
                  </a:solidFill>
                  <a:latin typeface="Arial" charset="0"/>
                </a:rPr>
                <a:t>SOURCE: Source</a:t>
              </a:r>
            </a:p>
          </p:txBody>
        </p:sp>
      </p:grpSp>
      <p:grpSp>
        <p:nvGrpSpPr>
          <p:cNvPr id="12" name="ACET" hidden="1"/>
          <p:cNvGrpSpPr>
            <a:grpSpLocks/>
          </p:cNvGrpSpPr>
          <p:nvPr/>
        </p:nvGrpSpPr>
        <p:grpSpPr bwMode="auto">
          <a:xfrm>
            <a:off x="1482725" y="1136650"/>
            <a:ext cx="4349750" cy="531813"/>
            <a:chOff x="915" y="702"/>
            <a:chExt cx="2686" cy="328"/>
          </a:xfrm>
        </p:grpSpPr>
        <p:cxnSp>
          <p:nvCxnSpPr>
            <p:cNvPr id="13" name="AutoShape 249" hidden="1"/>
            <p:cNvCxnSpPr>
              <a:cxnSpLocks noChangeShapeType="1"/>
            </p:cNvCxnSpPr>
            <p:nvPr/>
          </p:nvCxnSpPr>
          <p:spPr bwMode="auto">
            <a:xfrm>
              <a:off x="915" y="1030"/>
              <a:ext cx="2686"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4" name="AutoShape 250" hidden="1"/>
            <p:cNvSpPr>
              <a:spLocks noChangeArrowheads="1"/>
            </p:cNvSpPr>
            <p:nvPr/>
          </p:nvSpPr>
          <p:spPr bwMode="auto">
            <a:xfrm>
              <a:off x="915" y="702"/>
              <a:ext cx="2686" cy="328"/>
            </a:xfrm>
            <a:prstGeom prst="leftRightArrow">
              <a:avLst>
                <a:gd name="adj1" fmla="val 100000"/>
                <a:gd name="adj2" fmla="val 0"/>
              </a:avLst>
            </a:prstGeom>
            <a:noFill/>
            <a:ln w="9525">
              <a:noFill/>
              <a:miter lim="800000"/>
              <a:headEnd/>
              <a:tailEnd/>
            </a:ln>
            <a:effectLst/>
          </p:spPr>
          <p:txBody>
            <a:bodyPr lIns="0" tIns="0" rIns="0" bIns="18288" anchor="b">
              <a:spAutoFit/>
            </a:bodyPr>
            <a:lstStyle/>
            <a:p>
              <a:pPr eaLnBrk="1" hangingPunct="1">
                <a:defRPr/>
              </a:pPr>
              <a:r>
                <a:rPr lang="en-US" sz="1632" b="1">
                  <a:solidFill>
                    <a:srgbClr val="000000"/>
                  </a:solidFill>
                  <a:latin typeface="Arial" charset="0"/>
                </a:rPr>
                <a:t>Title</a:t>
              </a:r>
            </a:p>
            <a:p>
              <a:pPr eaLnBrk="1" hangingPunct="1">
                <a:defRPr/>
              </a:pPr>
              <a:r>
                <a:rPr lang="en-US" sz="1632">
                  <a:solidFill>
                    <a:srgbClr val="808080"/>
                  </a:solidFill>
                  <a:latin typeface="Arial" charset="0"/>
                </a:rPr>
                <a:t>Unit of measure</a:t>
              </a:r>
            </a:p>
          </p:txBody>
        </p:sp>
      </p:grpSp>
      <p:sp>
        <p:nvSpPr>
          <p:cNvPr id="15" name="Working Draft" hidden="1"/>
          <p:cNvSpPr txBox="1">
            <a:spLocks noChangeArrowheads="1"/>
          </p:cNvSpPr>
          <p:nvPr/>
        </p:nvSpPr>
        <p:spPr bwMode="auto">
          <a:xfrm rot="5400000">
            <a:off x="8177213" y="2784475"/>
            <a:ext cx="1790700" cy="95250"/>
          </a:xfrm>
          <a:prstGeom prst="rect">
            <a:avLst/>
          </a:prstGeom>
          <a:noFill/>
          <a:ln w="9525">
            <a:noFill/>
            <a:miter lim="800000"/>
            <a:headEnd/>
            <a:tailEnd/>
          </a:ln>
          <a:effectLst/>
        </p:spPr>
        <p:txBody>
          <a:bodyPr wrap="none" lIns="0" tIns="0" rIns="0" bIns="0">
            <a:spAutoFit/>
          </a:bodyPr>
          <a:lstStyle/>
          <a:p>
            <a:pPr eaLnBrk="1" hangingPunct="1">
              <a:defRPr/>
            </a:pPr>
            <a:r>
              <a:rPr lang="en-GB" sz="612">
                <a:solidFill>
                  <a:srgbClr val="000000"/>
                </a:solidFill>
                <a:latin typeface="Arial" charset="0"/>
              </a:rPr>
              <a:t>Working Draft - Last Modified 25/10/2011 22:09:33</a:t>
            </a:r>
            <a:endParaRPr lang="en-US" sz="1632">
              <a:solidFill>
                <a:srgbClr val="000000"/>
              </a:solidFill>
              <a:latin typeface="Arial" charset="0"/>
            </a:endParaRPr>
          </a:p>
        </p:txBody>
      </p:sp>
      <p:sp>
        <p:nvSpPr>
          <p:cNvPr id="16" name="Printed" hidden="1"/>
          <p:cNvSpPr txBox="1">
            <a:spLocks noChangeArrowheads="1"/>
          </p:cNvSpPr>
          <p:nvPr/>
        </p:nvSpPr>
        <p:spPr bwMode="auto">
          <a:xfrm rot="5400000">
            <a:off x="8567738" y="4302125"/>
            <a:ext cx="1009650" cy="95250"/>
          </a:xfrm>
          <a:prstGeom prst="rect">
            <a:avLst/>
          </a:prstGeom>
          <a:noFill/>
          <a:ln w="9525">
            <a:noFill/>
            <a:miter lim="800000"/>
            <a:headEnd/>
            <a:tailEnd/>
          </a:ln>
          <a:effectLst/>
        </p:spPr>
        <p:txBody>
          <a:bodyPr wrap="none" lIns="0" tIns="0" rIns="0" bIns="0">
            <a:spAutoFit/>
          </a:bodyPr>
          <a:lstStyle/>
          <a:p>
            <a:pPr eaLnBrk="1" hangingPunct="1">
              <a:defRPr/>
            </a:pPr>
            <a:r>
              <a:rPr lang="en-US" sz="612">
                <a:solidFill>
                  <a:srgbClr val="000000"/>
                </a:solidFill>
                <a:latin typeface="Arial" charset="0"/>
              </a:rPr>
              <a:t>Printed 25/10/2011 20:20:31</a:t>
            </a:r>
            <a:endParaRPr lang="en-US" sz="1632">
              <a:solidFill>
                <a:srgbClr val="000000"/>
              </a:solidFill>
              <a:latin typeface="Arial" charset="0"/>
            </a:endParaRPr>
          </a:p>
        </p:txBody>
      </p:sp>
      <p:sp>
        <p:nvSpPr>
          <p:cNvPr id="17" name="SlideLogoSeparator"/>
          <p:cNvSpPr>
            <a:spLocks noChangeArrowheads="1"/>
          </p:cNvSpPr>
          <p:nvPr>
            <p:custDataLst>
              <p:tags r:id="rId4"/>
            </p:custDataLst>
          </p:nvPr>
        </p:nvSpPr>
        <p:spPr bwMode="auto">
          <a:xfrm>
            <a:off x="8589963" y="6530975"/>
            <a:ext cx="41275" cy="192088"/>
          </a:xfrm>
          <a:prstGeom prst="rect">
            <a:avLst/>
          </a:prstGeom>
          <a:noFill/>
          <a:ln w="9525">
            <a:noFill/>
            <a:miter lim="800000"/>
            <a:headEnd/>
            <a:tailEnd/>
          </a:ln>
          <a:effectLst/>
        </p:spPr>
        <p:txBody>
          <a:bodyPr wrap="none" lIns="0" tIns="0" rIns="0" bIns="0" anchor="ctr">
            <a:spAutoFit/>
          </a:bodyPr>
          <a:lstStyle/>
          <a:p>
            <a:pPr algn="r" defTabSz="913526" eaLnBrk="1" hangingPunct="1">
              <a:defRPr/>
            </a:pPr>
            <a:r>
              <a:rPr lang="en-US" sz="1224">
                <a:solidFill>
                  <a:srgbClr val="000000"/>
                </a:solidFill>
                <a:latin typeface="Arial" charset="0"/>
              </a:rPr>
              <a:t>|</a:t>
            </a:r>
          </a:p>
        </p:txBody>
      </p:sp>
      <p:sp>
        <p:nvSpPr>
          <p:cNvPr id="18" name="doc id"/>
          <p:cNvSpPr>
            <a:spLocks noChangeArrowheads="1"/>
          </p:cNvSpPr>
          <p:nvPr/>
        </p:nvSpPr>
        <p:spPr bwMode="auto">
          <a:xfrm>
            <a:off x="8247063" y="36513"/>
            <a:ext cx="669925" cy="125412"/>
          </a:xfrm>
          <a:prstGeom prst="rect">
            <a:avLst/>
          </a:prstGeom>
          <a:noFill/>
          <a:ln w="9525">
            <a:noFill/>
            <a:miter lim="800000"/>
            <a:headEnd/>
            <a:tailEnd/>
          </a:ln>
          <a:effectLst/>
        </p:spPr>
        <p:txBody>
          <a:bodyPr wrap="none" lIns="0" tIns="0" rIns="0" bIns="0"/>
          <a:lstStyle/>
          <a:p>
            <a:pPr eaLnBrk="1" hangingPunct="1">
              <a:defRPr/>
            </a:pPr>
            <a:endParaRPr lang="de-DE" sz="1326">
              <a:solidFill>
                <a:srgbClr val="000000"/>
              </a:solidFill>
              <a:latin typeface="Arial" charset="0"/>
            </a:endParaRPr>
          </a:p>
        </p:txBody>
      </p:sp>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9" name="Rectangle 280"/>
          <p:cNvSpPr>
            <a:spLocks noGrp="1" noChangeArrowheads="1"/>
          </p:cNvSpPr>
          <p:nvPr>
            <p:ph type="sldNum" sz="quarter" idx="10"/>
          </p:nvPr>
        </p:nvSpPr>
        <p:spPr/>
        <p:txBody>
          <a:bodyPr/>
          <a:lstStyle>
            <a:lvl1pPr eaLnBrk="0" hangingPunct="0">
              <a:defRPr/>
            </a:lvl1pPr>
          </a:lstStyle>
          <a:p>
            <a:pPr>
              <a:defRPr/>
            </a:pPr>
            <a:fld id="{73A3645F-6A1D-436F-BF0A-41781DE73100}" type="slidenum">
              <a:rPr lang="en-US" altLang="fr-FR"/>
              <a:pPr>
                <a:defRPr/>
              </a:pPr>
              <a:t>‹N°›</a:t>
            </a:fld>
            <a:r>
              <a:rPr lang="en-US" altLang="fr-FR"/>
              <a:t> </a:t>
            </a:r>
          </a:p>
        </p:txBody>
      </p:sp>
    </p:spTree>
    <p:extLst>
      <p:ext uri="{BB962C8B-B14F-4D97-AF65-F5344CB8AC3E}">
        <p14:creationId xmlns:p14="http://schemas.microsoft.com/office/powerpoint/2010/main" val="535553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4500"/>
            </a:lvl1pPr>
          </a:lstStyle>
          <a:p>
            <a:r>
              <a:rPr lang="fr-FR" smtClean="0"/>
              <a:t>Modifiez le style du titre</a:t>
            </a:r>
            <a:endParaRPr lang="fr-FR"/>
          </a:p>
        </p:txBody>
      </p:sp>
      <p:sp>
        <p:nvSpPr>
          <p:cNvPr id="3" name="Sous-titr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4CD90D6B-B5DB-4C45-8B92-C059D346D3F5}"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6043148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060A5C9A-CDFF-485C-B8EA-4875B99B72E5}"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658000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9"/>
            <a:ext cx="7886700" cy="2852737"/>
          </a:xfrm>
        </p:spPr>
        <p:txBody>
          <a:bodyPr anchor="b"/>
          <a:lstStyle>
            <a:lvl1pPr>
              <a:defRPr sz="4500"/>
            </a:lvl1pPr>
          </a:lstStyle>
          <a:p>
            <a:r>
              <a:rPr lang="fr-FR" smtClean="0"/>
              <a:t>Modifiez le style du titre</a:t>
            </a:r>
            <a:endParaRPr lang="fr-FR"/>
          </a:p>
        </p:txBody>
      </p:sp>
      <p:sp>
        <p:nvSpPr>
          <p:cNvPr id="3" name="Espace réservé du texte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BBC2B8E0-2E07-4BDD-AECC-7C8BE14E0E33}"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9004586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286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291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9E6618AF-A675-48E2-A3A8-3A5B06121A6B}"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6889732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1" y="365126"/>
            <a:ext cx="78867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4" name="Espace réservé du contenu 3"/>
          <p:cNvSpPr>
            <a:spLocks noGrp="1"/>
          </p:cNvSpPr>
          <p:nvPr>
            <p:ph sz="half" idx="2"/>
          </p:nvPr>
        </p:nvSpPr>
        <p:spPr>
          <a:xfrm>
            <a:off x="629842" y="2505075"/>
            <a:ext cx="3868340"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6" name="Espace réservé du contenu 5"/>
          <p:cNvSpPr>
            <a:spLocks noGrp="1"/>
          </p:cNvSpPr>
          <p:nvPr>
            <p:ph sz="quarter" idx="4"/>
          </p:nvPr>
        </p:nvSpPr>
        <p:spPr>
          <a:xfrm>
            <a:off x="4629150" y="2505075"/>
            <a:ext cx="3887391"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endParaRPr lang="fr-FR">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399501EF-F78A-499F-B8B9-ED7846AC3EFB}"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8811681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endParaRPr lang="fr-FR">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8FB1F9E8-9DD5-4504-9A60-3F55285E4E00}"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7402402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endParaRPr lang="fr-FR">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A2F37B53-FFB0-4DF7-9272-D1A802998805}"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721214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smtClean="0"/>
              <a:t>Modifiez le style du titre</a:t>
            </a:r>
            <a:endParaRPr lang="fr-FR"/>
          </a:p>
        </p:txBody>
      </p:sp>
      <p:sp>
        <p:nvSpPr>
          <p:cNvPr id="3" name="Espace réservé du conten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AE863385-07E5-407D-B13E-CC8AC12D0C58}"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42122380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smtClean="0"/>
              <a:t>Modifiez le style du titre</a:t>
            </a:r>
            <a:endParaRPr lang="fr-FR"/>
          </a:p>
        </p:txBody>
      </p:sp>
      <p:sp>
        <p:nvSpPr>
          <p:cNvPr id="3" name="Espace réservé pour une image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fr-FR" noProof="0" smtClean="0"/>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13163F74-D45F-4BD6-83FB-6D5B24ED7B83}"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4984405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D8EFC9A9-45DD-423B-8838-4872E6ED889D}"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617713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spTree>
      <p:nvGrpSpPr>
        <p:cNvPr id="1" name=""/>
        <p:cNvGrpSpPr/>
        <p:nvPr/>
      </p:nvGrpSpPr>
      <p:grpSpPr>
        <a:xfrm>
          <a:off x="0" y="0"/>
          <a:ext cx="0" cy="0"/>
          <a:chOff x="0" y="0"/>
          <a:chExt cx="0" cy="0"/>
        </a:xfrm>
      </p:grpSpPr>
      <p:graphicFrame>
        <p:nvGraphicFramePr>
          <p:cNvPr id="4"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99879" name="think-cell Slide" r:id="rId6" imgW="270" imgH="270" progId="TCLayout.ActiveDocument.1">
                  <p:embed/>
                </p:oleObj>
              </mc:Choice>
              <mc:Fallback>
                <p:oleObj name="think-cell Slide" r:id="rId6" imgW="270" imgH="270" progId="TCLayout.ActiveDocument.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SlideBottomBar"/>
          <p:cNvSpPr>
            <a:spLocks noChangeArrowheads="1"/>
          </p:cNvSpPr>
          <p:nvPr/>
        </p:nvSpPr>
        <p:spPr bwMode="auto">
          <a:xfrm>
            <a:off x="0" y="6429375"/>
            <a:ext cx="9144000" cy="430213"/>
          </a:xfrm>
          <a:prstGeom prst="rect">
            <a:avLst/>
          </a:prstGeom>
          <a:solidFill>
            <a:srgbClr val="C7DFFB"/>
          </a:solidFill>
          <a:ln w="9525">
            <a:noFill/>
            <a:miter lim="800000"/>
            <a:headEnd/>
            <a:tailEnd/>
          </a:ln>
          <a:effectLst/>
        </p:spPr>
        <p:txBody>
          <a:bodyPr wrap="none" anchor="ctr"/>
          <a:lstStyle/>
          <a:p>
            <a:pPr algn="ctr" eaLnBrk="1" hangingPunct="1">
              <a:defRPr/>
            </a:pPr>
            <a:endParaRPr lang="de-DE" sz="1326">
              <a:solidFill>
                <a:srgbClr val="000000"/>
              </a:solidFill>
              <a:latin typeface="Arial" charset="0"/>
            </a:endParaRPr>
          </a:p>
        </p:txBody>
      </p:sp>
      <p:sp>
        <p:nvSpPr>
          <p:cNvPr id="6" name="SlideLogoText"/>
          <p:cNvSpPr>
            <a:spLocks noChangeArrowheads="1"/>
          </p:cNvSpPr>
          <p:nvPr>
            <p:custDataLst>
              <p:tags r:id="rId3"/>
            </p:custDataLst>
          </p:nvPr>
        </p:nvSpPr>
        <p:spPr bwMode="auto">
          <a:xfrm>
            <a:off x="5248275" y="6564313"/>
            <a:ext cx="3254375" cy="160337"/>
          </a:xfrm>
          <a:prstGeom prst="rect">
            <a:avLst/>
          </a:prstGeom>
          <a:noFill/>
          <a:ln w="9525">
            <a:noFill/>
            <a:miter lim="800000"/>
            <a:headEnd/>
            <a:tailEnd/>
          </a:ln>
          <a:effectLst/>
        </p:spPr>
        <p:txBody>
          <a:bodyPr wrap="none" lIns="0" tIns="0" rIns="0" bIns="0" anchor="ctr">
            <a:spAutoFit/>
          </a:bodyPr>
          <a:lstStyle/>
          <a:p>
            <a:pPr algn="r" defTabSz="913526" eaLnBrk="1" hangingPunct="1">
              <a:defRPr/>
            </a:pPr>
            <a:r>
              <a:rPr lang="en-US" sz="1020">
                <a:solidFill>
                  <a:srgbClr val="000000"/>
                </a:solidFill>
                <a:latin typeface="Arial" charset="0"/>
              </a:rPr>
              <a:t>Veolia Water North America and McKinsey &amp; Company</a:t>
            </a:r>
          </a:p>
        </p:txBody>
      </p:sp>
      <p:sp>
        <p:nvSpPr>
          <p:cNvPr id="7" name="McK 1. On-page tracker" hidden="1"/>
          <p:cNvSpPr>
            <a:spLocks noChangeArrowheads="1"/>
          </p:cNvSpPr>
          <p:nvPr/>
        </p:nvSpPr>
        <p:spPr bwMode="auto">
          <a:xfrm>
            <a:off x="122238" y="26988"/>
            <a:ext cx="893762" cy="225425"/>
          </a:xfrm>
          <a:prstGeom prst="rect">
            <a:avLst/>
          </a:prstGeom>
          <a:noFill/>
          <a:ln w="9525">
            <a:noFill/>
            <a:miter lim="800000"/>
            <a:headEnd/>
            <a:tailEnd/>
          </a:ln>
          <a:effectLst/>
        </p:spPr>
        <p:txBody>
          <a:bodyPr wrap="none" lIns="0" tIns="0" rIns="0" bIns="0">
            <a:spAutoFit/>
          </a:bodyPr>
          <a:lstStyle/>
          <a:p>
            <a:pPr eaLnBrk="1" hangingPunct="1">
              <a:defRPr/>
            </a:pPr>
            <a:r>
              <a:rPr lang="en-US" sz="1428">
                <a:solidFill>
                  <a:srgbClr val="808080"/>
                </a:solidFill>
                <a:latin typeface="Arial" charset="0"/>
              </a:rPr>
              <a:t>TRACKER</a:t>
            </a:r>
          </a:p>
        </p:txBody>
      </p:sp>
      <p:sp>
        <p:nvSpPr>
          <p:cNvPr id="8" name="McK 3. Unit of measure" hidden="1"/>
          <p:cNvSpPr txBox="1">
            <a:spLocks noChangeArrowheads="1"/>
          </p:cNvSpPr>
          <p:nvPr/>
        </p:nvSpPr>
        <p:spPr bwMode="auto">
          <a:xfrm>
            <a:off x="122238" y="542925"/>
            <a:ext cx="3729037" cy="223838"/>
          </a:xfrm>
          <a:prstGeom prst="rect">
            <a:avLst/>
          </a:prstGeom>
          <a:noFill/>
          <a:ln w="9525">
            <a:noFill/>
            <a:miter lim="800000"/>
            <a:headEnd/>
            <a:tailEnd/>
          </a:ln>
          <a:effectLst/>
        </p:spPr>
        <p:txBody>
          <a:bodyPr lIns="0" tIns="0" rIns="0" bIns="0">
            <a:spAutoFit/>
          </a:bodyPr>
          <a:lstStyle/>
          <a:p>
            <a:pPr defTabSz="913526" eaLnBrk="1" hangingPunct="1">
              <a:defRPr/>
            </a:pPr>
            <a:r>
              <a:rPr lang="en-US" sz="1428">
                <a:solidFill>
                  <a:srgbClr val="808080"/>
                </a:solidFill>
                <a:latin typeface="Arial" charset="0"/>
              </a:rPr>
              <a:t>Unit of measure</a:t>
            </a:r>
          </a:p>
        </p:txBody>
      </p:sp>
      <p:grpSp>
        <p:nvGrpSpPr>
          <p:cNvPr id="9" name="McK Slide Elements"/>
          <p:cNvGrpSpPr>
            <a:grpSpLocks/>
          </p:cNvGrpSpPr>
          <p:nvPr userDrawn="1"/>
        </p:nvGrpSpPr>
        <p:grpSpPr bwMode="auto">
          <a:xfrm>
            <a:off x="122238" y="6199188"/>
            <a:ext cx="8721725" cy="525462"/>
            <a:chOff x="75" y="3827"/>
            <a:chExt cx="5385" cy="325"/>
          </a:xfrm>
        </p:grpSpPr>
        <p:sp>
          <p:nvSpPr>
            <p:cNvPr id="10" name="McK 4. Footnote" hidden="1"/>
            <p:cNvSpPr txBox="1">
              <a:spLocks noChangeArrowheads="1"/>
            </p:cNvSpPr>
            <p:nvPr userDrawn="1"/>
          </p:nvSpPr>
          <p:spPr bwMode="auto">
            <a:xfrm>
              <a:off x="75" y="3827"/>
              <a:ext cx="5385" cy="99"/>
            </a:xfrm>
            <a:prstGeom prst="rect">
              <a:avLst/>
            </a:prstGeom>
            <a:noFill/>
            <a:ln w="9525">
              <a:noFill/>
              <a:miter lim="800000"/>
              <a:headEnd/>
              <a:tailEnd/>
            </a:ln>
            <a:effectLst/>
          </p:spPr>
          <p:txBody>
            <a:bodyPr lIns="0" tIns="0" rIns="0" bIns="0" anchor="b">
              <a:spAutoFit/>
            </a:bodyPr>
            <a:lstStyle/>
            <a:p>
              <a:pPr marL="106902" indent="-106902" defTabSz="913526" eaLnBrk="1" hangingPunct="1">
                <a:defRPr/>
              </a:pPr>
              <a:r>
                <a:rPr lang="en-US" sz="1020">
                  <a:solidFill>
                    <a:srgbClr val="000000"/>
                  </a:solidFill>
                  <a:latin typeface="Arial" charset="0"/>
                </a:rPr>
                <a:t>1 Footnote</a:t>
              </a:r>
            </a:p>
          </p:txBody>
        </p:sp>
        <p:sp>
          <p:nvSpPr>
            <p:cNvPr id="11" name="McK 5. Source" hidden="1"/>
            <p:cNvSpPr>
              <a:spLocks noChangeArrowheads="1"/>
            </p:cNvSpPr>
            <p:nvPr userDrawn="1"/>
          </p:nvSpPr>
          <p:spPr bwMode="auto">
            <a:xfrm>
              <a:off x="75" y="4053"/>
              <a:ext cx="4323" cy="99"/>
            </a:xfrm>
            <a:prstGeom prst="rect">
              <a:avLst/>
            </a:prstGeom>
            <a:noFill/>
            <a:ln w="9525">
              <a:noFill/>
              <a:miter lim="800000"/>
              <a:headEnd/>
              <a:tailEnd/>
            </a:ln>
            <a:effectLst/>
          </p:spPr>
          <p:txBody>
            <a:bodyPr lIns="0" tIns="0" rIns="0" bIns="0" anchor="ctr">
              <a:spAutoFit/>
            </a:bodyPr>
            <a:lstStyle/>
            <a:p>
              <a:pPr marL="621975" indent="-621975" defTabSz="913526" eaLnBrk="1" hangingPunct="1">
                <a:tabLst>
                  <a:tab pos="625214" algn="l"/>
                </a:tabLst>
                <a:defRPr/>
              </a:pPr>
              <a:r>
                <a:rPr lang="en-US" sz="1020">
                  <a:solidFill>
                    <a:srgbClr val="000000"/>
                  </a:solidFill>
                  <a:latin typeface="Arial" charset="0"/>
                </a:rPr>
                <a:t>SOURCE: Source</a:t>
              </a:r>
            </a:p>
          </p:txBody>
        </p:sp>
      </p:grpSp>
      <p:grpSp>
        <p:nvGrpSpPr>
          <p:cNvPr id="12" name="ACET" hidden="1"/>
          <p:cNvGrpSpPr>
            <a:grpSpLocks/>
          </p:cNvGrpSpPr>
          <p:nvPr/>
        </p:nvGrpSpPr>
        <p:grpSpPr bwMode="auto">
          <a:xfrm>
            <a:off x="1482725" y="1136650"/>
            <a:ext cx="4349750" cy="531813"/>
            <a:chOff x="915" y="702"/>
            <a:chExt cx="2686" cy="328"/>
          </a:xfrm>
        </p:grpSpPr>
        <p:cxnSp>
          <p:nvCxnSpPr>
            <p:cNvPr id="13" name="AutoShape 249" hidden="1"/>
            <p:cNvCxnSpPr>
              <a:cxnSpLocks noChangeShapeType="1"/>
            </p:cNvCxnSpPr>
            <p:nvPr/>
          </p:nvCxnSpPr>
          <p:spPr bwMode="auto">
            <a:xfrm>
              <a:off x="915" y="1030"/>
              <a:ext cx="2686"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4" name="AutoShape 250" hidden="1"/>
            <p:cNvSpPr>
              <a:spLocks noChangeArrowheads="1"/>
            </p:cNvSpPr>
            <p:nvPr/>
          </p:nvSpPr>
          <p:spPr bwMode="auto">
            <a:xfrm>
              <a:off x="915" y="702"/>
              <a:ext cx="2686" cy="328"/>
            </a:xfrm>
            <a:prstGeom prst="leftRightArrow">
              <a:avLst>
                <a:gd name="adj1" fmla="val 100000"/>
                <a:gd name="adj2" fmla="val 0"/>
              </a:avLst>
            </a:prstGeom>
            <a:noFill/>
            <a:ln w="9525">
              <a:noFill/>
              <a:miter lim="800000"/>
              <a:headEnd/>
              <a:tailEnd/>
            </a:ln>
            <a:effectLst/>
          </p:spPr>
          <p:txBody>
            <a:bodyPr lIns="0" tIns="0" rIns="0" bIns="18288" anchor="b">
              <a:spAutoFit/>
            </a:bodyPr>
            <a:lstStyle/>
            <a:p>
              <a:pPr eaLnBrk="1" hangingPunct="1">
                <a:defRPr/>
              </a:pPr>
              <a:r>
                <a:rPr lang="en-US" sz="1632" b="1">
                  <a:solidFill>
                    <a:srgbClr val="000000"/>
                  </a:solidFill>
                  <a:latin typeface="Arial" charset="0"/>
                </a:rPr>
                <a:t>Title</a:t>
              </a:r>
            </a:p>
            <a:p>
              <a:pPr eaLnBrk="1" hangingPunct="1">
                <a:defRPr/>
              </a:pPr>
              <a:r>
                <a:rPr lang="en-US" sz="1632">
                  <a:solidFill>
                    <a:srgbClr val="808080"/>
                  </a:solidFill>
                  <a:latin typeface="Arial" charset="0"/>
                </a:rPr>
                <a:t>Unit of measure</a:t>
              </a:r>
            </a:p>
          </p:txBody>
        </p:sp>
      </p:grpSp>
      <p:sp>
        <p:nvSpPr>
          <p:cNvPr id="15" name="Working Draft" hidden="1"/>
          <p:cNvSpPr txBox="1">
            <a:spLocks noChangeArrowheads="1"/>
          </p:cNvSpPr>
          <p:nvPr/>
        </p:nvSpPr>
        <p:spPr bwMode="auto">
          <a:xfrm rot="5400000">
            <a:off x="8177213" y="2784475"/>
            <a:ext cx="1790700" cy="95250"/>
          </a:xfrm>
          <a:prstGeom prst="rect">
            <a:avLst/>
          </a:prstGeom>
          <a:noFill/>
          <a:ln w="9525">
            <a:noFill/>
            <a:miter lim="800000"/>
            <a:headEnd/>
            <a:tailEnd/>
          </a:ln>
          <a:effectLst/>
        </p:spPr>
        <p:txBody>
          <a:bodyPr wrap="none" lIns="0" tIns="0" rIns="0" bIns="0">
            <a:spAutoFit/>
          </a:bodyPr>
          <a:lstStyle/>
          <a:p>
            <a:pPr eaLnBrk="1" hangingPunct="1">
              <a:defRPr/>
            </a:pPr>
            <a:r>
              <a:rPr lang="en-GB" sz="612">
                <a:solidFill>
                  <a:srgbClr val="000000"/>
                </a:solidFill>
                <a:latin typeface="Arial" charset="0"/>
              </a:rPr>
              <a:t>Working Draft - Last Modified 25/10/2011 22:09:33</a:t>
            </a:r>
            <a:endParaRPr lang="en-US" sz="1632">
              <a:solidFill>
                <a:srgbClr val="000000"/>
              </a:solidFill>
              <a:latin typeface="Arial" charset="0"/>
            </a:endParaRPr>
          </a:p>
        </p:txBody>
      </p:sp>
      <p:sp>
        <p:nvSpPr>
          <p:cNvPr id="16" name="Printed" hidden="1"/>
          <p:cNvSpPr txBox="1">
            <a:spLocks noChangeArrowheads="1"/>
          </p:cNvSpPr>
          <p:nvPr/>
        </p:nvSpPr>
        <p:spPr bwMode="auto">
          <a:xfrm rot="5400000">
            <a:off x="8567738" y="4302125"/>
            <a:ext cx="1009650" cy="95250"/>
          </a:xfrm>
          <a:prstGeom prst="rect">
            <a:avLst/>
          </a:prstGeom>
          <a:noFill/>
          <a:ln w="9525">
            <a:noFill/>
            <a:miter lim="800000"/>
            <a:headEnd/>
            <a:tailEnd/>
          </a:ln>
          <a:effectLst/>
        </p:spPr>
        <p:txBody>
          <a:bodyPr wrap="none" lIns="0" tIns="0" rIns="0" bIns="0">
            <a:spAutoFit/>
          </a:bodyPr>
          <a:lstStyle/>
          <a:p>
            <a:pPr eaLnBrk="1" hangingPunct="1">
              <a:defRPr/>
            </a:pPr>
            <a:r>
              <a:rPr lang="en-US" sz="612">
                <a:solidFill>
                  <a:srgbClr val="000000"/>
                </a:solidFill>
                <a:latin typeface="Arial" charset="0"/>
              </a:rPr>
              <a:t>Printed 25/10/2011 20:20:31</a:t>
            </a:r>
            <a:endParaRPr lang="en-US" sz="1632">
              <a:solidFill>
                <a:srgbClr val="000000"/>
              </a:solidFill>
              <a:latin typeface="Arial" charset="0"/>
            </a:endParaRPr>
          </a:p>
        </p:txBody>
      </p:sp>
      <p:sp>
        <p:nvSpPr>
          <p:cNvPr id="17" name="SlideLogoSeparator"/>
          <p:cNvSpPr>
            <a:spLocks noChangeArrowheads="1"/>
          </p:cNvSpPr>
          <p:nvPr>
            <p:custDataLst>
              <p:tags r:id="rId4"/>
            </p:custDataLst>
          </p:nvPr>
        </p:nvSpPr>
        <p:spPr bwMode="auto">
          <a:xfrm>
            <a:off x="8589963" y="6530975"/>
            <a:ext cx="41275" cy="192088"/>
          </a:xfrm>
          <a:prstGeom prst="rect">
            <a:avLst/>
          </a:prstGeom>
          <a:noFill/>
          <a:ln w="9525">
            <a:noFill/>
            <a:miter lim="800000"/>
            <a:headEnd/>
            <a:tailEnd/>
          </a:ln>
          <a:effectLst/>
        </p:spPr>
        <p:txBody>
          <a:bodyPr wrap="none" lIns="0" tIns="0" rIns="0" bIns="0" anchor="ctr">
            <a:spAutoFit/>
          </a:bodyPr>
          <a:lstStyle/>
          <a:p>
            <a:pPr algn="r" defTabSz="913526" eaLnBrk="1" hangingPunct="1">
              <a:defRPr/>
            </a:pPr>
            <a:r>
              <a:rPr lang="en-US" sz="1224">
                <a:solidFill>
                  <a:srgbClr val="000000"/>
                </a:solidFill>
                <a:latin typeface="Arial" charset="0"/>
              </a:rPr>
              <a:t>|</a:t>
            </a:r>
          </a:p>
        </p:txBody>
      </p:sp>
      <p:sp>
        <p:nvSpPr>
          <p:cNvPr id="18" name="doc id"/>
          <p:cNvSpPr>
            <a:spLocks noChangeArrowheads="1"/>
          </p:cNvSpPr>
          <p:nvPr/>
        </p:nvSpPr>
        <p:spPr bwMode="auto">
          <a:xfrm>
            <a:off x="8247063" y="36513"/>
            <a:ext cx="669925" cy="125412"/>
          </a:xfrm>
          <a:prstGeom prst="rect">
            <a:avLst/>
          </a:prstGeom>
          <a:noFill/>
          <a:ln w="9525">
            <a:noFill/>
            <a:miter lim="800000"/>
            <a:headEnd/>
            <a:tailEnd/>
          </a:ln>
          <a:effectLst/>
        </p:spPr>
        <p:txBody>
          <a:bodyPr wrap="none" lIns="0" tIns="0" rIns="0" bIns="0"/>
          <a:lstStyle/>
          <a:p>
            <a:pPr eaLnBrk="1" hangingPunct="1">
              <a:defRPr/>
            </a:pPr>
            <a:endParaRPr lang="de-DE" sz="1326">
              <a:solidFill>
                <a:srgbClr val="000000"/>
              </a:solidFill>
              <a:latin typeface="Arial" charset="0"/>
            </a:endParaRPr>
          </a:p>
        </p:txBody>
      </p:sp>
      <p:sp>
        <p:nvSpPr>
          <p:cNvPr id="2" name="Titel 1"/>
          <p:cNvSpPr>
            <a:spLocks noGrp="1"/>
          </p:cNvSpPr>
          <p:nvPr>
            <p:ph type="title"/>
          </p:nvPr>
        </p:nvSpPr>
        <p:spPr>
          <a:xfrm>
            <a:off x="722449" y="4407327"/>
            <a:ext cx="7771995" cy="1883977"/>
          </a:xfrm>
        </p:spPr>
        <p:txBody>
          <a:bodyPr/>
          <a:lstStyle>
            <a:lvl1pPr algn="l">
              <a:defRPr sz="4081"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449" y="2907443"/>
            <a:ext cx="7771995" cy="1499884"/>
          </a:xfrm>
        </p:spPr>
        <p:txBody>
          <a:bodyPr anchor="b"/>
          <a:lstStyle>
            <a:lvl1pPr marL="0" indent="0">
              <a:buNone/>
              <a:defRPr sz="2041"/>
            </a:lvl1pPr>
            <a:lvl2pPr marL="466481" indent="0">
              <a:buNone/>
              <a:defRPr sz="1837"/>
            </a:lvl2pPr>
            <a:lvl3pPr marL="932962" indent="0">
              <a:buNone/>
              <a:defRPr sz="1632"/>
            </a:lvl3pPr>
            <a:lvl4pPr marL="1399443" indent="0">
              <a:buNone/>
              <a:defRPr sz="1428"/>
            </a:lvl4pPr>
            <a:lvl5pPr marL="1865925" indent="0">
              <a:buNone/>
              <a:defRPr sz="1428"/>
            </a:lvl5pPr>
            <a:lvl6pPr marL="2332406" indent="0">
              <a:buNone/>
              <a:defRPr sz="1428"/>
            </a:lvl6pPr>
            <a:lvl7pPr marL="2798887" indent="0">
              <a:buNone/>
              <a:defRPr sz="1428"/>
            </a:lvl7pPr>
            <a:lvl8pPr marL="3265368" indent="0">
              <a:buNone/>
              <a:defRPr sz="1428"/>
            </a:lvl8pPr>
            <a:lvl9pPr marL="3731849" indent="0">
              <a:buNone/>
              <a:defRPr sz="1428"/>
            </a:lvl9pPr>
          </a:lstStyle>
          <a:p>
            <a:pPr lvl="0"/>
            <a:r>
              <a:rPr lang="de-DE" smtClean="0"/>
              <a:t>Textmasterformate durch Klicken bearbeiten</a:t>
            </a:r>
          </a:p>
        </p:txBody>
      </p:sp>
      <p:sp>
        <p:nvSpPr>
          <p:cNvPr id="19" name="Rectangle 280"/>
          <p:cNvSpPr>
            <a:spLocks noGrp="1" noChangeArrowheads="1"/>
          </p:cNvSpPr>
          <p:nvPr>
            <p:ph type="sldNum" sz="quarter" idx="10"/>
          </p:nvPr>
        </p:nvSpPr>
        <p:spPr/>
        <p:txBody>
          <a:bodyPr/>
          <a:lstStyle>
            <a:lvl1pPr eaLnBrk="0" hangingPunct="0">
              <a:defRPr/>
            </a:lvl1pPr>
          </a:lstStyle>
          <a:p>
            <a:pPr>
              <a:defRPr/>
            </a:pPr>
            <a:fld id="{549C6A5B-2FBE-4CA7-8F24-AD038AC8368F}" type="slidenum">
              <a:rPr lang="en-US" altLang="fr-FR"/>
              <a:pPr>
                <a:defRPr/>
              </a:pPr>
              <a:t>‹N°›</a:t>
            </a:fld>
            <a:r>
              <a:rPr lang="en-US" altLang="fr-FR"/>
              <a:t> </a:t>
            </a:r>
          </a:p>
        </p:txBody>
      </p:sp>
    </p:spTree>
    <p:extLst>
      <p:ext uri="{BB962C8B-B14F-4D97-AF65-F5344CB8AC3E}">
        <p14:creationId xmlns:p14="http://schemas.microsoft.com/office/powerpoint/2010/main" val="21758817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365125"/>
            <a:ext cx="1971675"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28650" y="365125"/>
            <a:ext cx="5800725"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B2D00294-0190-4595-9A27-394156FC3186}"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9923945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cSld name="1_Diapositive de titre">
    <p:spTree>
      <p:nvGrpSpPr>
        <p:cNvPr id="1" name=""/>
        <p:cNvGrpSpPr/>
        <p:nvPr/>
      </p:nvGrpSpPr>
      <p:grpSpPr>
        <a:xfrm>
          <a:off x="0" y="0"/>
          <a:ext cx="0" cy="0"/>
          <a:chOff x="0" y="0"/>
          <a:chExt cx="0" cy="0"/>
        </a:xfrm>
      </p:grpSpPr>
      <p:pic>
        <p:nvPicPr>
          <p:cNvPr id="3" name="Image 6" descr="PageUnePP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2"/>
          <p:cNvSpPr>
            <a:spLocks noChangeArrowheads="1"/>
          </p:cNvSpPr>
          <p:nvPr userDrawn="1"/>
        </p:nvSpPr>
        <p:spPr bwMode="auto">
          <a:xfrm>
            <a:off x="0" y="5445125"/>
            <a:ext cx="37798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defRPr/>
            </a:pPr>
            <a:endParaRPr lang="fr-FR" altLang="fr-FR" sz="1800" b="1" smtClean="0">
              <a:solidFill>
                <a:prstClr val="white"/>
              </a:solidFill>
            </a:endParaRPr>
          </a:p>
        </p:txBody>
      </p:sp>
      <p:sp>
        <p:nvSpPr>
          <p:cNvPr id="64522" name="Rectangle 10"/>
          <p:cNvSpPr>
            <a:spLocks noGrp="1" noChangeArrowheads="1"/>
          </p:cNvSpPr>
          <p:nvPr>
            <p:ph type="subTitle" sz="quarter" idx="1"/>
          </p:nvPr>
        </p:nvSpPr>
        <p:spPr>
          <a:xfrm>
            <a:off x="71438" y="5394325"/>
            <a:ext cx="4284662" cy="1419225"/>
          </a:xfrm>
        </p:spPr>
        <p:txBody>
          <a:bodyPr/>
          <a:lstStyle>
            <a:lvl1pPr marL="0" indent="0">
              <a:buFontTx/>
              <a:buNone/>
              <a:defRPr sz="2000" b="1">
                <a:solidFill>
                  <a:schemeClr val="bg1"/>
                </a:solidFill>
              </a:defRPr>
            </a:lvl1pPr>
          </a:lstStyle>
          <a:p>
            <a:pPr lvl="0"/>
            <a:r>
              <a:rPr lang="fr-FR" altLang="fr-FR" noProof="0" smtClean="0"/>
              <a:t>Service émetteur</a:t>
            </a:r>
          </a:p>
          <a:p>
            <a:pPr lvl="0"/>
            <a:r>
              <a:rPr lang="fr-FR" altLang="fr-FR" noProof="0" smtClean="0"/>
              <a:t>Date</a:t>
            </a:r>
          </a:p>
          <a:p>
            <a:pPr lvl="0"/>
            <a:r>
              <a:rPr lang="fr-FR" altLang="fr-FR" noProof="0" smtClean="0"/>
              <a:t>Contexte de la présentation</a:t>
            </a:r>
          </a:p>
        </p:txBody>
      </p:sp>
    </p:spTree>
    <p:extLst>
      <p:ext uri="{BB962C8B-B14F-4D97-AF65-F5344CB8AC3E}">
        <p14:creationId xmlns:p14="http://schemas.microsoft.com/office/powerpoint/2010/main" val="2845281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graphicFrame>
        <p:nvGraphicFramePr>
          <p:cNvPr id="5"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0903" name="think-cell Slide" r:id="rId6" imgW="270" imgH="270" progId="TCLayout.ActiveDocument.1">
                  <p:embed/>
                </p:oleObj>
              </mc:Choice>
              <mc:Fallback>
                <p:oleObj name="think-cell Slide" r:id="rId6" imgW="270" imgH="270" progId="TCLayout.ActiveDocument.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SlideBottomBar"/>
          <p:cNvSpPr>
            <a:spLocks noChangeArrowheads="1"/>
          </p:cNvSpPr>
          <p:nvPr/>
        </p:nvSpPr>
        <p:spPr bwMode="auto">
          <a:xfrm>
            <a:off x="0" y="6429375"/>
            <a:ext cx="9144000" cy="430213"/>
          </a:xfrm>
          <a:prstGeom prst="rect">
            <a:avLst/>
          </a:prstGeom>
          <a:solidFill>
            <a:srgbClr val="C7DFFB"/>
          </a:solidFill>
          <a:ln w="9525">
            <a:noFill/>
            <a:miter lim="800000"/>
            <a:headEnd/>
            <a:tailEnd/>
          </a:ln>
          <a:effectLst/>
        </p:spPr>
        <p:txBody>
          <a:bodyPr wrap="none" anchor="ctr"/>
          <a:lstStyle/>
          <a:p>
            <a:pPr algn="ctr" eaLnBrk="1" hangingPunct="1">
              <a:defRPr/>
            </a:pPr>
            <a:endParaRPr lang="de-DE" sz="1326">
              <a:solidFill>
                <a:srgbClr val="000000"/>
              </a:solidFill>
              <a:latin typeface="Arial" charset="0"/>
            </a:endParaRPr>
          </a:p>
        </p:txBody>
      </p:sp>
      <p:sp>
        <p:nvSpPr>
          <p:cNvPr id="7" name="SlideLogoText"/>
          <p:cNvSpPr>
            <a:spLocks noChangeArrowheads="1"/>
          </p:cNvSpPr>
          <p:nvPr>
            <p:custDataLst>
              <p:tags r:id="rId3"/>
            </p:custDataLst>
          </p:nvPr>
        </p:nvSpPr>
        <p:spPr bwMode="auto">
          <a:xfrm>
            <a:off x="5248275" y="6564313"/>
            <a:ext cx="3254375" cy="160337"/>
          </a:xfrm>
          <a:prstGeom prst="rect">
            <a:avLst/>
          </a:prstGeom>
          <a:noFill/>
          <a:ln w="9525">
            <a:noFill/>
            <a:miter lim="800000"/>
            <a:headEnd/>
            <a:tailEnd/>
          </a:ln>
          <a:effectLst/>
        </p:spPr>
        <p:txBody>
          <a:bodyPr wrap="none" lIns="0" tIns="0" rIns="0" bIns="0" anchor="ctr">
            <a:spAutoFit/>
          </a:bodyPr>
          <a:lstStyle/>
          <a:p>
            <a:pPr algn="r" defTabSz="913526" eaLnBrk="1" hangingPunct="1">
              <a:defRPr/>
            </a:pPr>
            <a:r>
              <a:rPr lang="en-US" sz="1020">
                <a:solidFill>
                  <a:srgbClr val="000000"/>
                </a:solidFill>
                <a:latin typeface="Arial" charset="0"/>
              </a:rPr>
              <a:t>Veolia Water North America and McKinsey &amp; Company</a:t>
            </a:r>
          </a:p>
        </p:txBody>
      </p:sp>
      <p:sp>
        <p:nvSpPr>
          <p:cNvPr id="8" name="McK 1. On-page tracker" hidden="1"/>
          <p:cNvSpPr>
            <a:spLocks noChangeArrowheads="1"/>
          </p:cNvSpPr>
          <p:nvPr/>
        </p:nvSpPr>
        <p:spPr bwMode="auto">
          <a:xfrm>
            <a:off x="122238" y="26988"/>
            <a:ext cx="893762" cy="225425"/>
          </a:xfrm>
          <a:prstGeom prst="rect">
            <a:avLst/>
          </a:prstGeom>
          <a:noFill/>
          <a:ln w="9525">
            <a:noFill/>
            <a:miter lim="800000"/>
            <a:headEnd/>
            <a:tailEnd/>
          </a:ln>
          <a:effectLst/>
        </p:spPr>
        <p:txBody>
          <a:bodyPr wrap="none" lIns="0" tIns="0" rIns="0" bIns="0">
            <a:spAutoFit/>
          </a:bodyPr>
          <a:lstStyle/>
          <a:p>
            <a:pPr eaLnBrk="1" hangingPunct="1">
              <a:defRPr/>
            </a:pPr>
            <a:r>
              <a:rPr lang="en-US" sz="1428">
                <a:solidFill>
                  <a:srgbClr val="808080"/>
                </a:solidFill>
                <a:latin typeface="Arial" charset="0"/>
              </a:rPr>
              <a:t>TRACKER</a:t>
            </a:r>
          </a:p>
        </p:txBody>
      </p:sp>
      <p:sp>
        <p:nvSpPr>
          <p:cNvPr id="9" name="McK 3. Unit of measure" hidden="1"/>
          <p:cNvSpPr txBox="1">
            <a:spLocks noChangeArrowheads="1"/>
          </p:cNvSpPr>
          <p:nvPr/>
        </p:nvSpPr>
        <p:spPr bwMode="auto">
          <a:xfrm>
            <a:off x="122238" y="542925"/>
            <a:ext cx="3729037" cy="223838"/>
          </a:xfrm>
          <a:prstGeom prst="rect">
            <a:avLst/>
          </a:prstGeom>
          <a:noFill/>
          <a:ln w="9525">
            <a:noFill/>
            <a:miter lim="800000"/>
            <a:headEnd/>
            <a:tailEnd/>
          </a:ln>
          <a:effectLst/>
        </p:spPr>
        <p:txBody>
          <a:bodyPr lIns="0" tIns="0" rIns="0" bIns="0">
            <a:spAutoFit/>
          </a:bodyPr>
          <a:lstStyle/>
          <a:p>
            <a:pPr defTabSz="913526" eaLnBrk="1" hangingPunct="1">
              <a:defRPr/>
            </a:pPr>
            <a:r>
              <a:rPr lang="en-US" sz="1428">
                <a:solidFill>
                  <a:srgbClr val="808080"/>
                </a:solidFill>
                <a:latin typeface="Arial" charset="0"/>
              </a:rPr>
              <a:t>Unit of measure</a:t>
            </a:r>
          </a:p>
        </p:txBody>
      </p:sp>
      <p:grpSp>
        <p:nvGrpSpPr>
          <p:cNvPr id="10" name="McK Slide Elements"/>
          <p:cNvGrpSpPr>
            <a:grpSpLocks/>
          </p:cNvGrpSpPr>
          <p:nvPr userDrawn="1"/>
        </p:nvGrpSpPr>
        <p:grpSpPr bwMode="auto">
          <a:xfrm>
            <a:off x="122238" y="6199188"/>
            <a:ext cx="8721725" cy="525462"/>
            <a:chOff x="75" y="3827"/>
            <a:chExt cx="5385" cy="325"/>
          </a:xfrm>
        </p:grpSpPr>
        <p:sp>
          <p:nvSpPr>
            <p:cNvPr id="11" name="McK 4. Footnote" hidden="1"/>
            <p:cNvSpPr txBox="1">
              <a:spLocks noChangeArrowheads="1"/>
            </p:cNvSpPr>
            <p:nvPr userDrawn="1"/>
          </p:nvSpPr>
          <p:spPr bwMode="auto">
            <a:xfrm>
              <a:off x="75" y="3827"/>
              <a:ext cx="5385" cy="99"/>
            </a:xfrm>
            <a:prstGeom prst="rect">
              <a:avLst/>
            </a:prstGeom>
            <a:noFill/>
            <a:ln w="9525">
              <a:noFill/>
              <a:miter lim="800000"/>
              <a:headEnd/>
              <a:tailEnd/>
            </a:ln>
            <a:effectLst/>
          </p:spPr>
          <p:txBody>
            <a:bodyPr lIns="0" tIns="0" rIns="0" bIns="0" anchor="b">
              <a:spAutoFit/>
            </a:bodyPr>
            <a:lstStyle/>
            <a:p>
              <a:pPr marL="106902" indent="-106902" defTabSz="913526" eaLnBrk="1" hangingPunct="1">
                <a:defRPr/>
              </a:pPr>
              <a:r>
                <a:rPr lang="en-US" sz="1020">
                  <a:solidFill>
                    <a:srgbClr val="000000"/>
                  </a:solidFill>
                  <a:latin typeface="Arial" charset="0"/>
                </a:rPr>
                <a:t>1 Footnote</a:t>
              </a:r>
            </a:p>
          </p:txBody>
        </p:sp>
        <p:sp>
          <p:nvSpPr>
            <p:cNvPr id="12" name="McK 5. Source" hidden="1"/>
            <p:cNvSpPr>
              <a:spLocks noChangeArrowheads="1"/>
            </p:cNvSpPr>
            <p:nvPr userDrawn="1"/>
          </p:nvSpPr>
          <p:spPr bwMode="auto">
            <a:xfrm>
              <a:off x="75" y="4053"/>
              <a:ext cx="4323" cy="99"/>
            </a:xfrm>
            <a:prstGeom prst="rect">
              <a:avLst/>
            </a:prstGeom>
            <a:noFill/>
            <a:ln w="9525">
              <a:noFill/>
              <a:miter lim="800000"/>
              <a:headEnd/>
              <a:tailEnd/>
            </a:ln>
            <a:effectLst/>
          </p:spPr>
          <p:txBody>
            <a:bodyPr lIns="0" tIns="0" rIns="0" bIns="0" anchor="ctr">
              <a:spAutoFit/>
            </a:bodyPr>
            <a:lstStyle/>
            <a:p>
              <a:pPr marL="621975" indent="-621975" defTabSz="913526" eaLnBrk="1" hangingPunct="1">
                <a:tabLst>
                  <a:tab pos="625214" algn="l"/>
                </a:tabLst>
                <a:defRPr/>
              </a:pPr>
              <a:r>
                <a:rPr lang="en-US" sz="1020">
                  <a:solidFill>
                    <a:srgbClr val="000000"/>
                  </a:solidFill>
                  <a:latin typeface="Arial" charset="0"/>
                </a:rPr>
                <a:t>SOURCE: Source</a:t>
              </a:r>
            </a:p>
          </p:txBody>
        </p:sp>
      </p:grpSp>
      <p:grpSp>
        <p:nvGrpSpPr>
          <p:cNvPr id="13" name="ACET" hidden="1"/>
          <p:cNvGrpSpPr>
            <a:grpSpLocks/>
          </p:cNvGrpSpPr>
          <p:nvPr/>
        </p:nvGrpSpPr>
        <p:grpSpPr bwMode="auto">
          <a:xfrm>
            <a:off x="1482725" y="1136650"/>
            <a:ext cx="4349750" cy="531813"/>
            <a:chOff x="915" y="702"/>
            <a:chExt cx="2686" cy="328"/>
          </a:xfrm>
        </p:grpSpPr>
        <p:cxnSp>
          <p:nvCxnSpPr>
            <p:cNvPr id="14" name="AutoShape 249" hidden="1"/>
            <p:cNvCxnSpPr>
              <a:cxnSpLocks noChangeShapeType="1"/>
            </p:cNvCxnSpPr>
            <p:nvPr/>
          </p:nvCxnSpPr>
          <p:spPr bwMode="auto">
            <a:xfrm>
              <a:off x="915" y="1030"/>
              <a:ext cx="2686"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5" name="AutoShape 250" hidden="1"/>
            <p:cNvSpPr>
              <a:spLocks noChangeArrowheads="1"/>
            </p:cNvSpPr>
            <p:nvPr/>
          </p:nvSpPr>
          <p:spPr bwMode="auto">
            <a:xfrm>
              <a:off x="915" y="702"/>
              <a:ext cx="2686" cy="328"/>
            </a:xfrm>
            <a:prstGeom prst="leftRightArrow">
              <a:avLst>
                <a:gd name="adj1" fmla="val 100000"/>
                <a:gd name="adj2" fmla="val 0"/>
              </a:avLst>
            </a:prstGeom>
            <a:noFill/>
            <a:ln w="9525">
              <a:noFill/>
              <a:miter lim="800000"/>
              <a:headEnd/>
              <a:tailEnd/>
            </a:ln>
            <a:effectLst/>
          </p:spPr>
          <p:txBody>
            <a:bodyPr lIns="0" tIns="0" rIns="0" bIns="18288" anchor="b">
              <a:spAutoFit/>
            </a:bodyPr>
            <a:lstStyle/>
            <a:p>
              <a:pPr eaLnBrk="1" hangingPunct="1">
                <a:defRPr/>
              </a:pPr>
              <a:r>
                <a:rPr lang="en-US" sz="1632" b="1">
                  <a:solidFill>
                    <a:srgbClr val="000000"/>
                  </a:solidFill>
                  <a:latin typeface="Arial" charset="0"/>
                </a:rPr>
                <a:t>Title</a:t>
              </a:r>
            </a:p>
            <a:p>
              <a:pPr eaLnBrk="1" hangingPunct="1">
                <a:defRPr/>
              </a:pPr>
              <a:r>
                <a:rPr lang="en-US" sz="1632">
                  <a:solidFill>
                    <a:srgbClr val="808080"/>
                  </a:solidFill>
                  <a:latin typeface="Arial" charset="0"/>
                </a:rPr>
                <a:t>Unit of measure</a:t>
              </a:r>
            </a:p>
          </p:txBody>
        </p:sp>
      </p:grpSp>
      <p:sp>
        <p:nvSpPr>
          <p:cNvPr id="16" name="Working Draft" hidden="1"/>
          <p:cNvSpPr txBox="1">
            <a:spLocks noChangeArrowheads="1"/>
          </p:cNvSpPr>
          <p:nvPr/>
        </p:nvSpPr>
        <p:spPr bwMode="auto">
          <a:xfrm rot="5400000">
            <a:off x="8177213" y="2784475"/>
            <a:ext cx="1790700" cy="95250"/>
          </a:xfrm>
          <a:prstGeom prst="rect">
            <a:avLst/>
          </a:prstGeom>
          <a:noFill/>
          <a:ln w="9525">
            <a:noFill/>
            <a:miter lim="800000"/>
            <a:headEnd/>
            <a:tailEnd/>
          </a:ln>
          <a:effectLst/>
        </p:spPr>
        <p:txBody>
          <a:bodyPr wrap="none" lIns="0" tIns="0" rIns="0" bIns="0">
            <a:spAutoFit/>
          </a:bodyPr>
          <a:lstStyle/>
          <a:p>
            <a:pPr eaLnBrk="1" hangingPunct="1">
              <a:defRPr/>
            </a:pPr>
            <a:r>
              <a:rPr lang="en-GB" sz="612">
                <a:solidFill>
                  <a:srgbClr val="000000"/>
                </a:solidFill>
                <a:latin typeface="Arial" charset="0"/>
              </a:rPr>
              <a:t>Working Draft - Last Modified 25/10/2011 22:09:33</a:t>
            </a:r>
            <a:endParaRPr lang="en-US" sz="1632">
              <a:solidFill>
                <a:srgbClr val="000000"/>
              </a:solidFill>
              <a:latin typeface="Arial" charset="0"/>
            </a:endParaRPr>
          </a:p>
        </p:txBody>
      </p:sp>
      <p:sp>
        <p:nvSpPr>
          <p:cNvPr id="17" name="Printed" hidden="1"/>
          <p:cNvSpPr txBox="1">
            <a:spLocks noChangeArrowheads="1"/>
          </p:cNvSpPr>
          <p:nvPr/>
        </p:nvSpPr>
        <p:spPr bwMode="auto">
          <a:xfrm rot="5400000">
            <a:off x="8567738" y="4302125"/>
            <a:ext cx="1009650" cy="95250"/>
          </a:xfrm>
          <a:prstGeom prst="rect">
            <a:avLst/>
          </a:prstGeom>
          <a:noFill/>
          <a:ln w="9525">
            <a:noFill/>
            <a:miter lim="800000"/>
            <a:headEnd/>
            <a:tailEnd/>
          </a:ln>
          <a:effectLst/>
        </p:spPr>
        <p:txBody>
          <a:bodyPr wrap="none" lIns="0" tIns="0" rIns="0" bIns="0">
            <a:spAutoFit/>
          </a:bodyPr>
          <a:lstStyle/>
          <a:p>
            <a:pPr eaLnBrk="1" hangingPunct="1">
              <a:defRPr/>
            </a:pPr>
            <a:r>
              <a:rPr lang="en-US" sz="612">
                <a:solidFill>
                  <a:srgbClr val="000000"/>
                </a:solidFill>
                <a:latin typeface="Arial" charset="0"/>
              </a:rPr>
              <a:t>Printed 25/10/2011 20:20:31</a:t>
            </a:r>
            <a:endParaRPr lang="en-US" sz="1632">
              <a:solidFill>
                <a:srgbClr val="000000"/>
              </a:solidFill>
              <a:latin typeface="Arial" charset="0"/>
            </a:endParaRPr>
          </a:p>
        </p:txBody>
      </p:sp>
      <p:sp>
        <p:nvSpPr>
          <p:cNvPr id="18" name="SlideLogoSeparator"/>
          <p:cNvSpPr>
            <a:spLocks noChangeArrowheads="1"/>
          </p:cNvSpPr>
          <p:nvPr>
            <p:custDataLst>
              <p:tags r:id="rId4"/>
            </p:custDataLst>
          </p:nvPr>
        </p:nvSpPr>
        <p:spPr bwMode="auto">
          <a:xfrm>
            <a:off x="8589963" y="6530975"/>
            <a:ext cx="41275" cy="192088"/>
          </a:xfrm>
          <a:prstGeom prst="rect">
            <a:avLst/>
          </a:prstGeom>
          <a:noFill/>
          <a:ln w="9525">
            <a:noFill/>
            <a:miter lim="800000"/>
            <a:headEnd/>
            <a:tailEnd/>
          </a:ln>
          <a:effectLst/>
        </p:spPr>
        <p:txBody>
          <a:bodyPr wrap="none" lIns="0" tIns="0" rIns="0" bIns="0" anchor="ctr">
            <a:spAutoFit/>
          </a:bodyPr>
          <a:lstStyle/>
          <a:p>
            <a:pPr algn="r" defTabSz="913526" eaLnBrk="1" hangingPunct="1">
              <a:defRPr/>
            </a:pPr>
            <a:r>
              <a:rPr lang="en-US" sz="1224">
                <a:solidFill>
                  <a:srgbClr val="000000"/>
                </a:solidFill>
                <a:latin typeface="Arial" charset="0"/>
              </a:rPr>
              <a:t>|</a:t>
            </a:r>
          </a:p>
        </p:txBody>
      </p:sp>
      <p:sp>
        <p:nvSpPr>
          <p:cNvPr id="19" name="doc id"/>
          <p:cNvSpPr>
            <a:spLocks noChangeArrowheads="1"/>
          </p:cNvSpPr>
          <p:nvPr/>
        </p:nvSpPr>
        <p:spPr bwMode="auto">
          <a:xfrm>
            <a:off x="8247063" y="36513"/>
            <a:ext cx="669925" cy="125412"/>
          </a:xfrm>
          <a:prstGeom prst="rect">
            <a:avLst/>
          </a:prstGeom>
          <a:noFill/>
          <a:ln w="9525">
            <a:noFill/>
            <a:miter lim="800000"/>
            <a:headEnd/>
            <a:tailEnd/>
          </a:ln>
          <a:effectLst/>
        </p:spPr>
        <p:txBody>
          <a:bodyPr wrap="none" lIns="0" tIns="0" rIns="0" bIns="0"/>
          <a:lstStyle/>
          <a:p>
            <a:pPr eaLnBrk="1" hangingPunct="1">
              <a:defRPr/>
            </a:pPr>
            <a:endParaRPr lang="de-DE" sz="1326">
              <a:solidFill>
                <a:srgbClr val="000000"/>
              </a:solidFill>
              <a:latin typeface="Arial" charset="0"/>
            </a:endParaRPr>
          </a:p>
        </p:txBody>
      </p:sp>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1482155" y="1990667"/>
            <a:ext cx="2117131" cy="1247204"/>
          </a:xfrm>
        </p:spPr>
        <p:txBody>
          <a:bodyPr/>
          <a:lstStyle>
            <a:lvl1pPr>
              <a:defRPr sz="2857"/>
            </a:lvl1pPr>
            <a:lvl2pPr>
              <a:defRPr sz="2449"/>
            </a:lvl2pPr>
            <a:lvl3pPr>
              <a:defRPr sz="2041"/>
            </a:lvl3pPr>
            <a:lvl4pPr>
              <a:defRPr sz="1837"/>
            </a:lvl4pPr>
            <a:lvl5pPr>
              <a:defRPr sz="1837"/>
            </a:lvl5pPr>
            <a:lvl6pPr>
              <a:defRPr sz="1837"/>
            </a:lvl6pPr>
            <a:lvl7pPr>
              <a:defRPr sz="1837"/>
            </a:lvl7pPr>
            <a:lvl8pPr>
              <a:defRPr sz="1837"/>
            </a:lvl8pPr>
            <a:lvl9pPr>
              <a:defRPr sz="1837"/>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3754791" y="1990667"/>
            <a:ext cx="2117132" cy="1247204"/>
          </a:xfrm>
        </p:spPr>
        <p:txBody>
          <a:bodyPr/>
          <a:lstStyle>
            <a:lvl1pPr>
              <a:defRPr sz="2857"/>
            </a:lvl1pPr>
            <a:lvl2pPr>
              <a:defRPr sz="2449"/>
            </a:lvl2pPr>
            <a:lvl3pPr>
              <a:defRPr sz="2041"/>
            </a:lvl3pPr>
            <a:lvl4pPr>
              <a:defRPr sz="1837"/>
            </a:lvl4pPr>
            <a:lvl5pPr>
              <a:defRPr sz="1837"/>
            </a:lvl5pPr>
            <a:lvl6pPr>
              <a:defRPr sz="1837"/>
            </a:lvl6pPr>
            <a:lvl7pPr>
              <a:defRPr sz="1837"/>
            </a:lvl7pPr>
            <a:lvl8pPr>
              <a:defRPr sz="1837"/>
            </a:lvl8pPr>
            <a:lvl9pPr>
              <a:defRPr sz="1837"/>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20" name="Rectangle 280"/>
          <p:cNvSpPr>
            <a:spLocks noGrp="1" noChangeArrowheads="1"/>
          </p:cNvSpPr>
          <p:nvPr>
            <p:ph type="sldNum" sz="quarter" idx="10"/>
          </p:nvPr>
        </p:nvSpPr>
        <p:spPr/>
        <p:txBody>
          <a:bodyPr/>
          <a:lstStyle>
            <a:lvl1pPr eaLnBrk="0" hangingPunct="0">
              <a:defRPr/>
            </a:lvl1pPr>
          </a:lstStyle>
          <a:p>
            <a:pPr>
              <a:defRPr/>
            </a:pPr>
            <a:fld id="{4E92A17D-814E-4EFF-A6DD-1C4DBED44BAA}" type="slidenum">
              <a:rPr lang="en-US" altLang="fr-FR"/>
              <a:pPr>
                <a:defRPr/>
              </a:pPr>
              <a:t>‹N°›</a:t>
            </a:fld>
            <a:r>
              <a:rPr lang="en-US" altLang="fr-FR"/>
              <a:t> </a:t>
            </a:r>
          </a:p>
        </p:txBody>
      </p:sp>
    </p:spTree>
    <p:extLst>
      <p:ext uri="{BB962C8B-B14F-4D97-AF65-F5344CB8AC3E}">
        <p14:creationId xmlns:p14="http://schemas.microsoft.com/office/powerpoint/2010/main" val="3442858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graphicFrame>
        <p:nvGraphicFramePr>
          <p:cNvPr id="7"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1927" name="think-cell Slide" r:id="rId6" imgW="270" imgH="270" progId="TCLayout.ActiveDocument.1">
                  <p:embed/>
                </p:oleObj>
              </mc:Choice>
              <mc:Fallback>
                <p:oleObj name="think-cell Slide" r:id="rId6" imgW="270" imgH="270" progId="TCLayout.ActiveDocument.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SlideBottomBar"/>
          <p:cNvSpPr>
            <a:spLocks noChangeArrowheads="1"/>
          </p:cNvSpPr>
          <p:nvPr/>
        </p:nvSpPr>
        <p:spPr bwMode="auto">
          <a:xfrm>
            <a:off x="0" y="6429375"/>
            <a:ext cx="9144000" cy="430213"/>
          </a:xfrm>
          <a:prstGeom prst="rect">
            <a:avLst/>
          </a:prstGeom>
          <a:solidFill>
            <a:srgbClr val="C7DFFB"/>
          </a:solidFill>
          <a:ln w="9525">
            <a:noFill/>
            <a:miter lim="800000"/>
            <a:headEnd/>
            <a:tailEnd/>
          </a:ln>
          <a:effectLst/>
        </p:spPr>
        <p:txBody>
          <a:bodyPr wrap="none" anchor="ctr"/>
          <a:lstStyle/>
          <a:p>
            <a:pPr algn="ctr" eaLnBrk="1" hangingPunct="1">
              <a:defRPr/>
            </a:pPr>
            <a:endParaRPr lang="de-DE" sz="1326">
              <a:solidFill>
                <a:srgbClr val="000000"/>
              </a:solidFill>
              <a:latin typeface="Arial" charset="0"/>
            </a:endParaRPr>
          </a:p>
        </p:txBody>
      </p:sp>
      <p:sp>
        <p:nvSpPr>
          <p:cNvPr id="9" name="SlideLogoText"/>
          <p:cNvSpPr>
            <a:spLocks noChangeArrowheads="1"/>
          </p:cNvSpPr>
          <p:nvPr>
            <p:custDataLst>
              <p:tags r:id="rId3"/>
            </p:custDataLst>
          </p:nvPr>
        </p:nvSpPr>
        <p:spPr bwMode="auto">
          <a:xfrm>
            <a:off x="5248275" y="6564313"/>
            <a:ext cx="3254375" cy="160337"/>
          </a:xfrm>
          <a:prstGeom prst="rect">
            <a:avLst/>
          </a:prstGeom>
          <a:noFill/>
          <a:ln w="9525">
            <a:noFill/>
            <a:miter lim="800000"/>
            <a:headEnd/>
            <a:tailEnd/>
          </a:ln>
          <a:effectLst/>
        </p:spPr>
        <p:txBody>
          <a:bodyPr wrap="none" lIns="0" tIns="0" rIns="0" bIns="0" anchor="ctr">
            <a:spAutoFit/>
          </a:bodyPr>
          <a:lstStyle/>
          <a:p>
            <a:pPr algn="r" defTabSz="913526" eaLnBrk="1" hangingPunct="1">
              <a:defRPr/>
            </a:pPr>
            <a:r>
              <a:rPr lang="en-US" sz="1020">
                <a:solidFill>
                  <a:srgbClr val="000000"/>
                </a:solidFill>
                <a:latin typeface="Arial" charset="0"/>
              </a:rPr>
              <a:t>Veolia Water North America and McKinsey &amp; Company</a:t>
            </a:r>
          </a:p>
        </p:txBody>
      </p:sp>
      <p:sp>
        <p:nvSpPr>
          <p:cNvPr id="10" name="McK 1. On-page tracker" hidden="1"/>
          <p:cNvSpPr>
            <a:spLocks noChangeArrowheads="1"/>
          </p:cNvSpPr>
          <p:nvPr/>
        </p:nvSpPr>
        <p:spPr bwMode="auto">
          <a:xfrm>
            <a:off x="122238" y="26988"/>
            <a:ext cx="893762" cy="225425"/>
          </a:xfrm>
          <a:prstGeom prst="rect">
            <a:avLst/>
          </a:prstGeom>
          <a:noFill/>
          <a:ln w="9525">
            <a:noFill/>
            <a:miter lim="800000"/>
            <a:headEnd/>
            <a:tailEnd/>
          </a:ln>
          <a:effectLst/>
        </p:spPr>
        <p:txBody>
          <a:bodyPr wrap="none" lIns="0" tIns="0" rIns="0" bIns="0">
            <a:spAutoFit/>
          </a:bodyPr>
          <a:lstStyle/>
          <a:p>
            <a:pPr eaLnBrk="1" hangingPunct="1">
              <a:defRPr/>
            </a:pPr>
            <a:r>
              <a:rPr lang="en-US" sz="1428">
                <a:solidFill>
                  <a:srgbClr val="808080"/>
                </a:solidFill>
                <a:latin typeface="Arial" charset="0"/>
              </a:rPr>
              <a:t>TRACKER</a:t>
            </a:r>
          </a:p>
        </p:txBody>
      </p:sp>
      <p:sp>
        <p:nvSpPr>
          <p:cNvPr id="11" name="McK 3. Unit of measure" hidden="1"/>
          <p:cNvSpPr txBox="1">
            <a:spLocks noChangeArrowheads="1"/>
          </p:cNvSpPr>
          <p:nvPr/>
        </p:nvSpPr>
        <p:spPr bwMode="auto">
          <a:xfrm>
            <a:off x="122238" y="542925"/>
            <a:ext cx="3729037" cy="223838"/>
          </a:xfrm>
          <a:prstGeom prst="rect">
            <a:avLst/>
          </a:prstGeom>
          <a:noFill/>
          <a:ln w="9525">
            <a:noFill/>
            <a:miter lim="800000"/>
            <a:headEnd/>
            <a:tailEnd/>
          </a:ln>
          <a:effectLst/>
        </p:spPr>
        <p:txBody>
          <a:bodyPr lIns="0" tIns="0" rIns="0" bIns="0">
            <a:spAutoFit/>
          </a:bodyPr>
          <a:lstStyle/>
          <a:p>
            <a:pPr defTabSz="913526" eaLnBrk="1" hangingPunct="1">
              <a:defRPr/>
            </a:pPr>
            <a:r>
              <a:rPr lang="en-US" sz="1428">
                <a:solidFill>
                  <a:srgbClr val="808080"/>
                </a:solidFill>
                <a:latin typeface="Arial" charset="0"/>
              </a:rPr>
              <a:t>Unit of measure</a:t>
            </a:r>
          </a:p>
        </p:txBody>
      </p:sp>
      <p:grpSp>
        <p:nvGrpSpPr>
          <p:cNvPr id="12" name="McK Slide Elements"/>
          <p:cNvGrpSpPr>
            <a:grpSpLocks/>
          </p:cNvGrpSpPr>
          <p:nvPr userDrawn="1"/>
        </p:nvGrpSpPr>
        <p:grpSpPr bwMode="auto">
          <a:xfrm>
            <a:off x="122238" y="6199188"/>
            <a:ext cx="8721725" cy="525462"/>
            <a:chOff x="75" y="3827"/>
            <a:chExt cx="5385" cy="325"/>
          </a:xfrm>
        </p:grpSpPr>
        <p:sp>
          <p:nvSpPr>
            <p:cNvPr id="13" name="McK 4. Footnote" hidden="1"/>
            <p:cNvSpPr txBox="1">
              <a:spLocks noChangeArrowheads="1"/>
            </p:cNvSpPr>
            <p:nvPr userDrawn="1"/>
          </p:nvSpPr>
          <p:spPr bwMode="auto">
            <a:xfrm>
              <a:off x="75" y="3827"/>
              <a:ext cx="5385" cy="99"/>
            </a:xfrm>
            <a:prstGeom prst="rect">
              <a:avLst/>
            </a:prstGeom>
            <a:noFill/>
            <a:ln w="9525">
              <a:noFill/>
              <a:miter lim="800000"/>
              <a:headEnd/>
              <a:tailEnd/>
            </a:ln>
            <a:effectLst/>
          </p:spPr>
          <p:txBody>
            <a:bodyPr lIns="0" tIns="0" rIns="0" bIns="0" anchor="b">
              <a:spAutoFit/>
            </a:bodyPr>
            <a:lstStyle/>
            <a:p>
              <a:pPr marL="106902" indent="-106902" defTabSz="913526" eaLnBrk="1" hangingPunct="1">
                <a:defRPr/>
              </a:pPr>
              <a:r>
                <a:rPr lang="en-US" sz="1020">
                  <a:solidFill>
                    <a:srgbClr val="000000"/>
                  </a:solidFill>
                  <a:latin typeface="Arial" charset="0"/>
                </a:rPr>
                <a:t>1 Footnote</a:t>
              </a:r>
            </a:p>
          </p:txBody>
        </p:sp>
        <p:sp>
          <p:nvSpPr>
            <p:cNvPr id="14" name="McK 5. Source" hidden="1"/>
            <p:cNvSpPr>
              <a:spLocks noChangeArrowheads="1"/>
            </p:cNvSpPr>
            <p:nvPr userDrawn="1"/>
          </p:nvSpPr>
          <p:spPr bwMode="auto">
            <a:xfrm>
              <a:off x="75" y="4053"/>
              <a:ext cx="4323" cy="99"/>
            </a:xfrm>
            <a:prstGeom prst="rect">
              <a:avLst/>
            </a:prstGeom>
            <a:noFill/>
            <a:ln w="9525">
              <a:noFill/>
              <a:miter lim="800000"/>
              <a:headEnd/>
              <a:tailEnd/>
            </a:ln>
            <a:effectLst/>
          </p:spPr>
          <p:txBody>
            <a:bodyPr lIns="0" tIns="0" rIns="0" bIns="0" anchor="ctr">
              <a:spAutoFit/>
            </a:bodyPr>
            <a:lstStyle/>
            <a:p>
              <a:pPr marL="621975" indent="-621975" defTabSz="913526" eaLnBrk="1" hangingPunct="1">
                <a:tabLst>
                  <a:tab pos="625214" algn="l"/>
                </a:tabLst>
                <a:defRPr/>
              </a:pPr>
              <a:r>
                <a:rPr lang="en-US" sz="1020">
                  <a:solidFill>
                    <a:srgbClr val="000000"/>
                  </a:solidFill>
                  <a:latin typeface="Arial" charset="0"/>
                </a:rPr>
                <a:t>SOURCE: Source</a:t>
              </a:r>
            </a:p>
          </p:txBody>
        </p:sp>
      </p:grpSp>
      <p:grpSp>
        <p:nvGrpSpPr>
          <p:cNvPr id="15" name="ACET" hidden="1"/>
          <p:cNvGrpSpPr>
            <a:grpSpLocks/>
          </p:cNvGrpSpPr>
          <p:nvPr/>
        </p:nvGrpSpPr>
        <p:grpSpPr bwMode="auto">
          <a:xfrm>
            <a:off x="1482725" y="1136650"/>
            <a:ext cx="4349750" cy="531813"/>
            <a:chOff x="915" y="702"/>
            <a:chExt cx="2686" cy="328"/>
          </a:xfrm>
        </p:grpSpPr>
        <p:cxnSp>
          <p:nvCxnSpPr>
            <p:cNvPr id="16" name="AutoShape 249" hidden="1"/>
            <p:cNvCxnSpPr>
              <a:cxnSpLocks noChangeShapeType="1"/>
            </p:cNvCxnSpPr>
            <p:nvPr/>
          </p:nvCxnSpPr>
          <p:spPr bwMode="auto">
            <a:xfrm>
              <a:off x="915" y="1030"/>
              <a:ext cx="2686"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7" name="AutoShape 250" hidden="1"/>
            <p:cNvSpPr>
              <a:spLocks noChangeArrowheads="1"/>
            </p:cNvSpPr>
            <p:nvPr/>
          </p:nvSpPr>
          <p:spPr bwMode="auto">
            <a:xfrm>
              <a:off x="915" y="702"/>
              <a:ext cx="2686" cy="328"/>
            </a:xfrm>
            <a:prstGeom prst="leftRightArrow">
              <a:avLst>
                <a:gd name="adj1" fmla="val 100000"/>
                <a:gd name="adj2" fmla="val 0"/>
              </a:avLst>
            </a:prstGeom>
            <a:noFill/>
            <a:ln w="9525">
              <a:noFill/>
              <a:miter lim="800000"/>
              <a:headEnd/>
              <a:tailEnd/>
            </a:ln>
            <a:effectLst/>
          </p:spPr>
          <p:txBody>
            <a:bodyPr lIns="0" tIns="0" rIns="0" bIns="18288" anchor="b">
              <a:spAutoFit/>
            </a:bodyPr>
            <a:lstStyle/>
            <a:p>
              <a:pPr eaLnBrk="1" hangingPunct="1">
                <a:defRPr/>
              </a:pPr>
              <a:r>
                <a:rPr lang="en-US" sz="1632" b="1">
                  <a:solidFill>
                    <a:srgbClr val="000000"/>
                  </a:solidFill>
                  <a:latin typeface="Arial" charset="0"/>
                </a:rPr>
                <a:t>Title</a:t>
              </a:r>
            </a:p>
            <a:p>
              <a:pPr eaLnBrk="1" hangingPunct="1">
                <a:defRPr/>
              </a:pPr>
              <a:r>
                <a:rPr lang="en-US" sz="1632">
                  <a:solidFill>
                    <a:srgbClr val="808080"/>
                  </a:solidFill>
                  <a:latin typeface="Arial" charset="0"/>
                </a:rPr>
                <a:t>Unit of measure</a:t>
              </a:r>
            </a:p>
          </p:txBody>
        </p:sp>
      </p:grpSp>
      <p:sp>
        <p:nvSpPr>
          <p:cNvPr id="18" name="Working Draft" hidden="1"/>
          <p:cNvSpPr txBox="1">
            <a:spLocks noChangeArrowheads="1"/>
          </p:cNvSpPr>
          <p:nvPr/>
        </p:nvSpPr>
        <p:spPr bwMode="auto">
          <a:xfrm rot="5400000">
            <a:off x="8177213" y="2784475"/>
            <a:ext cx="1790700" cy="95250"/>
          </a:xfrm>
          <a:prstGeom prst="rect">
            <a:avLst/>
          </a:prstGeom>
          <a:noFill/>
          <a:ln w="9525">
            <a:noFill/>
            <a:miter lim="800000"/>
            <a:headEnd/>
            <a:tailEnd/>
          </a:ln>
          <a:effectLst/>
        </p:spPr>
        <p:txBody>
          <a:bodyPr wrap="none" lIns="0" tIns="0" rIns="0" bIns="0">
            <a:spAutoFit/>
          </a:bodyPr>
          <a:lstStyle/>
          <a:p>
            <a:pPr eaLnBrk="1" hangingPunct="1">
              <a:defRPr/>
            </a:pPr>
            <a:r>
              <a:rPr lang="en-GB" sz="612">
                <a:solidFill>
                  <a:srgbClr val="000000"/>
                </a:solidFill>
                <a:latin typeface="Arial" charset="0"/>
              </a:rPr>
              <a:t>Working Draft - Last Modified 25/10/2011 22:09:33</a:t>
            </a:r>
            <a:endParaRPr lang="en-US" sz="1632">
              <a:solidFill>
                <a:srgbClr val="000000"/>
              </a:solidFill>
              <a:latin typeface="Arial" charset="0"/>
            </a:endParaRPr>
          </a:p>
        </p:txBody>
      </p:sp>
      <p:sp>
        <p:nvSpPr>
          <p:cNvPr id="19" name="Printed" hidden="1"/>
          <p:cNvSpPr txBox="1">
            <a:spLocks noChangeArrowheads="1"/>
          </p:cNvSpPr>
          <p:nvPr/>
        </p:nvSpPr>
        <p:spPr bwMode="auto">
          <a:xfrm rot="5400000">
            <a:off x="8567738" y="4302125"/>
            <a:ext cx="1009650" cy="95250"/>
          </a:xfrm>
          <a:prstGeom prst="rect">
            <a:avLst/>
          </a:prstGeom>
          <a:noFill/>
          <a:ln w="9525">
            <a:noFill/>
            <a:miter lim="800000"/>
            <a:headEnd/>
            <a:tailEnd/>
          </a:ln>
          <a:effectLst/>
        </p:spPr>
        <p:txBody>
          <a:bodyPr wrap="none" lIns="0" tIns="0" rIns="0" bIns="0">
            <a:spAutoFit/>
          </a:bodyPr>
          <a:lstStyle/>
          <a:p>
            <a:pPr eaLnBrk="1" hangingPunct="1">
              <a:defRPr/>
            </a:pPr>
            <a:r>
              <a:rPr lang="en-US" sz="612">
                <a:solidFill>
                  <a:srgbClr val="000000"/>
                </a:solidFill>
                <a:latin typeface="Arial" charset="0"/>
              </a:rPr>
              <a:t>Printed 25/10/2011 20:20:31</a:t>
            </a:r>
            <a:endParaRPr lang="en-US" sz="1632">
              <a:solidFill>
                <a:srgbClr val="000000"/>
              </a:solidFill>
              <a:latin typeface="Arial" charset="0"/>
            </a:endParaRPr>
          </a:p>
        </p:txBody>
      </p:sp>
      <p:sp>
        <p:nvSpPr>
          <p:cNvPr id="20" name="SlideLogoSeparator"/>
          <p:cNvSpPr>
            <a:spLocks noChangeArrowheads="1"/>
          </p:cNvSpPr>
          <p:nvPr>
            <p:custDataLst>
              <p:tags r:id="rId4"/>
            </p:custDataLst>
          </p:nvPr>
        </p:nvSpPr>
        <p:spPr bwMode="auto">
          <a:xfrm>
            <a:off x="8589963" y="6530975"/>
            <a:ext cx="41275" cy="192088"/>
          </a:xfrm>
          <a:prstGeom prst="rect">
            <a:avLst/>
          </a:prstGeom>
          <a:noFill/>
          <a:ln w="9525">
            <a:noFill/>
            <a:miter lim="800000"/>
            <a:headEnd/>
            <a:tailEnd/>
          </a:ln>
          <a:effectLst/>
        </p:spPr>
        <p:txBody>
          <a:bodyPr wrap="none" lIns="0" tIns="0" rIns="0" bIns="0" anchor="ctr">
            <a:spAutoFit/>
          </a:bodyPr>
          <a:lstStyle/>
          <a:p>
            <a:pPr algn="r" defTabSz="913526" eaLnBrk="1" hangingPunct="1">
              <a:defRPr/>
            </a:pPr>
            <a:r>
              <a:rPr lang="en-US" sz="1224">
                <a:solidFill>
                  <a:srgbClr val="000000"/>
                </a:solidFill>
                <a:latin typeface="Arial" charset="0"/>
              </a:rPr>
              <a:t>|</a:t>
            </a:r>
          </a:p>
        </p:txBody>
      </p:sp>
      <p:sp>
        <p:nvSpPr>
          <p:cNvPr id="21" name="doc id"/>
          <p:cNvSpPr>
            <a:spLocks noChangeArrowheads="1"/>
          </p:cNvSpPr>
          <p:nvPr/>
        </p:nvSpPr>
        <p:spPr bwMode="auto">
          <a:xfrm>
            <a:off x="8247063" y="36513"/>
            <a:ext cx="669925" cy="125412"/>
          </a:xfrm>
          <a:prstGeom prst="rect">
            <a:avLst/>
          </a:prstGeom>
          <a:noFill/>
          <a:ln w="9525">
            <a:noFill/>
            <a:miter lim="800000"/>
            <a:headEnd/>
            <a:tailEnd/>
          </a:ln>
          <a:effectLst/>
        </p:spPr>
        <p:txBody>
          <a:bodyPr wrap="none" lIns="0" tIns="0" rIns="0" bIns="0"/>
          <a:lstStyle/>
          <a:p>
            <a:pPr eaLnBrk="1" hangingPunct="1">
              <a:defRPr/>
            </a:pPr>
            <a:endParaRPr lang="de-DE" sz="1326">
              <a:solidFill>
                <a:srgbClr val="000000"/>
              </a:solidFill>
              <a:latin typeface="Arial" charset="0"/>
            </a:endParaRPr>
          </a:p>
        </p:txBody>
      </p:sp>
      <p:sp>
        <p:nvSpPr>
          <p:cNvPr id="2" name="Titel 1"/>
          <p:cNvSpPr>
            <a:spLocks noGrp="1"/>
          </p:cNvSpPr>
          <p:nvPr>
            <p:ph type="title"/>
          </p:nvPr>
        </p:nvSpPr>
        <p:spPr>
          <a:xfrm>
            <a:off x="456795" y="275356"/>
            <a:ext cx="8230410" cy="298415"/>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6796" y="1535519"/>
            <a:ext cx="4039882" cy="639800"/>
          </a:xfrm>
        </p:spPr>
        <p:txBody>
          <a:bodyPr anchor="b"/>
          <a:lstStyle>
            <a:lvl1pPr marL="0" indent="0">
              <a:buNone/>
              <a:defRPr sz="2449" b="1"/>
            </a:lvl1pPr>
            <a:lvl2pPr marL="466481" indent="0">
              <a:buNone/>
              <a:defRPr sz="2041" b="1"/>
            </a:lvl2pPr>
            <a:lvl3pPr marL="932962" indent="0">
              <a:buNone/>
              <a:defRPr sz="1837" b="1"/>
            </a:lvl3pPr>
            <a:lvl4pPr marL="1399443" indent="0">
              <a:buNone/>
              <a:defRPr sz="1632" b="1"/>
            </a:lvl4pPr>
            <a:lvl5pPr marL="1865925" indent="0">
              <a:buNone/>
              <a:defRPr sz="1632" b="1"/>
            </a:lvl5pPr>
            <a:lvl6pPr marL="2332406" indent="0">
              <a:buNone/>
              <a:defRPr sz="1632" b="1"/>
            </a:lvl6pPr>
            <a:lvl7pPr marL="2798887" indent="0">
              <a:buNone/>
              <a:defRPr sz="1632" b="1"/>
            </a:lvl7pPr>
            <a:lvl8pPr marL="3265368" indent="0">
              <a:buNone/>
              <a:defRPr sz="1632" b="1"/>
            </a:lvl8pPr>
            <a:lvl9pPr marL="3731849" indent="0">
              <a:buNone/>
              <a:defRPr sz="1632" b="1"/>
            </a:lvl9pPr>
          </a:lstStyle>
          <a:p>
            <a:pPr lvl="0"/>
            <a:r>
              <a:rPr lang="de-DE" smtClean="0"/>
              <a:t>Textmasterformate durch Klicken bearbeiten</a:t>
            </a:r>
          </a:p>
        </p:txBody>
      </p:sp>
      <p:sp>
        <p:nvSpPr>
          <p:cNvPr id="4" name="Inhaltsplatzhalter 3"/>
          <p:cNvSpPr>
            <a:spLocks noGrp="1"/>
          </p:cNvSpPr>
          <p:nvPr>
            <p:ph sz="half" idx="2"/>
          </p:nvPr>
        </p:nvSpPr>
        <p:spPr>
          <a:xfrm>
            <a:off x="456796" y="2175318"/>
            <a:ext cx="4039882" cy="3950557"/>
          </a:xfrm>
        </p:spPr>
        <p:txBody>
          <a:bodyPr/>
          <a:lstStyle>
            <a:lvl1pPr>
              <a:defRPr sz="2449"/>
            </a:lvl1pPr>
            <a:lvl2pPr>
              <a:defRPr sz="2041"/>
            </a:lvl2pPr>
            <a:lvl3pPr>
              <a:defRPr sz="1837"/>
            </a:lvl3pPr>
            <a:lvl4pPr>
              <a:defRPr sz="1632"/>
            </a:lvl4pPr>
            <a:lvl5pPr>
              <a:defRPr sz="1632"/>
            </a:lvl5pPr>
            <a:lvl6pPr>
              <a:defRPr sz="1632"/>
            </a:lvl6pPr>
            <a:lvl7pPr>
              <a:defRPr sz="1632"/>
            </a:lvl7pPr>
            <a:lvl8pPr>
              <a:defRPr sz="1632"/>
            </a:lvl8pPr>
            <a:lvl9pPr>
              <a:defRPr sz="1632"/>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703" y="1535519"/>
            <a:ext cx="4041502" cy="639800"/>
          </a:xfrm>
        </p:spPr>
        <p:txBody>
          <a:bodyPr anchor="b"/>
          <a:lstStyle>
            <a:lvl1pPr marL="0" indent="0">
              <a:buNone/>
              <a:defRPr sz="2449" b="1"/>
            </a:lvl1pPr>
            <a:lvl2pPr marL="466481" indent="0">
              <a:buNone/>
              <a:defRPr sz="2041" b="1"/>
            </a:lvl2pPr>
            <a:lvl3pPr marL="932962" indent="0">
              <a:buNone/>
              <a:defRPr sz="1837" b="1"/>
            </a:lvl3pPr>
            <a:lvl4pPr marL="1399443" indent="0">
              <a:buNone/>
              <a:defRPr sz="1632" b="1"/>
            </a:lvl4pPr>
            <a:lvl5pPr marL="1865925" indent="0">
              <a:buNone/>
              <a:defRPr sz="1632" b="1"/>
            </a:lvl5pPr>
            <a:lvl6pPr marL="2332406" indent="0">
              <a:buNone/>
              <a:defRPr sz="1632" b="1"/>
            </a:lvl6pPr>
            <a:lvl7pPr marL="2798887" indent="0">
              <a:buNone/>
              <a:defRPr sz="1632" b="1"/>
            </a:lvl7pPr>
            <a:lvl8pPr marL="3265368" indent="0">
              <a:buNone/>
              <a:defRPr sz="1632" b="1"/>
            </a:lvl8pPr>
            <a:lvl9pPr marL="3731849" indent="0">
              <a:buNone/>
              <a:defRPr sz="1632" b="1"/>
            </a:lvl9pPr>
          </a:lstStyle>
          <a:p>
            <a:pPr lvl="0"/>
            <a:r>
              <a:rPr lang="de-DE" smtClean="0"/>
              <a:t>Textmasterformate durch Klicken bearbeiten</a:t>
            </a:r>
          </a:p>
        </p:txBody>
      </p:sp>
      <p:sp>
        <p:nvSpPr>
          <p:cNvPr id="6" name="Inhaltsplatzhalter 5"/>
          <p:cNvSpPr>
            <a:spLocks noGrp="1"/>
          </p:cNvSpPr>
          <p:nvPr>
            <p:ph sz="quarter" idx="4"/>
          </p:nvPr>
        </p:nvSpPr>
        <p:spPr>
          <a:xfrm>
            <a:off x="4645703" y="2175318"/>
            <a:ext cx="4041502" cy="3950557"/>
          </a:xfrm>
        </p:spPr>
        <p:txBody>
          <a:bodyPr/>
          <a:lstStyle>
            <a:lvl1pPr>
              <a:defRPr sz="2449"/>
            </a:lvl1pPr>
            <a:lvl2pPr>
              <a:defRPr sz="2041"/>
            </a:lvl2pPr>
            <a:lvl3pPr>
              <a:defRPr sz="1837"/>
            </a:lvl3pPr>
            <a:lvl4pPr>
              <a:defRPr sz="1632"/>
            </a:lvl4pPr>
            <a:lvl5pPr>
              <a:defRPr sz="1632"/>
            </a:lvl5pPr>
            <a:lvl6pPr>
              <a:defRPr sz="1632"/>
            </a:lvl6pPr>
            <a:lvl7pPr>
              <a:defRPr sz="1632"/>
            </a:lvl7pPr>
            <a:lvl8pPr>
              <a:defRPr sz="1632"/>
            </a:lvl8pPr>
            <a:lvl9pPr>
              <a:defRPr sz="1632"/>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22" name="Rectangle 280"/>
          <p:cNvSpPr>
            <a:spLocks noGrp="1" noChangeArrowheads="1"/>
          </p:cNvSpPr>
          <p:nvPr>
            <p:ph type="sldNum" sz="quarter" idx="10"/>
          </p:nvPr>
        </p:nvSpPr>
        <p:spPr/>
        <p:txBody>
          <a:bodyPr/>
          <a:lstStyle>
            <a:lvl1pPr eaLnBrk="0" hangingPunct="0">
              <a:defRPr/>
            </a:lvl1pPr>
          </a:lstStyle>
          <a:p>
            <a:pPr>
              <a:defRPr/>
            </a:pPr>
            <a:fld id="{B18A4B03-548D-4B74-AB53-D15F78B6D92C}" type="slidenum">
              <a:rPr lang="en-US" altLang="fr-FR"/>
              <a:pPr>
                <a:defRPr/>
              </a:pPr>
              <a:t>‹N°›</a:t>
            </a:fld>
            <a:r>
              <a:rPr lang="en-US" altLang="fr-FR"/>
              <a:t> </a:t>
            </a:r>
          </a:p>
        </p:txBody>
      </p:sp>
    </p:spTree>
    <p:extLst>
      <p:ext uri="{BB962C8B-B14F-4D97-AF65-F5344CB8AC3E}">
        <p14:creationId xmlns:p14="http://schemas.microsoft.com/office/powerpoint/2010/main" val="3987051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graphicFrame>
        <p:nvGraphicFramePr>
          <p:cNvPr id="3"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2951" name="think-cell Slide" r:id="rId6" imgW="270" imgH="270" progId="TCLayout.ActiveDocument.1">
                  <p:embed/>
                </p:oleObj>
              </mc:Choice>
              <mc:Fallback>
                <p:oleObj name="think-cell Slide" r:id="rId6" imgW="270" imgH="270" progId="TCLayout.ActiveDocument.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SlideBottomBar"/>
          <p:cNvSpPr>
            <a:spLocks noChangeArrowheads="1"/>
          </p:cNvSpPr>
          <p:nvPr/>
        </p:nvSpPr>
        <p:spPr bwMode="auto">
          <a:xfrm>
            <a:off x="0" y="6429375"/>
            <a:ext cx="9144000" cy="430213"/>
          </a:xfrm>
          <a:prstGeom prst="rect">
            <a:avLst/>
          </a:prstGeom>
          <a:solidFill>
            <a:srgbClr val="C7DFFB"/>
          </a:solidFill>
          <a:ln w="9525">
            <a:noFill/>
            <a:miter lim="800000"/>
            <a:headEnd/>
            <a:tailEnd/>
          </a:ln>
          <a:effectLst/>
        </p:spPr>
        <p:txBody>
          <a:bodyPr wrap="none" anchor="ctr"/>
          <a:lstStyle/>
          <a:p>
            <a:pPr algn="ctr" eaLnBrk="1" hangingPunct="1">
              <a:defRPr/>
            </a:pPr>
            <a:endParaRPr lang="de-DE" sz="1326">
              <a:solidFill>
                <a:srgbClr val="000000"/>
              </a:solidFill>
              <a:latin typeface="Arial" charset="0"/>
            </a:endParaRPr>
          </a:p>
        </p:txBody>
      </p:sp>
      <p:sp>
        <p:nvSpPr>
          <p:cNvPr id="5" name="SlideLogoText"/>
          <p:cNvSpPr>
            <a:spLocks noChangeArrowheads="1"/>
          </p:cNvSpPr>
          <p:nvPr>
            <p:custDataLst>
              <p:tags r:id="rId3"/>
            </p:custDataLst>
          </p:nvPr>
        </p:nvSpPr>
        <p:spPr bwMode="auto">
          <a:xfrm>
            <a:off x="5248275" y="6564313"/>
            <a:ext cx="3254375" cy="160337"/>
          </a:xfrm>
          <a:prstGeom prst="rect">
            <a:avLst/>
          </a:prstGeom>
          <a:noFill/>
          <a:ln w="9525">
            <a:noFill/>
            <a:miter lim="800000"/>
            <a:headEnd/>
            <a:tailEnd/>
          </a:ln>
          <a:effectLst/>
        </p:spPr>
        <p:txBody>
          <a:bodyPr wrap="none" lIns="0" tIns="0" rIns="0" bIns="0" anchor="ctr">
            <a:spAutoFit/>
          </a:bodyPr>
          <a:lstStyle/>
          <a:p>
            <a:pPr algn="r" defTabSz="913526" eaLnBrk="1" hangingPunct="1">
              <a:defRPr/>
            </a:pPr>
            <a:r>
              <a:rPr lang="en-US" sz="1020">
                <a:solidFill>
                  <a:srgbClr val="000000"/>
                </a:solidFill>
                <a:latin typeface="Arial" charset="0"/>
              </a:rPr>
              <a:t>Veolia Water North America and McKinsey &amp; Company</a:t>
            </a:r>
          </a:p>
        </p:txBody>
      </p:sp>
      <p:sp>
        <p:nvSpPr>
          <p:cNvPr id="6" name="McK 1. On-page tracker" hidden="1"/>
          <p:cNvSpPr>
            <a:spLocks noChangeArrowheads="1"/>
          </p:cNvSpPr>
          <p:nvPr/>
        </p:nvSpPr>
        <p:spPr bwMode="auto">
          <a:xfrm>
            <a:off x="122238" y="26988"/>
            <a:ext cx="893762" cy="225425"/>
          </a:xfrm>
          <a:prstGeom prst="rect">
            <a:avLst/>
          </a:prstGeom>
          <a:noFill/>
          <a:ln w="9525">
            <a:noFill/>
            <a:miter lim="800000"/>
            <a:headEnd/>
            <a:tailEnd/>
          </a:ln>
          <a:effectLst/>
        </p:spPr>
        <p:txBody>
          <a:bodyPr wrap="none" lIns="0" tIns="0" rIns="0" bIns="0">
            <a:spAutoFit/>
          </a:bodyPr>
          <a:lstStyle/>
          <a:p>
            <a:pPr eaLnBrk="1" hangingPunct="1">
              <a:defRPr/>
            </a:pPr>
            <a:r>
              <a:rPr lang="en-US" sz="1428">
                <a:solidFill>
                  <a:srgbClr val="808080"/>
                </a:solidFill>
                <a:latin typeface="Arial" charset="0"/>
              </a:rPr>
              <a:t>TRACKER</a:t>
            </a:r>
          </a:p>
        </p:txBody>
      </p:sp>
      <p:sp>
        <p:nvSpPr>
          <p:cNvPr id="7" name="McK 3. Unit of measure" hidden="1"/>
          <p:cNvSpPr txBox="1">
            <a:spLocks noChangeArrowheads="1"/>
          </p:cNvSpPr>
          <p:nvPr/>
        </p:nvSpPr>
        <p:spPr bwMode="auto">
          <a:xfrm>
            <a:off x="122238" y="542925"/>
            <a:ext cx="3729037" cy="223838"/>
          </a:xfrm>
          <a:prstGeom prst="rect">
            <a:avLst/>
          </a:prstGeom>
          <a:noFill/>
          <a:ln w="9525">
            <a:noFill/>
            <a:miter lim="800000"/>
            <a:headEnd/>
            <a:tailEnd/>
          </a:ln>
          <a:effectLst/>
        </p:spPr>
        <p:txBody>
          <a:bodyPr lIns="0" tIns="0" rIns="0" bIns="0">
            <a:spAutoFit/>
          </a:bodyPr>
          <a:lstStyle/>
          <a:p>
            <a:pPr defTabSz="913526" eaLnBrk="1" hangingPunct="1">
              <a:defRPr/>
            </a:pPr>
            <a:r>
              <a:rPr lang="en-US" sz="1428">
                <a:solidFill>
                  <a:srgbClr val="808080"/>
                </a:solidFill>
                <a:latin typeface="Arial" charset="0"/>
              </a:rPr>
              <a:t>Unit of measure</a:t>
            </a:r>
          </a:p>
        </p:txBody>
      </p:sp>
      <p:grpSp>
        <p:nvGrpSpPr>
          <p:cNvPr id="8" name="McK Slide Elements"/>
          <p:cNvGrpSpPr>
            <a:grpSpLocks/>
          </p:cNvGrpSpPr>
          <p:nvPr userDrawn="1"/>
        </p:nvGrpSpPr>
        <p:grpSpPr bwMode="auto">
          <a:xfrm>
            <a:off x="122238" y="6199188"/>
            <a:ext cx="8721725" cy="525462"/>
            <a:chOff x="75" y="3827"/>
            <a:chExt cx="5385" cy="325"/>
          </a:xfrm>
        </p:grpSpPr>
        <p:sp>
          <p:nvSpPr>
            <p:cNvPr id="9" name="McK 4. Footnote" hidden="1"/>
            <p:cNvSpPr txBox="1">
              <a:spLocks noChangeArrowheads="1"/>
            </p:cNvSpPr>
            <p:nvPr userDrawn="1"/>
          </p:nvSpPr>
          <p:spPr bwMode="auto">
            <a:xfrm>
              <a:off x="75" y="3827"/>
              <a:ext cx="5385" cy="99"/>
            </a:xfrm>
            <a:prstGeom prst="rect">
              <a:avLst/>
            </a:prstGeom>
            <a:noFill/>
            <a:ln w="9525">
              <a:noFill/>
              <a:miter lim="800000"/>
              <a:headEnd/>
              <a:tailEnd/>
            </a:ln>
            <a:effectLst/>
          </p:spPr>
          <p:txBody>
            <a:bodyPr lIns="0" tIns="0" rIns="0" bIns="0" anchor="b">
              <a:spAutoFit/>
            </a:bodyPr>
            <a:lstStyle/>
            <a:p>
              <a:pPr marL="106902" indent="-106902" defTabSz="913526" eaLnBrk="1" hangingPunct="1">
                <a:defRPr/>
              </a:pPr>
              <a:r>
                <a:rPr lang="en-US" sz="1020">
                  <a:solidFill>
                    <a:srgbClr val="000000"/>
                  </a:solidFill>
                  <a:latin typeface="Arial" charset="0"/>
                </a:rPr>
                <a:t>1 Footnote</a:t>
              </a:r>
            </a:p>
          </p:txBody>
        </p:sp>
        <p:sp>
          <p:nvSpPr>
            <p:cNvPr id="10" name="McK 5. Source" hidden="1"/>
            <p:cNvSpPr>
              <a:spLocks noChangeArrowheads="1"/>
            </p:cNvSpPr>
            <p:nvPr userDrawn="1"/>
          </p:nvSpPr>
          <p:spPr bwMode="auto">
            <a:xfrm>
              <a:off x="75" y="4053"/>
              <a:ext cx="4323" cy="99"/>
            </a:xfrm>
            <a:prstGeom prst="rect">
              <a:avLst/>
            </a:prstGeom>
            <a:noFill/>
            <a:ln w="9525">
              <a:noFill/>
              <a:miter lim="800000"/>
              <a:headEnd/>
              <a:tailEnd/>
            </a:ln>
            <a:effectLst/>
          </p:spPr>
          <p:txBody>
            <a:bodyPr lIns="0" tIns="0" rIns="0" bIns="0" anchor="ctr">
              <a:spAutoFit/>
            </a:bodyPr>
            <a:lstStyle/>
            <a:p>
              <a:pPr marL="621975" indent="-621975" defTabSz="913526" eaLnBrk="1" hangingPunct="1">
                <a:tabLst>
                  <a:tab pos="625214" algn="l"/>
                </a:tabLst>
                <a:defRPr/>
              </a:pPr>
              <a:r>
                <a:rPr lang="en-US" sz="1020">
                  <a:solidFill>
                    <a:srgbClr val="000000"/>
                  </a:solidFill>
                  <a:latin typeface="Arial" charset="0"/>
                </a:rPr>
                <a:t>SOURCE: Source</a:t>
              </a:r>
            </a:p>
          </p:txBody>
        </p:sp>
      </p:grpSp>
      <p:grpSp>
        <p:nvGrpSpPr>
          <p:cNvPr id="11" name="ACET" hidden="1"/>
          <p:cNvGrpSpPr>
            <a:grpSpLocks/>
          </p:cNvGrpSpPr>
          <p:nvPr/>
        </p:nvGrpSpPr>
        <p:grpSpPr bwMode="auto">
          <a:xfrm>
            <a:off x="1482725" y="1136650"/>
            <a:ext cx="4349750" cy="531813"/>
            <a:chOff x="915" y="702"/>
            <a:chExt cx="2686" cy="328"/>
          </a:xfrm>
        </p:grpSpPr>
        <p:cxnSp>
          <p:nvCxnSpPr>
            <p:cNvPr id="12" name="AutoShape 249" hidden="1"/>
            <p:cNvCxnSpPr>
              <a:cxnSpLocks noChangeShapeType="1"/>
            </p:cNvCxnSpPr>
            <p:nvPr/>
          </p:nvCxnSpPr>
          <p:spPr bwMode="auto">
            <a:xfrm>
              <a:off x="915" y="1030"/>
              <a:ext cx="2686"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3" name="AutoShape 250" hidden="1"/>
            <p:cNvSpPr>
              <a:spLocks noChangeArrowheads="1"/>
            </p:cNvSpPr>
            <p:nvPr/>
          </p:nvSpPr>
          <p:spPr bwMode="auto">
            <a:xfrm>
              <a:off x="915" y="702"/>
              <a:ext cx="2686" cy="328"/>
            </a:xfrm>
            <a:prstGeom prst="leftRightArrow">
              <a:avLst>
                <a:gd name="adj1" fmla="val 100000"/>
                <a:gd name="adj2" fmla="val 0"/>
              </a:avLst>
            </a:prstGeom>
            <a:noFill/>
            <a:ln w="9525">
              <a:noFill/>
              <a:miter lim="800000"/>
              <a:headEnd/>
              <a:tailEnd/>
            </a:ln>
            <a:effectLst/>
          </p:spPr>
          <p:txBody>
            <a:bodyPr lIns="0" tIns="0" rIns="0" bIns="18288" anchor="b">
              <a:spAutoFit/>
            </a:bodyPr>
            <a:lstStyle/>
            <a:p>
              <a:pPr eaLnBrk="1" hangingPunct="1">
                <a:defRPr/>
              </a:pPr>
              <a:r>
                <a:rPr lang="en-US" sz="1632" b="1">
                  <a:solidFill>
                    <a:srgbClr val="000000"/>
                  </a:solidFill>
                  <a:latin typeface="Arial" charset="0"/>
                </a:rPr>
                <a:t>Title</a:t>
              </a:r>
            </a:p>
            <a:p>
              <a:pPr eaLnBrk="1" hangingPunct="1">
                <a:defRPr/>
              </a:pPr>
              <a:r>
                <a:rPr lang="en-US" sz="1632">
                  <a:solidFill>
                    <a:srgbClr val="808080"/>
                  </a:solidFill>
                  <a:latin typeface="Arial" charset="0"/>
                </a:rPr>
                <a:t>Unit of measure</a:t>
              </a:r>
            </a:p>
          </p:txBody>
        </p:sp>
      </p:grpSp>
      <p:sp>
        <p:nvSpPr>
          <p:cNvPr id="14" name="Working Draft" hidden="1"/>
          <p:cNvSpPr txBox="1">
            <a:spLocks noChangeArrowheads="1"/>
          </p:cNvSpPr>
          <p:nvPr/>
        </p:nvSpPr>
        <p:spPr bwMode="auto">
          <a:xfrm rot="5400000">
            <a:off x="8177213" y="2784475"/>
            <a:ext cx="1790700" cy="95250"/>
          </a:xfrm>
          <a:prstGeom prst="rect">
            <a:avLst/>
          </a:prstGeom>
          <a:noFill/>
          <a:ln w="9525">
            <a:noFill/>
            <a:miter lim="800000"/>
            <a:headEnd/>
            <a:tailEnd/>
          </a:ln>
          <a:effectLst/>
        </p:spPr>
        <p:txBody>
          <a:bodyPr wrap="none" lIns="0" tIns="0" rIns="0" bIns="0">
            <a:spAutoFit/>
          </a:bodyPr>
          <a:lstStyle/>
          <a:p>
            <a:pPr eaLnBrk="1" hangingPunct="1">
              <a:defRPr/>
            </a:pPr>
            <a:r>
              <a:rPr lang="en-GB" sz="612">
                <a:solidFill>
                  <a:srgbClr val="000000"/>
                </a:solidFill>
                <a:latin typeface="Arial" charset="0"/>
              </a:rPr>
              <a:t>Working Draft - Last Modified 25/10/2011 22:09:33</a:t>
            </a:r>
            <a:endParaRPr lang="en-US" sz="1632">
              <a:solidFill>
                <a:srgbClr val="000000"/>
              </a:solidFill>
              <a:latin typeface="Arial" charset="0"/>
            </a:endParaRPr>
          </a:p>
        </p:txBody>
      </p:sp>
      <p:sp>
        <p:nvSpPr>
          <p:cNvPr id="15" name="Printed" hidden="1"/>
          <p:cNvSpPr txBox="1">
            <a:spLocks noChangeArrowheads="1"/>
          </p:cNvSpPr>
          <p:nvPr/>
        </p:nvSpPr>
        <p:spPr bwMode="auto">
          <a:xfrm rot="5400000">
            <a:off x="8567738" y="4302125"/>
            <a:ext cx="1009650" cy="95250"/>
          </a:xfrm>
          <a:prstGeom prst="rect">
            <a:avLst/>
          </a:prstGeom>
          <a:noFill/>
          <a:ln w="9525">
            <a:noFill/>
            <a:miter lim="800000"/>
            <a:headEnd/>
            <a:tailEnd/>
          </a:ln>
          <a:effectLst/>
        </p:spPr>
        <p:txBody>
          <a:bodyPr wrap="none" lIns="0" tIns="0" rIns="0" bIns="0">
            <a:spAutoFit/>
          </a:bodyPr>
          <a:lstStyle/>
          <a:p>
            <a:pPr eaLnBrk="1" hangingPunct="1">
              <a:defRPr/>
            </a:pPr>
            <a:r>
              <a:rPr lang="en-US" sz="612">
                <a:solidFill>
                  <a:srgbClr val="000000"/>
                </a:solidFill>
                <a:latin typeface="Arial" charset="0"/>
              </a:rPr>
              <a:t>Printed 25/10/2011 20:20:31</a:t>
            </a:r>
            <a:endParaRPr lang="en-US" sz="1632">
              <a:solidFill>
                <a:srgbClr val="000000"/>
              </a:solidFill>
              <a:latin typeface="Arial" charset="0"/>
            </a:endParaRPr>
          </a:p>
        </p:txBody>
      </p:sp>
      <p:sp>
        <p:nvSpPr>
          <p:cNvPr id="16" name="SlideLogoSeparator"/>
          <p:cNvSpPr>
            <a:spLocks noChangeArrowheads="1"/>
          </p:cNvSpPr>
          <p:nvPr>
            <p:custDataLst>
              <p:tags r:id="rId4"/>
            </p:custDataLst>
          </p:nvPr>
        </p:nvSpPr>
        <p:spPr bwMode="auto">
          <a:xfrm>
            <a:off x="8589963" y="6530975"/>
            <a:ext cx="41275" cy="192088"/>
          </a:xfrm>
          <a:prstGeom prst="rect">
            <a:avLst/>
          </a:prstGeom>
          <a:noFill/>
          <a:ln w="9525">
            <a:noFill/>
            <a:miter lim="800000"/>
            <a:headEnd/>
            <a:tailEnd/>
          </a:ln>
          <a:effectLst/>
        </p:spPr>
        <p:txBody>
          <a:bodyPr wrap="none" lIns="0" tIns="0" rIns="0" bIns="0" anchor="ctr">
            <a:spAutoFit/>
          </a:bodyPr>
          <a:lstStyle/>
          <a:p>
            <a:pPr algn="r" defTabSz="913526" eaLnBrk="1" hangingPunct="1">
              <a:defRPr/>
            </a:pPr>
            <a:r>
              <a:rPr lang="en-US" sz="1224">
                <a:solidFill>
                  <a:srgbClr val="000000"/>
                </a:solidFill>
                <a:latin typeface="Arial" charset="0"/>
              </a:rPr>
              <a:t>|</a:t>
            </a:r>
          </a:p>
        </p:txBody>
      </p:sp>
      <p:sp>
        <p:nvSpPr>
          <p:cNvPr id="17" name="doc id"/>
          <p:cNvSpPr>
            <a:spLocks noChangeArrowheads="1"/>
          </p:cNvSpPr>
          <p:nvPr/>
        </p:nvSpPr>
        <p:spPr bwMode="auto">
          <a:xfrm>
            <a:off x="8247063" y="36513"/>
            <a:ext cx="669925" cy="125412"/>
          </a:xfrm>
          <a:prstGeom prst="rect">
            <a:avLst/>
          </a:prstGeom>
          <a:noFill/>
          <a:ln w="9525">
            <a:noFill/>
            <a:miter lim="800000"/>
            <a:headEnd/>
            <a:tailEnd/>
          </a:ln>
          <a:effectLst/>
        </p:spPr>
        <p:txBody>
          <a:bodyPr wrap="none" lIns="0" tIns="0" rIns="0" bIns="0"/>
          <a:lstStyle/>
          <a:p>
            <a:pPr eaLnBrk="1" hangingPunct="1">
              <a:defRPr/>
            </a:pPr>
            <a:endParaRPr lang="de-DE" sz="1326">
              <a:solidFill>
                <a:srgbClr val="000000"/>
              </a:solidFill>
              <a:latin typeface="Arial" charset="0"/>
            </a:endParaRPr>
          </a:p>
        </p:txBody>
      </p:sp>
      <p:sp>
        <p:nvSpPr>
          <p:cNvPr id="2" name="Titel 1"/>
          <p:cNvSpPr>
            <a:spLocks noGrp="1"/>
          </p:cNvSpPr>
          <p:nvPr>
            <p:ph type="title"/>
          </p:nvPr>
        </p:nvSpPr>
        <p:spPr/>
        <p:txBody>
          <a:bodyPr/>
          <a:lstStyle/>
          <a:p>
            <a:r>
              <a:rPr lang="de-DE" smtClean="0"/>
              <a:t>Titelmasterformat durch Klicken bearbeiten</a:t>
            </a:r>
            <a:endParaRPr lang="de-DE"/>
          </a:p>
        </p:txBody>
      </p:sp>
      <p:sp>
        <p:nvSpPr>
          <p:cNvPr id="18" name="Rectangle 280"/>
          <p:cNvSpPr>
            <a:spLocks noGrp="1" noChangeArrowheads="1"/>
          </p:cNvSpPr>
          <p:nvPr>
            <p:ph type="sldNum" sz="quarter" idx="10"/>
          </p:nvPr>
        </p:nvSpPr>
        <p:spPr/>
        <p:txBody>
          <a:bodyPr/>
          <a:lstStyle>
            <a:lvl1pPr eaLnBrk="0" hangingPunct="0">
              <a:defRPr/>
            </a:lvl1pPr>
          </a:lstStyle>
          <a:p>
            <a:pPr>
              <a:defRPr/>
            </a:pPr>
            <a:fld id="{85AC7CD7-D7AF-4C74-8E1F-729221EF63B7}" type="slidenum">
              <a:rPr lang="en-US" altLang="fr-FR"/>
              <a:pPr>
                <a:defRPr/>
              </a:pPr>
              <a:t>‹N°›</a:t>
            </a:fld>
            <a:r>
              <a:rPr lang="en-US" altLang="fr-FR"/>
              <a:t> </a:t>
            </a:r>
          </a:p>
        </p:txBody>
      </p:sp>
    </p:spTree>
    <p:extLst>
      <p:ext uri="{BB962C8B-B14F-4D97-AF65-F5344CB8AC3E}">
        <p14:creationId xmlns:p14="http://schemas.microsoft.com/office/powerpoint/2010/main" val="604489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graphicFrame>
        <p:nvGraphicFramePr>
          <p:cNvPr id="2" name="Object 19"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3975" name="think-cell Slide" r:id="rId6" imgW="270" imgH="270" progId="TCLayout.ActiveDocument.1">
                  <p:embed/>
                </p:oleObj>
              </mc:Choice>
              <mc:Fallback>
                <p:oleObj name="think-cell Slide" r:id="rId6" imgW="270" imgH="270" progId="TCLayout.ActiveDocument.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SlideBottomBar"/>
          <p:cNvSpPr>
            <a:spLocks noChangeArrowheads="1"/>
          </p:cNvSpPr>
          <p:nvPr/>
        </p:nvSpPr>
        <p:spPr bwMode="auto">
          <a:xfrm>
            <a:off x="0" y="6429375"/>
            <a:ext cx="9144000" cy="430213"/>
          </a:xfrm>
          <a:prstGeom prst="rect">
            <a:avLst/>
          </a:prstGeom>
          <a:solidFill>
            <a:srgbClr val="C7DFFB"/>
          </a:solidFill>
          <a:ln w="9525">
            <a:noFill/>
            <a:miter lim="800000"/>
            <a:headEnd/>
            <a:tailEnd/>
          </a:ln>
          <a:effectLst/>
        </p:spPr>
        <p:txBody>
          <a:bodyPr wrap="none" anchor="ctr"/>
          <a:lstStyle/>
          <a:p>
            <a:pPr algn="ctr" eaLnBrk="1" hangingPunct="1">
              <a:defRPr/>
            </a:pPr>
            <a:endParaRPr lang="de-DE" sz="1326">
              <a:solidFill>
                <a:srgbClr val="000000"/>
              </a:solidFill>
              <a:latin typeface="Arial" charset="0"/>
            </a:endParaRPr>
          </a:p>
        </p:txBody>
      </p:sp>
      <p:sp>
        <p:nvSpPr>
          <p:cNvPr id="4" name="SlideLogoText"/>
          <p:cNvSpPr>
            <a:spLocks noChangeArrowheads="1"/>
          </p:cNvSpPr>
          <p:nvPr>
            <p:custDataLst>
              <p:tags r:id="rId3"/>
            </p:custDataLst>
          </p:nvPr>
        </p:nvSpPr>
        <p:spPr bwMode="auto">
          <a:xfrm>
            <a:off x="5248275" y="6564313"/>
            <a:ext cx="3254375" cy="160337"/>
          </a:xfrm>
          <a:prstGeom prst="rect">
            <a:avLst/>
          </a:prstGeom>
          <a:noFill/>
          <a:ln w="9525">
            <a:noFill/>
            <a:miter lim="800000"/>
            <a:headEnd/>
            <a:tailEnd/>
          </a:ln>
          <a:effectLst/>
        </p:spPr>
        <p:txBody>
          <a:bodyPr wrap="none" lIns="0" tIns="0" rIns="0" bIns="0" anchor="ctr">
            <a:spAutoFit/>
          </a:bodyPr>
          <a:lstStyle/>
          <a:p>
            <a:pPr algn="r" defTabSz="913526" eaLnBrk="1" hangingPunct="1">
              <a:defRPr/>
            </a:pPr>
            <a:r>
              <a:rPr lang="en-US" sz="1020">
                <a:solidFill>
                  <a:srgbClr val="000000"/>
                </a:solidFill>
                <a:latin typeface="Arial" charset="0"/>
              </a:rPr>
              <a:t>Veolia Water North America and McKinsey &amp; Company</a:t>
            </a:r>
          </a:p>
        </p:txBody>
      </p:sp>
      <p:sp>
        <p:nvSpPr>
          <p:cNvPr id="5" name="McK 1. On-page tracker" hidden="1"/>
          <p:cNvSpPr>
            <a:spLocks noChangeArrowheads="1"/>
          </p:cNvSpPr>
          <p:nvPr/>
        </p:nvSpPr>
        <p:spPr bwMode="auto">
          <a:xfrm>
            <a:off x="122238" y="26988"/>
            <a:ext cx="893762" cy="225425"/>
          </a:xfrm>
          <a:prstGeom prst="rect">
            <a:avLst/>
          </a:prstGeom>
          <a:noFill/>
          <a:ln w="9525">
            <a:noFill/>
            <a:miter lim="800000"/>
            <a:headEnd/>
            <a:tailEnd/>
          </a:ln>
          <a:effectLst/>
        </p:spPr>
        <p:txBody>
          <a:bodyPr wrap="none" lIns="0" tIns="0" rIns="0" bIns="0">
            <a:spAutoFit/>
          </a:bodyPr>
          <a:lstStyle/>
          <a:p>
            <a:pPr eaLnBrk="1" hangingPunct="1">
              <a:defRPr/>
            </a:pPr>
            <a:r>
              <a:rPr lang="en-US" sz="1428">
                <a:solidFill>
                  <a:srgbClr val="808080"/>
                </a:solidFill>
                <a:latin typeface="Arial" charset="0"/>
              </a:rPr>
              <a:t>TRACKER</a:t>
            </a:r>
          </a:p>
        </p:txBody>
      </p:sp>
      <p:sp>
        <p:nvSpPr>
          <p:cNvPr id="6" name="McK 3. Unit of measure" hidden="1"/>
          <p:cNvSpPr txBox="1">
            <a:spLocks noChangeArrowheads="1"/>
          </p:cNvSpPr>
          <p:nvPr/>
        </p:nvSpPr>
        <p:spPr bwMode="auto">
          <a:xfrm>
            <a:off x="122238" y="542925"/>
            <a:ext cx="3729037" cy="223838"/>
          </a:xfrm>
          <a:prstGeom prst="rect">
            <a:avLst/>
          </a:prstGeom>
          <a:noFill/>
          <a:ln w="9525">
            <a:noFill/>
            <a:miter lim="800000"/>
            <a:headEnd/>
            <a:tailEnd/>
          </a:ln>
          <a:effectLst/>
        </p:spPr>
        <p:txBody>
          <a:bodyPr lIns="0" tIns="0" rIns="0" bIns="0">
            <a:spAutoFit/>
          </a:bodyPr>
          <a:lstStyle/>
          <a:p>
            <a:pPr defTabSz="913526" eaLnBrk="1" hangingPunct="1">
              <a:defRPr/>
            </a:pPr>
            <a:r>
              <a:rPr lang="en-US" sz="1428">
                <a:solidFill>
                  <a:srgbClr val="808080"/>
                </a:solidFill>
                <a:latin typeface="Arial" charset="0"/>
              </a:rPr>
              <a:t>Unit of measure</a:t>
            </a:r>
          </a:p>
        </p:txBody>
      </p:sp>
      <p:grpSp>
        <p:nvGrpSpPr>
          <p:cNvPr id="7" name="McK Slide Elements"/>
          <p:cNvGrpSpPr>
            <a:grpSpLocks/>
          </p:cNvGrpSpPr>
          <p:nvPr userDrawn="1"/>
        </p:nvGrpSpPr>
        <p:grpSpPr bwMode="auto">
          <a:xfrm>
            <a:off x="122238" y="6199188"/>
            <a:ext cx="8721725" cy="525462"/>
            <a:chOff x="75" y="3827"/>
            <a:chExt cx="5385" cy="325"/>
          </a:xfrm>
        </p:grpSpPr>
        <p:sp>
          <p:nvSpPr>
            <p:cNvPr id="8" name="McK 4. Footnote" hidden="1"/>
            <p:cNvSpPr txBox="1">
              <a:spLocks noChangeArrowheads="1"/>
            </p:cNvSpPr>
            <p:nvPr userDrawn="1"/>
          </p:nvSpPr>
          <p:spPr bwMode="auto">
            <a:xfrm>
              <a:off x="75" y="3827"/>
              <a:ext cx="5385" cy="99"/>
            </a:xfrm>
            <a:prstGeom prst="rect">
              <a:avLst/>
            </a:prstGeom>
            <a:noFill/>
            <a:ln w="9525">
              <a:noFill/>
              <a:miter lim="800000"/>
              <a:headEnd/>
              <a:tailEnd/>
            </a:ln>
            <a:effectLst/>
          </p:spPr>
          <p:txBody>
            <a:bodyPr lIns="0" tIns="0" rIns="0" bIns="0" anchor="b">
              <a:spAutoFit/>
            </a:bodyPr>
            <a:lstStyle/>
            <a:p>
              <a:pPr marL="106902" indent="-106902" defTabSz="913526" eaLnBrk="1" hangingPunct="1">
                <a:defRPr/>
              </a:pPr>
              <a:r>
                <a:rPr lang="en-US" sz="1020">
                  <a:solidFill>
                    <a:srgbClr val="000000"/>
                  </a:solidFill>
                  <a:latin typeface="Arial" charset="0"/>
                </a:rPr>
                <a:t>1 Footnote</a:t>
              </a:r>
            </a:p>
          </p:txBody>
        </p:sp>
        <p:sp>
          <p:nvSpPr>
            <p:cNvPr id="9" name="McK 5. Source" hidden="1"/>
            <p:cNvSpPr>
              <a:spLocks noChangeArrowheads="1"/>
            </p:cNvSpPr>
            <p:nvPr userDrawn="1"/>
          </p:nvSpPr>
          <p:spPr bwMode="auto">
            <a:xfrm>
              <a:off x="75" y="4053"/>
              <a:ext cx="4323" cy="99"/>
            </a:xfrm>
            <a:prstGeom prst="rect">
              <a:avLst/>
            </a:prstGeom>
            <a:noFill/>
            <a:ln w="9525">
              <a:noFill/>
              <a:miter lim="800000"/>
              <a:headEnd/>
              <a:tailEnd/>
            </a:ln>
            <a:effectLst/>
          </p:spPr>
          <p:txBody>
            <a:bodyPr lIns="0" tIns="0" rIns="0" bIns="0" anchor="ctr">
              <a:spAutoFit/>
            </a:bodyPr>
            <a:lstStyle/>
            <a:p>
              <a:pPr marL="621975" indent="-621975" defTabSz="913526" eaLnBrk="1" hangingPunct="1">
                <a:tabLst>
                  <a:tab pos="625214" algn="l"/>
                </a:tabLst>
                <a:defRPr/>
              </a:pPr>
              <a:r>
                <a:rPr lang="en-US" sz="1020">
                  <a:solidFill>
                    <a:srgbClr val="000000"/>
                  </a:solidFill>
                  <a:latin typeface="Arial" charset="0"/>
                </a:rPr>
                <a:t>SOURCE: Source</a:t>
              </a:r>
            </a:p>
          </p:txBody>
        </p:sp>
      </p:grpSp>
      <p:grpSp>
        <p:nvGrpSpPr>
          <p:cNvPr id="10" name="ACET" hidden="1"/>
          <p:cNvGrpSpPr>
            <a:grpSpLocks/>
          </p:cNvGrpSpPr>
          <p:nvPr/>
        </p:nvGrpSpPr>
        <p:grpSpPr bwMode="auto">
          <a:xfrm>
            <a:off x="1482725" y="1136650"/>
            <a:ext cx="4349750" cy="531813"/>
            <a:chOff x="915" y="702"/>
            <a:chExt cx="2686" cy="328"/>
          </a:xfrm>
        </p:grpSpPr>
        <p:cxnSp>
          <p:nvCxnSpPr>
            <p:cNvPr id="11" name="AutoShape 249" hidden="1"/>
            <p:cNvCxnSpPr>
              <a:cxnSpLocks noChangeShapeType="1"/>
            </p:cNvCxnSpPr>
            <p:nvPr/>
          </p:nvCxnSpPr>
          <p:spPr bwMode="auto">
            <a:xfrm>
              <a:off x="915" y="1030"/>
              <a:ext cx="2686"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2" name="AutoShape 250" hidden="1"/>
            <p:cNvSpPr>
              <a:spLocks noChangeArrowheads="1"/>
            </p:cNvSpPr>
            <p:nvPr/>
          </p:nvSpPr>
          <p:spPr bwMode="auto">
            <a:xfrm>
              <a:off x="915" y="702"/>
              <a:ext cx="2686" cy="328"/>
            </a:xfrm>
            <a:prstGeom prst="leftRightArrow">
              <a:avLst>
                <a:gd name="adj1" fmla="val 100000"/>
                <a:gd name="adj2" fmla="val 0"/>
              </a:avLst>
            </a:prstGeom>
            <a:noFill/>
            <a:ln w="9525">
              <a:noFill/>
              <a:miter lim="800000"/>
              <a:headEnd/>
              <a:tailEnd/>
            </a:ln>
            <a:effectLst/>
          </p:spPr>
          <p:txBody>
            <a:bodyPr lIns="0" tIns="0" rIns="0" bIns="18288" anchor="b">
              <a:spAutoFit/>
            </a:bodyPr>
            <a:lstStyle/>
            <a:p>
              <a:pPr eaLnBrk="1" hangingPunct="1">
                <a:defRPr/>
              </a:pPr>
              <a:r>
                <a:rPr lang="en-US" sz="1632" b="1">
                  <a:solidFill>
                    <a:srgbClr val="000000"/>
                  </a:solidFill>
                  <a:latin typeface="Arial" charset="0"/>
                </a:rPr>
                <a:t>Title</a:t>
              </a:r>
            </a:p>
            <a:p>
              <a:pPr eaLnBrk="1" hangingPunct="1">
                <a:defRPr/>
              </a:pPr>
              <a:r>
                <a:rPr lang="en-US" sz="1632">
                  <a:solidFill>
                    <a:srgbClr val="808080"/>
                  </a:solidFill>
                  <a:latin typeface="Arial" charset="0"/>
                </a:rPr>
                <a:t>Unit of measure</a:t>
              </a:r>
            </a:p>
          </p:txBody>
        </p:sp>
      </p:grpSp>
      <p:sp>
        <p:nvSpPr>
          <p:cNvPr id="13" name="Working Draft" hidden="1"/>
          <p:cNvSpPr txBox="1">
            <a:spLocks noChangeArrowheads="1"/>
          </p:cNvSpPr>
          <p:nvPr/>
        </p:nvSpPr>
        <p:spPr bwMode="auto">
          <a:xfrm rot="5400000">
            <a:off x="8177213" y="2784475"/>
            <a:ext cx="1790700" cy="95250"/>
          </a:xfrm>
          <a:prstGeom prst="rect">
            <a:avLst/>
          </a:prstGeom>
          <a:noFill/>
          <a:ln w="9525">
            <a:noFill/>
            <a:miter lim="800000"/>
            <a:headEnd/>
            <a:tailEnd/>
          </a:ln>
          <a:effectLst/>
        </p:spPr>
        <p:txBody>
          <a:bodyPr wrap="none" lIns="0" tIns="0" rIns="0" bIns="0">
            <a:spAutoFit/>
          </a:bodyPr>
          <a:lstStyle/>
          <a:p>
            <a:pPr eaLnBrk="1" hangingPunct="1">
              <a:defRPr/>
            </a:pPr>
            <a:r>
              <a:rPr lang="en-GB" sz="612">
                <a:solidFill>
                  <a:srgbClr val="000000"/>
                </a:solidFill>
                <a:latin typeface="Arial" charset="0"/>
              </a:rPr>
              <a:t>Working Draft - Last Modified 25/10/2011 22:09:33</a:t>
            </a:r>
            <a:endParaRPr lang="en-US" sz="1632">
              <a:solidFill>
                <a:srgbClr val="000000"/>
              </a:solidFill>
              <a:latin typeface="Arial" charset="0"/>
            </a:endParaRPr>
          </a:p>
        </p:txBody>
      </p:sp>
      <p:sp>
        <p:nvSpPr>
          <p:cNvPr id="14" name="Printed" hidden="1"/>
          <p:cNvSpPr txBox="1">
            <a:spLocks noChangeArrowheads="1"/>
          </p:cNvSpPr>
          <p:nvPr/>
        </p:nvSpPr>
        <p:spPr bwMode="auto">
          <a:xfrm rot="5400000">
            <a:off x="8567738" y="4302125"/>
            <a:ext cx="1009650" cy="95250"/>
          </a:xfrm>
          <a:prstGeom prst="rect">
            <a:avLst/>
          </a:prstGeom>
          <a:noFill/>
          <a:ln w="9525">
            <a:noFill/>
            <a:miter lim="800000"/>
            <a:headEnd/>
            <a:tailEnd/>
          </a:ln>
          <a:effectLst/>
        </p:spPr>
        <p:txBody>
          <a:bodyPr wrap="none" lIns="0" tIns="0" rIns="0" bIns="0">
            <a:spAutoFit/>
          </a:bodyPr>
          <a:lstStyle/>
          <a:p>
            <a:pPr eaLnBrk="1" hangingPunct="1">
              <a:defRPr/>
            </a:pPr>
            <a:r>
              <a:rPr lang="en-US" sz="612">
                <a:solidFill>
                  <a:srgbClr val="000000"/>
                </a:solidFill>
                <a:latin typeface="Arial" charset="0"/>
              </a:rPr>
              <a:t>Printed 25/10/2011 20:20:31</a:t>
            </a:r>
            <a:endParaRPr lang="en-US" sz="1632">
              <a:solidFill>
                <a:srgbClr val="000000"/>
              </a:solidFill>
              <a:latin typeface="Arial" charset="0"/>
            </a:endParaRPr>
          </a:p>
        </p:txBody>
      </p:sp>
      <p:sp>
        <p:nvSpPr>
          <p:cNvPr id="15" name="SlideLogoSeparator"/>
          <p:cNvSpPr>
            <a:spLocks noChangeArrowheads="1"/>
          </p:cNvSpPr>
          <p:nvPr>
            <p:custDataLst>
              <p:tags r:id="rId4"/>
            </p:custDataLst>
          </p:nvPr>
        </p:nvSpPr>
        <p:spPr bwMode="auto">
          <a:xfrm>
            <a:off x="8589963" y="6530975"/>
            <a:ext cx="41275" cy="192088"/>
          </a:xfrm>
          <a:prstGeom prst="rect">
            <a:avLst/>
          </a:prstGeom>
          <a:noFill/>
          <a:ln w="9525">
            <a:noFill/>
            <a:miter lim="800000"/>
            <a:headEnd/>
            <a:tailEnd/>
          </a:ln>
          <a:effectLst/>
        </p:spPr>
        <p:txBody>
          <a:bodyPr wrap="none" lIns="0" tIns="0" rIns="0" bIns="0" anchor="ctr">
            <a:spAutoFit/>
          </a:bodyPr>
          <a:lstStyle/>
          <a:p>
            <a:pPr algn="r" defTabSz="913526" eaLnBrk="1" hangingPunct="1">
              <a:defRPr/>
            </a:pPr>
            <a:r>
              <a:rPr lang="en-US" sz="1224">
                <a:solidFill>
                  <a:srgbClr val="000000"/>
                </a:solidFill>
                <a:latin typeface="Arial" charset="0"/>
              </a:rPr>
              <a:t>|</a:t>
            </a:r>
          </a:p>
        </p:txBody>
      </p:sp>
      <p:sp>
        <p:nvSpPr>
          <p:cNvPr id="16" name="doc id"/>
          <p:cNvSpPr>
            <a:spLocks noChangeArrowheads="1"/>
          </p:cNvSpPr>
          <p:nvPr/>
        </p:nvSpPr>
        <p:spPr bwMode="auto">
          <a:xfrm>
            <a:off x="8247063" y="36513"/>
            <a:ext cx="669925" cy="125412"/>
          </a:xfrm>
          <a:prstGeom prst="rect">
            <a:avLst/>
          </a:prstGeom>
          <a:noFill/>
          <a:ln w="9525">
            <a:noFill/>
            <a:miter lim="800000"/>
            <a:headEnd/>
            <a:tailEnd/>
          </a:ln>
          <a:effectLst/>
        </p:spPr>
        <p:txBody>
          <a:bodyPr wrap="none" lIns="0" tIns="0" rIns="0" bIns="0"/>
          <a:lstStyle/>
          <a:p>
            <a:pPr eaLnBrk="1" hangingPunct="1">
              <a:defRPr/>
            </a:pPr>
            <a:endParaRPr lang="de-DE" sz="1326">
              <a:solidFill>
                <a:srgbClr val="000000"/>
              </a:solidFill>
              <a:latin typeface="Arial" charset="0"/>
            </a:endParaRPr>
          </a:p>
        </p:txBody>
      </p:sp>
      <p:sp>
        <p:nvSpPr>
          <p:cNvPr id="17" name="Rectangle 280"/>
          <p:cNvSpPr>
            <a:spLocks noGrp="1" noChangeArrowheads="1"/>
          </p:cNvSpPr>
          <p:nvPr>
            <p:ph type="sldNum" sz="quarter" idx="10"/>
          </p:nvPr>
        </p:nvSpPr>
        <p:spPr/>
        <p:txBody>
          <a:bodyPr/>
          <a:lstStyle>
            <a:lvl1pPr eaLnBrk="0" hangingPunct="0">
              <a:defRPr/>
            </a:lvl1pPr>
          </a:lstStyle>
          <a:p>
            <a:pPr>
              <a:defRPr/>
            </a:pPr>
            <a:fld id="{7B910F22-07C4-4453-B424-B4B4313A1EE9}" type="slidenum">
              <a:rPr lang="en-US" altLang="fr-FR"/>
              <a:pPr>
                <a:defRPr/>
              </a:pPr>
              <a:t>‹N°›</a:t>
            </a:fld>
            <a:r>
              <a:rPr lang="en-US" altLang="fr-FR"/>
              <a:t> </a:t>
            </a:r>
          </a:p>
        </p:txBody>
      </p:sp>
    </p:spTree>
    <p:extLst>
      <p:ext uri="{BB962C8B-B14F-4D97-AF65-F5344CB8AC3E}">
        <p14:creationId xmlns:p14="http://schemas.microsoft.com/office/powerpoint/2010/main" val="3934883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heme" Target="../theme/theme1.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oleObject" Target="../embeddings/oleObject1.bin"/><Relationship Id="rId5" Type="http://schemas.openxmlformats.org/officeDocument/2006/relationships/tags" Target="../tags/tag2.xml"/><Relationship Id="rId4" Type="http://schemas.openxmlformats.org/officeDocument/2006/relationships/vmlDrawing" Target="../drawings/vmlDrawing1.v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vmlDrawing" Target="../drawings/vmlDrawing2.vml"/><Relationship Id="rId18" Type="http://schemas.openxmlformats.org/officeDocument/2006/relationships/image" Target="../media/image1.emf"/><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17" Type="http://schemas.openxmlformats.org/officeDocument/2006/relationships/oleObject" Target="../embeddings/oleObject2.bin"/><Relationship Id="rId2" Type="http://schemas.openxmlformats.org/officeDocument/2006/relationships/slideLayout" Target="../slideLayouts/slideLayout4.xml"/><Relationship Id="rId16" Type="http://schemas.openxmlformats.org/officeDocument/2006/relationships/tags" Target="../tags/tag5.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tags" Target="../tags/tag4.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tags" Target="../tags/tag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vmlDrawing" Target="../drawings/vmlDrawing13.vml"/><Relationship Id="rId18" Type="http://schemas.openxmlformats.org/officeDocument/2006/relationships/image" Target="../media/image1.emf"/><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17" Type="http://schemas.openxmlformats.org/officeDocument/2006/relationships/oleObject" Target="../embeddings/oleObject13.bin"/><Relationship Id="rId2" Type="http://schemas.openxmlformats.org/officeDocument/2006/relationships/slideLayout" Target="../slideLayouts/slideLayout15.xml"/><Relationship Id="rId16" Type="http://schemas.openxmlformats.org/officeDocument/2006/relationships/tags" Target="../tags/tag3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ags" Target="../tags/tag3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ags" Target="../tags/tag37.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heme" Target="../theme/theme4.xml"/><Relationship Id="rId7" Type="http://schemas.openxmlformats.org/officeDocument/2006/relationships/image" Target="../media/image1.emf"/><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oleObject" Target="../embeddings/oleObject24.bin"/><Relationship Id="rId5" Type="http://schemas.openxmlformats.org/officeDocument/2006/relationships/tags" Target="../tags/tag71.xml"/><Relationship Id="rId4" Type="http://schemas.openxmlformats.org/officeDocument/2006/relationships/vmlDrawing" Target="../drawings/vmlDrawing24.v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image" Target="../media/image1.emf"/><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oleObject" Target="../embeddings/oleObject25.bin"/><Relationship Id="rId2" Type="http://schemas.openxmlformats.org/officeDocument/2006/relationships/slideLayout" Target="../slideLayouts/slideLayout28.xml"/><Relationship Id="rId16" Type="http://schemas.openxmlformats.org/officeDocument/2006/relationships/tags" Target="../tags/tag72.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vmlDrawing" Target="../drawings/vmlDrawing25.vml"/><Relationship Id="rId10" Type="http://schemas.openxmlformats.org/officeDocument/2006/relationships/slideLayout" Target="../slideLayouts/slideLayout36.xml"/><Relationship Id="rId19" Type="http://schemas.openxmlformats.org/officeDocument/2006/relationships/image" Target="../media/image2.jpeg"/><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6.xml"/><Relationship Id="rId18" Type="http://schemas.openxmlformats.org/officeDocument/2006/relationships/image" Target="../media/image2.jpe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image" Target="../media/image1.emf"/><Relationship Id="rId2" Type="http://schemas.openxmlformats.org/officeDocument/2006/relationships/slideLayout" Target="../slideLayouts/slideLayout41.xml"/><Relationship Id="rId16" Type="http://schemas.openxmlformats.org/officeDocument/2006/relationships/oleObject" Target="../embeddings/oleObject26.bin"/><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tags" Target="../tags/tag73.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vmlDrawing" Target="../drawings/vmlDrawing26.v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1" hidden="1"/>
          <p:cNvGraphicFramePr>
            <a:graphicFrameLocks noChangeAspect="1"/>
          </p:cNvGraphicFramePr>
          <p:nvPr userDrawn="1">
            <p:custDataLst>
              <p:tags r:id="rId5"/>
            </p:custDataLst>
            <p:extLst>
              <p:ext uri="{D42A27DB-BD31-4B8C-83A1-F6EECF244321}">
                <p14:modId xmlns:p14="http://schemas.microsoft.com/office/powerpoint/2010/main" val="32161133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95788" name="think-cell Slide" r:id="rId6" imgW="270" imgH="270" progId="TCLayout.ActiveDocument.1">
                  <p:embed/>
                </p:oleObj>
              </mc:Choice>
              <mc:Fallback>
                <p:oleObj name="think-cell Slide" r:id="rId6" imgW="270" imgH="270" progId="TCLayout.ActiveDocument.1">
                  <p:embed/>
                  <p:pic>
                    <p:nvPicPr>
                      <p:cNvPr id="0" name="Object 1"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7" name="Rectangle 12"/>
          <p:cNvSpPr>
            <a:spLocks noGrp="1" noChangeArrowheads="1"/>
          </p:cNvSpPr>
          <p:nvPr>
            <p:ph type="title"/>
          </p:nvPr>
        </p:nvSpPr>
        <p:spPr bwMode="auto">
          <a:xfrm>
            <a:off x="2124075" y="0"/>
            <a:ext cx="6875463"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1028" name="Rectangle 13"/>
          <p:cNvSpPr>
            <a:spLocks noGrp="1" noChangeArrowheads="1"/>
          </p:cNvSpPr>
          <p:nvPr>
            <p:ph type="body" idx="1"/>
          </p:nvPr>
        </p:nvSpPr>
        <p:spPr bwMode="auto">
          <a:xfrm>
            <a:off x="457200" y="1600200"/>
            <a:ext cx="8229600" cy="434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p:txBody>
      </p:sp>
      <p:pic>
        <p:nvPicPr>
          <p:cNvPr id="1029" name="Image 5" descr="BandeauBleu.jp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0"/>
            <a:ext cx="9144000"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873" r:id="rId1"/>
    <p:sldLayoutId id="2147484850"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3200" kern="1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Arial" panose="020B0604020202020204" pitchFamily="34" charset="0"/>
        </a:defRPr>
      </a:lvl2pPr>
      <a:lvl3pPr algn="ctr" rtl="0" eaLnBrk="0" fontAlgn="base" hangingPunct="0">
        <a:spcBef>
          <a:spcPct val="0"/>
        </a:spcBef>
        <a:spcAft>
          <a:spcPct val="0"/>
        </a:spcAft>
        <a:defRPr sz="3200">
          <a:solidFill>
            <a:schemeClr val="bg1"/>
          </a:solidFill>
          <a:latin typeface="Arial" panose="020B0604020202020204" pitchFamily="34" charset="0"/>
        </a:defRPr>
      </a:lvl3pPr>
      <a:lvl4pPr algn="ctr" rtl="0" eaLnBrk="0" fontAlgn="base" hangingPunct="0">
        <a:spcBef>
          <a:spcPct val="0"/>
        </a:spcBef>
        <a:spcAft>
          <a:spcPct val="0"/>
        </a:spcAft>
        <a:defRPr sz="3200">
          <a:solidFill>
            <a:schemeClr val="bg1"/>
          </a:solidFill>
          <a:latin typeface="Arial" panose="020B0604020202020204" pitchFamily="34" charset="0"/>
        </a:defRPr>
      </a:lvl4pPr>
      <a:lvl5pPr algn="ctr" rtl="0" eaLnBrk="0" fontAlgn="base" hangingPunct="0">
        <a:spcBef>
          <a:spcPct val="0"/>
        </a:spcBef>
        <a:spcAft>
          <a:spcPct val="0"/>
        </a:spcAft>
        <a:defRPr sz="3200">
          <a:solidFill>
            <a:schemeClr val="bg1"/>
          </a:solidFill>
          <a:latin typeface="Arial" panose="020B0604020202020204" pitchFamily="34" charset="0"/>
        </a:defRPr>
      </a:lvl5pPr>
      <a:lvl6pPr marL="457200" algn="ctr" rtl="0" fontAlgn="base">
        <a:spcBef>
          <a:spcPct val="0"/>
        </a:spcBef>
        <a:spcAft>
          <a:spcPct val="0"/>
        </a:spcAft>
        <a:defRPr sz="3200">
          <a:solidFill>
            <a:schemeClr val="bg1"/>
          </a:solidFill>
          <a:latin typeface="Arial" panose="020B0604020202020204" pitchFamily="34" charset="0"/>
        </a:defRPr>
      </a:lvl6pPr>
      <a:lvl7pPr marL="914400" algn="ctr" rtl="0" fontAlgn="base">
        <a:spcBef>
          <a:spcPct val="0"/>
        </a:spcBef>
        <a:spcAft>
          <a:spcPct val="0"/>
        </a:spcAft>
        <a:defRPr sz="3200">
          <a:solidFill>
            <a:schemeClr val="bg1"/>
          </a:solidFill>
          <a:latin typeface="Arial" panose="020B0604020202020204" pitchFamily="34" charset="0"/>
        </a:defRPr>
      </a:lvl7pPr>
      <a:lvl8pPr marL="1371600" algn="ctr" rtl="0" fontAlgn="base">
        <a:spcBef>
          <a:spcPct val="0"/>
        </a:spcBef>
        <a:spcAft>
          <a:spcPct val="0"/>
        </a:spcAft>
        <a:defRPr sz="3200">
          <a:solidFill>
            <a:schemeClr val="bg1"/>
          </a:solidFill>
          <a:latin typeface="Arial" panose="020B0604020202020204" pitchFamily="34" charset="0"/>
        </a:defRPr>
      </a:lvl8pPr>
      <a:lvl9pPr marL="1828800" algn="ctr" rtl="0" fontAlgn="base">
        <a:spcBef>
          <a:spcPct val="0"/>
        </a:spcBef>
        <a:spcAft>
          <a:spcPct val="0"/>
        </a:spcAft>
        <a:defRPr sz="3200">
          <a:solidFill>
            <a:schemeClr val="bg1"/>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2800" kern="1200">
          <a:solidFill>
            <a:srgbClr val="0099FF"/>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8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8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4098" name="Object 1" hidden="1"/>
          <p:cNvGraphicFramePr>
            <a:graphicFrameLocks noChangeAspect="1"/>
          </p:cNvGraphicFramePr>
          <p:nvPr userDrawn="1">
            <p:custDataLst>
              <p:tags r:id="rId14"/>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91706" name="think-cell Slide" r:id="rId17" imgW="270" imgH="270" progId="TCLayout.ActiveDocument.1">
                  <p:embed/>
                </p:oleObj>
              </mc:Choice>
              <mc:Fallback>
                <p:oleObj name="think-cell Slide" r:id="rId17" imgW="270" imgH="270" progId="TCLayout.ActiveDocument.1">
                  <p:embed/>
                  <p:pic>
                    <p:nvPicPr>
                      <p:cNvPr id="0" name="Object 1" hidden="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56" name="SlideBottomBar"/>
          <p:cNvSpPr>
            <a:spLocks noChangeArrowheads="1"/>
          </p:cNvSpPr>
          <p:nvPr/>
        </p:nvSpPr>
        <p:spPr bwMode="auto">
          <a:xfrm>
            <a:off x="0" y="6429375"/>
            <a:ext cx="9144000" cy="430213"/>
          </a:xfrm>
          <a:prstGeom prst="rect">
            <a:avLst/>
          </a:prstGeom>
          <a:solidFill>
            <a:srgbClr val="C7DFFB"/>
          </a:solidFill>
          <a:ln w="9525">
            <a:noFill/>
            <a:miter lim="800000"/>
            <a:headEnd/>
            <a:tailEnd/>
          </a:ln>
          <a:effectLst/>
        </p:spPr>
        <p:txBody>
          <a:bodyPr wrap="none" anchor="ctr"/>
          <a:lstStyle/>
          <a:p>
            <a:pPr algn="ctr" eaLnBrk="1" hangingPunct="1">
              <a:defRPr/>
            </a:pPr>
            <a:endParaRPr lang="de-DE" sz="1326">
              <a:solidFill>
                <a:srgbClr val="000000"/>
              </a:solidFill>
              <a:latin typeface="Arial" charset="0"/>
            </a:endParaRPr>
          </a:p>
        </p:txBody>
      </p:sp>
      <p:sp>
        <p:nvSpPr>
          <p:cNvPr id="4100" name="McK 2. Slide Title"/>
          <p:cNvSpPr>
            <a:spLocks noGrp="1" noChangeArrowheads="1"/>
          </p:cNvSpPr>
          <p:nvPr>
            <p:ph type="title"/>
          </p:nvPr>
        </p:nvSpPr>
        <p:spPr bwMode="auto">
          <a:xfrm>
            <a:off x="122238" y="234950"/>
            <a:ext cx="8793162"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fr-FR" smtClean="0"/>
              <a:t>Click to edit Master title style</a:t>
            </a:r>
          </a:p>
        </p:txBody>
      </p:sp>
      <p:sp>
        <p:nvSpPr>
          <p:cNvPr id="1098" name="SlideLogoText"/>
          <p:cNvSpPr>
            <a:spLocks noChangeArrowheads="1"/>
          </p:cNvSpPr>
          <p:nvPr>
            <p:custDataLst>
              <p:tags r:id="rId15"/>
            </p:custDataLst>
          </p:nvPr>
        </p:nvSpPr>
        <p:spPr bwMode="auto">
          <a:xfrm>
            <a:off x="5248275" y="6564313"/>
            <a:ext cx="3254375" cy="160337"/>
          </a:xfrm>
          <a:prstGeom prst="rect">
            <a:avLst/>
          </a:prstGeom>
          <a:noFill/>
          <a:ln w="9525">
            <a:noFill/>
            <a:miter lim="800000"/>
            <a:headEnd/>
            <a:tailEnd/>
          </a:ln>
          <a:effectLst/>
        </p:spPr>
        <p:txBody>
          <a:bodyPr wrap="none" lIns="0" tIns="0" rIns="0" bIns="0" anchor="ctr">
            <a:spAutoFit/>
          </a:bodyPr>
          <a:lstStyle/>
          <a:p>
            <a:pPr algn="r" defTabSz="913526" eaLnBrk="1" hangingPunct="1">
              <a:defRPr/>
            </a:pPr>
            <a:r>
              <a:rPr lang="en-US" sz="1020">
                <a:solidFill>
                  <a:srgbClr val="000000"/>
                </a:solidFill>
                <a:latin typeface="Arial" charset="0"/>
              </a:rPr>
              <a:t>Veolia Water North America and McKinsey &amp; Company</a:t>
            </a:r>
          </a:p>
        </p:txBody>
      </p:sp>
      <p:sp>
        <p:nvSpPr>
          <p:cNvPr id="1076" name="McK 1. On-page tracker" hidden="1"/>
          <p:cNvSpPr>
            <a:spLocks noChangeArrowheads="1"/>
          </p:cNvSpPr>
          <p:nvPr/>
        </p:nvSpPr>
        <p:spPr bwMode="auto">
          <a:xfrm>
            <a:off x="122238" y="26988"/>
            <a:ext cx="893762" cy="225425"/>
          </a:xfrm>
          <a:prstGeom prst="rect">
            <a:avLst/>
          </a:prstGeom>
          <a:noFill/>
          <a:ln w="9525">
            <a:noFill/>
            <a:miter lim="800000"/>
            <a:headEnd/>
            <a:tailEnd/>
          </a:ln>
          <a:effectLst/>
        </p:spPr>
        <p:txBody>
          <a:bodyPr wrap="none" lIns="0" tIns="0" rIns="0" bIns="0">
            <a:spAutoFit/>
          </a:bodyPr>
          <a:lstStyle/>
          <a:p>
            <a:pPr eaLnBrk="1" hangingPunct="1">
              <a:defRPr/>
            </a:pPr>
            <a:r>
              <a:rPr lang="en-US" sz="1428">
                <a:solidFill>
                  <a:srgbClr val="808080"/>
                </a:solidFill>
                <a:latin typeface="Arial" charset="0"/>
              </a:rPr>
              <a:t>TRACKER</a:t>
            </a:r>
          </a:p>
        </p:txBody>
      </p:sp>
      <p:sp>
        <p:nvSpPr>
          <p:cNvPr id="1032" name="McK 3. Unit of measure" hidden="1"/>
          <p:cNvSpPr txBox="1">
            <a:spLocks noChangeArrowheads="1"/>
          </p:cNvSpPr>
          <p:nvPr/>
        </p:nvSpPr>
        <p:spPr bwMode="auto">
          <a:xfrm>
            <a:off x="122238" y="542925"/>
            <a:ext cx="3729037" cy="223838"/>
          </a:xfrm>
          <a:prstGeom prst="rect">
            <a:avLst/>
          </a:prstGeom>
          <a:noFill/>
          <a:ln w="9525">
            <a:noFill/>
            <a:miter lim="800000"/>
            <a:headEnd/>
            <a:tailEnd/>
          </a:ln>
          <a:effectLst/>
        </p:spPr>
        <p:txBody>
          <a:bodyPr lIns="0" tIns="0" rIns="0" bIns="0">
            <a:spAutoFit/>
          </a:bodyPr>
          <a:lstStyle/>
          <a:p>
            <a:pPr defTabSz="913526" eaLnBrk="1" hangingPunct="1">
              <a:defRPr/>
            </a:pPr>
            <a:r>
              <a:rPr lang="en-US" sz="1428">
                <a:solidFill>
                  <a:srgbClr val="808080"/>
                </a:solidFill>
                <a:latin typeface="Arial" charset="0"/>
              </a:rPr>
              <a:t>Unit of measure</a:t>
            </a:r>
          </a:p>
        </p:txBody>
      </p:sp>
      <p:grpSp>
        <p:nvGrpSpPr>
          <p:cNvPr id="4104" name="McK Slide Elements"/>
          <p:cNvGrpSpPr>
            <a:grpSpLocks/>
          </p:cNvGrpSpPr>
          <p:nvPr userDrawn="1"/>
        </p:nvGrpSpPr>
        <p:grpSpPr bwMode="auto">
          <a:xfrm>
            <a:off x="122238" y="6199188"/>
            <a:ext cx="8721725" cy="525462"/>
            <a:chOff x="75" y="3827"/>
            <a:chExt cx="5385" cy="325"/>
          </a:xfrm>
        </p:grpSpPr>
        <p:sp>
          <p:nvSpPr>
            <p:cNvPr id="1151" name="McK 4. Footnote" hidden="1"/>
            <p:cNvSpPr txBox="1">
              <a:spLocks noChangeArrowheads="1"/>
            </p:cNvSpPr>
            <p:nvPr userDrawn="1"/>
          </p:nvSpPr>
          <p:spPr bwMode="auto">
            <a:xfrm>
              <a:off x="75" y="3827"/>
              <a:ext cx="5385" cy="99"/>
            </a:xfrm>
            <a:prstGeom prst="rect">
              <a:avLst/>
            </a:prstGeom>
            <a:noFill/>
            <a:ln w="9525">
              <a:noFill/>
              <a:miter lim="800000"/>
              <a:headEnd/>
              <a:tailEnd/>
            </a:ln>
            <a:effectLst/>
          </p:spPr>
          <p:txBody>
            <a:bodyPr lIns="0" tIns="0" rIns="0" bIns="0" anchor="b">
              <a:spAutoFit/>
            </a:bodyPr>
            <a:lstStyle/>
            <a:p>
              <a:pPr marL="106902" indent="-106902" defTabSz="913526" eaLnBrk="1" hangingPunct="1">
                <a:defRPr/>
              </a:pPr>
              <a:r>
                <a:rPr lang="en-US" sz="1020">
                  <a:solidFill>
                    <a:srgbClr val="000000"/>
                  </a:solidFill>
                  <a:latin typeface="Arial" charset="0"/>
                </a:rPr>
                <a:t>1 Footnote</a:t>
              </a:r>
            </a:p>
          </p:txBody>
        </p:sp>
        <p:sp>
          <p:nvSpPr>
            <p:cNvPr id="1154" name="McK 5. Source" hidden="1"/>
            <p:cNvSpPr>
              <a:spLocks noChangeArrowheads="1"/>
            </p:cNvSpPr>
            <p:nvPr userDrawn="1"/>
          </p:nvSpPr>
          <p:spPr bwMode="auto">
            <a:xfrm>
              <a:off x="75" y="4053"/>
              <a:ext cx="4323" cy="99"/>
            </a:xfrm>
            <a:prstGeom prst="rect">
              <a:avLst/>
            </a:prstGeom>
            <a:noFill/>
            <a:ln w="9525">
              <a:noFill/>
              <a:miter lim="800000"/>
              <a:headEnd/>
              <a:tailEnd/>
            </a:ln>
            <a:effectLst/>
          </p:spPr>
          <p:txBody>
            <a:bodyPr lIns="0" tIns="0" rIns="0" bIns="0" anchor="ctr">
              <a:spAutoFit/>
            </a:bodyPr>
            <a:lstStyle/>
            <a:p>
              <a:pPr marL="621975" indent="-621975" defTabSz="913526" eaLnBrk="1" hangingPunct="1">
                <a:tabLst>
                  <a:tab pos="625214" algn="l"/>
                </a:tabLst>
                <a:defRPr/>
              </a:pPr>
              <a:r>
                <a:rPr lang="en-US" sz="1020">
                  <a:solidFill>
                    <a:srgbClr val="000000"/>
                  </a:solidFill>
                  <a:latin typeface="Arial" charset="0"/>
                </a:rPr>
                <a:t>SOURCE: Source</a:t>
              </a:r>
            </a:p>
          </p:txBody>
        </p:sp>
      </p:grpSp>
      <p:grpSp>
        <p:nvGrpSpPr>
          <p:cNvPr id="4105" name="ACET" hidden="1"/>
          <p:cNvGrpSpPr>
            <a:grpSpLocks/>
          </p:cNvGrpSpPr>
          <p:nvPr/>
        </p:nvGrpSpPr>
        <p:grpSpPr bwMode="auto">
          <a:xfrm>
            <a:off x="1482725" y="1136650"/>
            <a:ext cx="4349750" cy="531813"/>
            <a:chOff x="915" y="702"/>
            <a:chExt cx="2686" cy="328"/>
          </a:xfrm>
        </p:grpSpPr>
        <p:cxnSp>
          <p:nvCxnSpPr>
            <p:cNvPr id="4112" name="AutoShape 249" hidden="1"/>
            <p:cNvCxnSpPr>
              <a:cxnSpLocks noChangeShapeType="1"/>
              <a:stCxn id="1274" idx="4"/>
              <a:endCxn id="1274" idx="6"/>
            </p:cNvCxnSpPr>
            <p:nvPr/>
          </p:nvCxnSpPr>
          <p:spPr bwMode="auto">
            <a:xfrm>
              <a:off x="915" y="1030"/>
              <a:ext cx="2686"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274" name="AutoShape 250" hidden="1"/>
            <p:cNvSpPr>
              <a:spLocks noChangeArrowheads="1"/>
            </p:cNvSpPr>
            <p:nvPr/>
          </p:nvSpPr>
          <p:spPr bwMode="auto">
            <a:xfrm>
              <a:off x="915" y="702"/>
              <a:ext cx="2686" cy="328"/>
            </a:xfrm>
            <a:prstGeom prst="leftRightArrow">
              <a:avLst>
                <a:gd name="adj1" fmla="val 100000"/>
                <a:gd name="adj2" fmla="val 0"/>
              </a:avLst>
            </a:prstGeom>
            <a:noFill/>
            <a:ln w="9525">
              <a:noFill/>
              <a:miter lim="800000"/>
              <a:headEnd/>
              <a:tailEnd/>
            </a:ln>
            <a:effectLst/>
          </p:spPr>
          <p:txBody>
            <a:bodyPr lIns="0" tIns="0" rIns="0" bIns="18288" anchor="b">
              <a:spAutoFit/>
            </a:bodyPr>
            <a:lstStyle/>
            <a:p>
              <a:pPr eaLnBrk="1" hangingPunct="1">
                <a:defRPr/>
              </a:pPr>
              <a:r>
                <a:rPr lang="en-US" sz="1632" b="1">
                  <a:solidFill>
                    <a:srgbClr val="000000"/>
                  </a:solidFill>
                  <a:latin typeface="Arial" charset="0"/>
                </a:rPr>
                <a:t>Title</a:t>
              </a:r>
            </a:p>
            <a:p>
              <a:pPr eaLnBrk="1" hangingPunct="1">
                <a:defRPr/>
              </a:pPr>
              <a:r>
                <a:rPr lang="en-US" sz="1632">
                  <a:solidFill>
                    <a:srgbClr val="808080"/>
                  </a:solidFill>
                  <a:latin typeface="Arial" charset="0"/>
                </a:rPr>
                <a:t>Unit of measure</a:t>
              </a:r>
            </a:p>
          </p:txBody>
        </p:sp>
      </p:grpSp>
      <p:sp>
        <p:nvSpPr>
          <p:cNvPr id="1304" name="Rectangle 280"/>
          <p:cNvSpPr>
            <a:spLocks noGrp="1" noChangeArrowheads="1"/>
          </p:cNvSpPr>
          <p:nvPr>
            <p:ph type="sldNum" sz="quarter" idx="4"/>
          </p:nvPr>
        </p:nvSpPr>
        <p:spPr bwMode="auto">
          <a:xfrm>
            <a:off x="8720138" y="6565900"/>
            <a:ext cx="198437" cy="155575"/>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eaLnBrk="1" hangingPunct="1">
              <a:defRPr sz="1020">
                <a:solidFill>
                  <a:srgbClr val="000000"/>
                </a:solidFill>
              </a:defRPr>
            </a:lvl1pPr>
          </a:lstStyle>
          <a:p>
            <a:pPr>
              <a:defRPr/>
            </a:pPr>
            <a:fld id="{AF38D2AF-5929-4D24-A2E0-B74D0CD35CA3}" type="slidenum">
              <a:rPr lang="en-US" altLang="fr-FR"/>
              <a:pPr>
                <a:defRPr/>
              </a:pPr>
              <a:t>‹N°›</a:t>
            </a:fld>
            <a:r>
              <a:rPr lang="en-US" altLang="fr-FR"/>
              <a:t> </a:t>
            </a:r>
          </a:p>
        </p:txBody>
      </p:sp>
      <p:sp>
        <p:nvSpPr>
          <p:cNvPr id="1308" name="Working Draft" hidden="1"/>
          <p:cNvSpPr txBox="1">
            <a:spLocks noChangeArrowheads="1"/>
          </p:cNvSpPr>
          <p:nvPr/>
        </p:nvSpPr>
        <p:spPr bwMode="auto">
          <a:xfrm rot="5400000">
            <a:off x="8177213" y="2784475"/>
            <a:ext cx="1790700" cy="95250"/>
          </a:xfrm>
          <a:prstGeom prst="rect">
            <a:avLst/>
          </a:prstGeom>
          <a:noFill/>
          <a:ln w="9525">
            <a:noFill/>
            <a:miter lim="800000"/>
            <a:headEnd/>
            <a:tailEnd/>
          </a:ln>
          <a:effectLst/>
        </p:spPr>
        <p:txBody>
          <a:bodyPr wrap="none" lIns="0" tIns="0" rIns="0" bIns="0">
            <a:spAutoFit/>
          </a:bodyPr>
          <a:lstStyle/>
          <a:p>
            <a:pPr eaLnBrk="1" hangingPunct="1">
              <a:defRPr/>
            </a:pPr>
            <a:r>
              <a:rPr lang="en-GB" sz="612">
                <a:solidFill>
                  <a:srgbClr val="000000"/>
                </a:solidFill>
                <a:latin typeface="Arial" charset="0"/>
              </a:rPr>
              <a:t>Working Draft - Last Modified 25/10/2011 22:09:33</a:t>
            </a:r>
            <a:endParaRPr lang="en-US" sz="1632">
              <a:solidFill>
                <a:srgbClr val="000000"/>
              </a:solidFill>
              <a:latin typeface="Arial" charset="0"/>
            </a:endParaRPr>
          </a:p>
        </p:txBody>
      </p:sp>
      <p:sp>
        <p:nvSpPr>
          <p:cNvPr id="1309" name="Printed" hidden="1"/>
          <p:cNvSpPr txBox="1">
            <a:spLocks noChangeArrowheads="1"/>
          </p:cNvSpPr>
          <p:nvPr/>
        </p:nvSpPr>
        <p:spPr bwMode="auto">
          <a:xfrm rot="5400000">
            <a:off x="8567738" y="4302125"/>
            <a:ext cx="1009650" cy="95250"/>
          </a:xfrm>
          <a:prstGeom prst="rect">
            <a:avLst/>
          </a:prstGeom>
          <a:noFill/>
          <a:ln w="9525">
            <a:noFill/>
            <a:miter lim="800000"/>
            <a:headEnd/>
            <a:tailEnd/>
          </a:ln>
          <a:effectLst/>
        </p:spPr>
        <p:txBody>
          <a:bodyPr wrap="none" lIns="0" tIns="0" rIns="0" bIns="0">
            <a:spAutoFit/>
          </a:bodyPr>
          <a:lstStyle/>
          <a:p>
            <a:pPr eaLnBrk="1" hangingPunct="1">
              <a:defRPr/>
            </a:pPr>
            <a:r>
              <a:rPr lang="en-US" sz="612">
                <a:solidFill>
                  <a:srgbClr val="000000"/>
                </a:solidFill>
                <a:latin typeface="Arial" charset="0"/>
              </a:rPr>
              <a:t>Printed 25/10/2011 20:20:31</a:t>
            </a:r>
            <a:endParaRPr lang="en-US" sz="1632">
              <a:solidFill>
                <a:srgbClr val="000000"/>
              </a:solidFill>
              <a:latin typeface="Arial" charset="0"/>
            </a:endParaRPr>
          </a:p>
        </p:txBody>
      </p:sp>
      <p:sp>
        <p:nvSpPr>
          <p:cNvPr id="4109" name="Rectangle 286"/>
          <p:cNvSpPr>
            <a:spLocks noGrp="1" noChangeArrowheads="1"/>
          </p:cNvSpPr>
          <p:nvPr>
            <p:ph type="body" idx="1"/>
          </p:nvPr>
        </p:nvSpPr>
        <p:spPr bwMode="auto">
          <a:xfrm>
            <a:off x="1482725" y="1990725"/>
            <a:ext cx="4389438"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fr-FR" smtClean="0"/>
              <a:t>Click to edit Master text styles</a:t>
            </a:r>
          </a:p>
          <a:p>
            <a:pPr lvl="1"/>
            <a:r>
              <a:rPr lang="en-US" altLang="fr-FR" smtClean="0"/>
              <a:t>Second level</a:t>
            </a:r>
          </a:p>
          <a:p>
            <a:pPr lvl="2"/>
            <a:r>
              <a:rPr lang="en-US" altLang="fr-FR" smtClean="0"/>
              <a:t>Third level</a:t>
            </a:r>
          </a:p>
          <a:p>
            <a:pPr lvl="3"/>
            <a:r>
              <a:rPr lang="en-US" altLang="fr-FR" smtClean="0"/>
              <a:t>Fourth level</a:t>
            </a:r>
          </a:p>
          <a:p>
            <a:pPr lvl="4"/>
            <a:r>
              <a:rPr lang="en-US" altLang="fr-FR" smtClean="0"/>
              <a:t>Fifth level</a:t>
            </a:r>
          </a:p>
        </p:txBody>
      </p:sp>
      <p:sp>
        <p:nvSpPr>
          <p:cNvPr id="1312" name="SlideLogoSeparator"/>
          <p:cNvSpPr>
            <a:spLocks noChangeArrowheads="1"/>
          </p:cNvSpPr>
          <p:nvPr>
            <p:custDataLst>
              <p:tags r:id="rId16"/>
            </p:custDataLst>
          </p:nvPr>
        </p:nvSpPr>
        <p:spPr bwMode="auto">
          <a:xfrm>
            <a:off x="8589963" y="6530975"/>
            <a:ext cx="41275" cy="192088"/>
          </a:xfrm>
          <a:prstGeom prst="rect">
            <a:avLst/>
          </a:prstGeom>
          <a:noFill/>
          <a:ln w="9525">
            <a:noFill/>
            <a:miter lim="800000"/>
            <a:headEnd/>
            <a:tailEnd/>
          </a:ln>
          <a:effectLst/>
        </p:spPr>
        <p:txBody>
          <a:bodyPr wrap="none" lIns="0" tIns="0" rIns="0" bIns="0" anchor="ctr">
            <a:spAutoFit/>
          </a:bodyPr>
          <a:lstStyle/>
          <a:p>
            <a:pPr algn="r" defTabSz="913526" eaLnBrk="1" hangingPunct="1">
              <a:defRPr/>
            </a:pPr>
            <a:r>
              <a:rPr lang="en-US" sz="1224">
                <a:solidFill>
                  <a:srgbClr val="000000"/>
                </a:solidFill>
                <a:latin typeface="Arial" charset="0"/>
              </a:rPr>
              <a:t>|</a:t>
            </a:r>
          </a:p>
        </p:txBody>
      </p:sp>
      <p:sp>
        <p:nvSpPr>
          <p:cNvPr id="1319" name="doc id"/>
          <p:cNvSpPr>
            <a:spLocks noChangeArrowheads="1"/>
          </p:cNvSpPr>
          <p:nvPr/>
        </p:nvSpPr>
        <p:spPr bwMode="auto">
          <a:xfrm>
            <a:off x="8247063" y="36513"/>
            <a:ext cx="669925" cy="125412"/>
          </a:xfrm>
          <a:prstGeom prst="rect">
            <a:avLst/>
          </a:prstGeom>
          <a:noFill/>
          <a:ln w="9525">
            <a:noFill/>
            <a:miter lim="800000"/>
            <a:headEnd/>
            <a:tailEnd/>
          </a:ln>
          <a:effectLst/>
        </p:spPr>
        <p:txBody>
          <a:bodyPr wrap="none" lIns="0" tIns="0" rIns="0" bIns="0"/>
          <a:lstStyle/>
          <a:p>
            <a:pPr eaLnBrk="1" hangingPunct="1">
              <a:defRPr/>
            </a:pPr>
            <a:endParaRPr lang="de-DE" sz="1326">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4876" r:id="rId1"/>
    <p:sldLayoutId id="2147484877" r:id="rId2"/>
    <p:sldLayoutId id="2147484878" r:id="rId3"/>
    <p:sldLayoutId id="2147484879" r:id="rId4"/>
    <p:sldLayoutId id="2147484880" r:id="rId5"/>
    <p:sldLayoutId id="2147484881" r:id="rId6"/>
    <p:sldLayoutId id="2147484882" r:id="rId7"/>
    <p:sldLayoutId id="2147484883" r:id="rId8"/>
    <p:sldLayoutId id="2147484884" r:id="rId9"/>
    <p:sldLayoutId id="2147484885" r:id="rId10"/>
    <p:sldLayoutId id="2147484886" r:id="rId11"/>
  </p:sldLayoutIdLst>
  <p:hf hdr="0" ftr="0" dt="0"/>
  <p:txStyles>
    <p:titleStyle>
      <a:lvl1pPr algn="l" defTabSz="912813" rtl="0" eaLnBrk="0" fontAlgn="base" hangingPunct="0">
        <a:spcBef>
          <a:spcPct val="0"/>
        </a:spcBef>
        <a:spcAft>
          <a:spcPct val="0"/>
        </a:spcAft>
        <a:defRPr sz="1900" b="1">
          <a:solidFill>
            <a:schemeClr val="tx2"/>
          </a:solidFill>
          <a:latin typeface="+mj-lt"/>
          <a:ea typeface="+mj-ea"/>
          <a:cs typeface="+mj-cs"/>
        </a:defRPr>
      </a:lvl1pPr>
      <a:lvl2pPr algn="l" defTabSz="912813" rtl="0" eaLnBrk="0" fontAlgn="base" hangingPunct="0">
        <a:spcBef>
          <a:spcPct val="0"/>
        </a:spcBef>
        <a:spcAft>
          <a:spcPct val="0"/>
        </a:spcAft>
        <a:defRPr sz="1900" b="1">
          <a:solidFill>
            <a:schemeClr val="tx2"/>
          </a:solidFill>
          <a:latin typeface="Arial" charset="0"/>
        </a:defRPr>
      </a:lvl2pPr>
      <a:lvl3pPr algn="l" defTabSz="912813" rtl="0" eaLnBrk="0" fontAlgn="base" hangingPunct="0">
        <a:spcBef>
          <a:spcPct val="0"/>
        </a:spcBef>
        <a:spcAft>
          <a:spcPct val="0"/>
        </a:spcAft>
        <a:defRPr sz="1900" b="1">
          <a:solidFill>
            <a:schemeClr val="tx2"/>
          </a:solidFill>
          <a:latin typeface="Arial" charset="0"/>
        </a:defRPr>
      </a:lvl3pPr>
      <a:lvl4pPr algn="l" defTabSz="912813" rtl="0" eaLnBrk="0" fontAlgn="base" hangingPunct="0">
        <a:spcBef>
          <a:spcPct val="0"/>
        </a:spcBef>
        <a:spcAft>
          <a:spcPct val="0"/>
        </a:spcAft>
        <a:defRPr sz="1900" b="1">
          <a:solidFill>
            <a:schemeClr val="tx2"/>
          </a:solidFill>
          <a:latin typeface="Arial" charset="0"/>
        </a:defRPr>
      </a:lvl4pPr>
      <a:lvl5pPr algn="l" defTabSz="912813" rtl="0" eaLnBrk="0" fontAlgn="base" hangingPunct="0">
        <a:spcBef>
          <a:spcPct val="0"/>
        </a:spcBef>
        <a:spcAft>
          <a:spcPct val="0"/>
        </a:spcAft>
        <a:defRPr sz="1900" b="1">
          <a:solidFill>
            <a:schemeClr val="tx2"/>
          </a:solidFill>
          <a:latin typeface="Arial" charset="0"/>
        </a:defRPr>
      </a:lvl5pPr>
      <a:lvl6pPr marL="466481" algn="l" defTabSz="913526" rtl="0" fontAlgn="base">
        <a:spcBef>
          <a:spcPct val="0"/>
        </a:spcBef>
        <a:spcAft>
          <a:spcPct val="0"/>
        </a:spcAft>
        <a:defRPr sz="1939" b="1">
          <a:solidFill>
            <a:schemeClr val="tx2"/>
          </a:solidFill>
          <a:latin typeface="Arial" charset="0"/>
        </a:defRPr>
      </a:lvl6pPr>
      <a:lvl7pPr marL="932962" algn="l" defTabSz="913526" rtl="0" fontAlgn="base">
        <a:spcBef>
          <a:spcPct val="0"/>
        </a:spcBef>
        <a:spcAft>
          <a:spcPct val="0"/>
        </a:spcAft>
        <a:defRPr sz="1939" b="1">
          <a:solidFill>
            <a:schemeClr val="tx2"/>
          </a:solidFill>
          <a:latin typeface="Arial" charset="0"/>
        </a:defRPr>
      </a:lvl7pPr>
      <a:lvl8pPr marL="1399443" algn="l" defTabSz="913526" rtl="0" fontAlgn="base">
        <a:spcBef>
          <a:spcPct val="0"/>
        </a:spcBef>
        <a:spcAft>
          <a:spcPct val="0"/>
        </a:spcAft>
        <a:defRPr sz="1939" b="1">
          <a:solidFill>
            <a:schemeClr val="tx2"/>
          </a:solidFill>
          <a:latin typeface="Arial" charset="0"/>
        </a:defRPr>
      </a:lvl8pPr>
      <a:lvl9pPr marL="1865925" algn="l" defTabSz="913526" rtl="0" fontAlgn="base">
        <a:spcBef>
          <a:spcPct val="0"/>
        </a:spcBef>
        <a:spcAft>
          <a:spcPct val="0"/>
        </a:spcAft>
        <a:defRPr sz="1939" b="1">
          <a:solidFill>
            <a:schemeClr val="tx2"/>
          </a:solidFill>
          <a:latin typeface="Arial" charset="0"/>
        </a:defRPr>
      </a:lvl9pPr>
    </p:titleStyle>
    <p:bodyStyle>
      <a:lvl1pPr marL="349250" indent="-349250" algn="l" defTabSz="912813" rtl="0" eaLnBrk="0" fontAlgn="base" hangingPunct="0">
        <a:spcBef>
          <a:spcPct val="0"/>
        </a:spcBef>
        <a:spcAft>
          <a:spcPct val="0"/>
        </a:spcAft>
        <a:buClr>
          <a:schemeClr val="tx2"/>
        </a:buClr>
        <a:defRPr sz="1600">
          <a:solidFill>
            <a:schemeClr val="tx1"/>
          </a:solidFill>
          <a:latin typeface="+mn-lt"/>
          <a:ea typeface="+mn-ea"/>
          <a:cs typeface="+mn-cs"/>
        </a:defRPr>
      </a:lvl1pPr>
      <a:lvl2pPr marL="196850" indent="-195263" algn="l" defTabSz="912813" rtl="0" eaLnBrk="0" fontAlgn="base" hangingPunct="0">
        <a:spcBef>
          <a:spcPct val="0"/>
        </a:spcBef>
        <a:spcAft>
          <a:spcPct val="0"/>
        </a:spcAft>
        <a:buClr>
          <a:schemeClr val="tx2"/>
        </a:buClr>
        <a:buSzPct val="125000"/>
        <a:buFont typeface="Arial" panose="020B0604020202020204" pitchFamily="34" charset="0"/>
        <a:buChar char="▪"/>
        <a:defRPr sz="1600">
          <a:solidFill>
            <a:schemeClr val="tx1"/>
          </a:solidFill>
          <a:latin typeface="+mn-lt"/>
        </a:defRPr>
      </a:lvl2pPr>
      <a:lvl3pPr marL="465138" indent="-266700" algn="l" defTabSz="912813" rtl="0" eaLnBrk="0" fontAlgn="base" hangingPunct="0">
        <a:spcBef>
          <a:spcPct val="0"/>
        </a:spcBef>
        <a:spcAft>
          <a:spcPct val="0"/>
        </a:spcAft>
        <a:buClr>
          <a:schemeClr val="tx2"/>
        </a:buClr>
        <a:buSzPct val="120000"/>
        <a:buFont typeface="Arial" panose="020B0604020202020204" pitchFamily="34" charset="0"/>
        <a:buChar char="–"/>
        <a:defRPr sz="1600">
          <a:solidFill>
            <a:schemeClr val="tx1"/>
          </a:solidFill>
          <a:latin typeface="+mn-lt"/>
        </a:defRPr>
      </a:lvl3pPr>
      <a:lvl4pPr marL="625475" indent="-157163" algn="l" defTabSz="912813" rtl="0" eaLnBrk="0" fontAlgn="base" hangingPunct="0">
        <a:spcBef>
          <a:spcPct val="0"/>
        </a:spcBef>
        <a:spcAft>
          <a:spcPct val="0"/>
        </a:spcAft>
        <a:buClr>
          <a:schemeClr val="tx2"/>
        </a:buClr>
        <a:buSzPct val="120000"/>
        <a:buFont typeface="Arial" panose="020B0604020202020204" pitchFamily="34" charset="0"/>
        <a:buChar char="▫"/>
        <a:defRPr sz="1600">
          <a:solidFill>
            <a:schemeClr val="tx1"/>
          </a:solidFill>
          <a:latin typeface="+mn-lt"/>
        </a:defRPr>
      </a:lvl4pPr>
      <a:lvl5pPr marL="760413" indent="-131763" algn="l" defTabSz="912813" rtl="0" eaLnBrk="0" fontAlgn="base" hangingPunct="0">
        <a:spcBef>
          <a:spcPct val="0"/>
        </a:spcBef>
        <a:spcAft>
          <a:spcPct val="0"/>
        </a:spcAft>
        <a:buClr>
          <a:schemeClr val="tx2"/>
        </a:buClr>
        <a:buSzPct val="89000"/>
        <a:buFont typeface="Arial" panose="020B0604020202020204" pitchFamily="34" charset="0"/>
        <a:buChar char="-"/>
        <a:defRPr sz="1600">
          <a:solidFill>
            <a:schemeClr val="tx1"/>
          </a:solidFill>
          <a:latin typeface="+mn-lt"/>
        </a:defRPr>
      </a:lvl5pPr>
      <a:lvl6pPr marL="1227752" indent="-132818" algn="l" defTabSz="913526" rtl="0" fontAlgn="base">
        <a:spcBef>
          <a:spcPct val="0"/>
        </a:spcBef>
        <a:spcAft>
          <a:spcPct val="0"/>
        </a:spcAft>
        <a:buClr>
          <a:schemeClr val="tx2"/>
        </a:buClr>
        <a:buSzPct val="89000"/>
        <a:buFont typeface="Arial" charset="0"/>
        <a:buChar char="-"/>
        <a:defRPr sz="1632">
          <a:solidFill>
            <a:schemeClr val="tx1"/>
          </a:solidFill>
          <a:latin typeface="+mn-lt"/>
        </a:defRPr>
      </a:lvl6pPr>
      <a:lvl7pPr marL="1694234" indent="-132818" algn="l" defTabSz="913526" rtl="0" fontAlgn="base">
        <a:spcBef>
          <a:spcPct val="0"/>
        </a:spcBef>
        <a:spcAft>
          <a:spcPct val="0"/>
        </a:spcAft>
        <a:buClr>
          <a:schemeClr val="tx2"/>
        </a:buClr>
        <a:buSzPct val="89000"/>
        <a:buFont typeface="Arial" charset="0"/>
        <a:buChar char="-"/>
        <a:defRPr sz="1632">
          <a:solidFill>
            <a:schemeClr val="tx1"/>
          </a:solidFill>
          <a:latin typeface="+mn-lt"/>
        </a:defRPr>
      </a:lvl7pPr>
      <a:lvl8pPr marL="2160715" indent="-132818" algn="l" defTabSz="913526" rtl="0" fontAlgn="base">
        <a:spcBef>
          <a:spcPct val="0"/>
        </a:spcBef>
        <a:spcAft>
          <a:spcPct val="0"/>
        </a:spcAft>
        <a:buClr>
          <a:schemeClr val="tx2"/>
        </a:buClr>
        <a:buSzPct val="89000"/>
        <a:buFont typeface="Arial" charset="0"/>
        <a:buChar char="-"/>
        <a:defRPr sz="1632">
          <a:solidFill>
            <a:schemeClr val="tx1"/>
          </a:solidFill>
          <a:latin typeface="+mn-lt"/>
        </a:defRPr>
      </a:lvl8pPr>
      <a:lvl9pPr marL="2627196" indent="-132818" algn="l" defTabSz="913526" rtl="0" fontAlgn="base">
        <a:spcBef>
          <a:spcPct val="0"/>
        </a:spcBef>
        <a:spcAft>
          <a:spcPct val="0"/>
        </a:spcAft>
        <a:buClr>
          <a:schemeClr val="tx2"/>
        </a:buClr>
        <a:buSzPct val="89000"/>
        <a:buFont typeface="Arial" charset="0"/>
        <a:buChar char="-"/>
        <a:defRPr sz="1632">
          <a:solidFill>
            <a:schemeClr val="tx1"/>
          </a:solidFill>
          <a:latin typeface="+mn-lt"/>
        </a:defRPr>
      </a:lvl9pPr>
    </p:bodyStyle>
    <p:otherStyle>
      <a:defPPr>
        <a:defRPr lang="de-DE"/>
      </a:defPPr>
      <a:lvl1pPr marL="0" algn="l" defTabSz="932962" rtl="0" eaLnBrk="1" latinLnBrk="0" hangingPunct="1">
        <a:defRPr sz="1837" kern="1200">
          <a:solidFill>
            <a:schemeClr val="tx1"/>
          </a:solidFill>
          <a:latin typeface="+mn-lt"/>
          <a:ea typeface="+mn-ea"/>
          <a:cs typeface="+mn-cs"/>
        </a:defRPr>
      </a:lvl1pPr>
      <a:lvl2pPr marL="466481" algn="l" defTabSz="932962" rtl="0" eaLnBrk="1" latinLnBrk="0" hangingPunct="1">
        <a:defRPr sz="1837" kern="1200">
          <a:solidFill>
            <a:schemeClr val="tx1"/>
          </a:solidFill>
          <a:latin typeface="+mn-lt"/>
          <a:ea typeface="+mn-ea"/>
          <a:cs typeface="+mn-cs"/>
        </a:defRPr>
      </a:lvl2pPr>
      <a:lvl3pPr marL="932962" algn="l" defTabSz="932962" rtl="0" eaLnBrk="1" latinLnBrk="0" hangingPunct="1">
        <a:defRPr sz="1837" kern="1200">
          <a:solidFill>
            <a:schemeClr val="tx1"/>
          </a:solidFill>
          <a:latin typeface="+mn-lt"/>
          <a:ea typeface="+mn-ea"/>
          <a:cs typeface="+mn-cs"/>
        </a:defRPr>
      </a:lvl3pPr>
      <a:lvl4pPr marL="1399443" algn="l" defTabSz="932962" rtl="0" eaLnBrk="1" latinLnBrk="0" hangingPunct="1">
        <a:defRPr sz="1837" kern="1200">
          <a:solidFill>
            <a:schemeClr val="tx1"/>
          </a:solidFill>
          <a:latin typeface="+mn-lt"/>
          <a:ea typeface="+mn-ea"/>
          <a:cs typeface="+mn-cs"/>
        </a:defRPr>
      </a:lvl4pPr>
      <a:lvl5pPr marL="1865925" algn="l" defTabSz="932962" rtl="0" eaLnBrk="1" latinLnBrk="0" hangingPunct="1">
        <a:defRPr sz="1837" kern="1200">
          <a:solidFill>
            <a:schemeClr val="tx1"/>
          </a:solidFill>
          <a:latin typeface="+mn-lt"/>
          <a:ea typeface="+mn-ea"/>
          <a:cs typeface="+mn-cs"/>
        </a:defRPr>
      </a:lvl5pPr>
      <a:lvl6pPr marL="2332406" algn="l" defTabSz="932962" rtl="0" eaLnBrk="1" latinLnBrk="0" hangingPunct="1">
        <a:defRPr sz="1837" kern="1200">
          <a:solidFill>
            <a:schemeClr val="tx1"/>
          </a:solidFill>
          <a:latin typeface="+mn-lt"/>
          <a:ea typeface="+mn-ea"/>
          <a:cs typeface="+mn-cs"/>
        </a:defRPr>
      </a:lvl6pPr>
      <a:lvl7pPr marL="2798887" algn="l" defTabSz="932962" rtl="0" eaLnBrk="1" latinLnBrk="0" hangingPunct="1">
        <a:defRPr sz="1837" kern="1200">
          <a:solidFill>
            <a:schemeClr val="tx1"/>
          </a:solidFill>
          <a:latin typeface="+mn-lt"/>
          <a:ea typeface="+mn-ea"/>
          <a:cs typeface="+mn-cs"/>
        </a:defRPr>
      </a:lvl7pPr>
      <a:lvl8pPr marL="3265368" algn="l" defTabSz="932962" rtl="0" eaLnBrk="1" latinLnBrk="0" hangingPunct="1">
        <a:defRPr sz="1837" kern="1200">
          <a:solidFill>
            <a:schemeClr val="tx1"/>
          </a:solidFill>
          <a:latin typeface="+mn-lt"/>
          <a:ea typeface="+mn-ea"/>
          <a:cs typeface="+mn-cs"/>
        </a:defRPr>
      </a:lvl8pPr>
      <a:lvl9pPr marL="3731849" algn="l" defTabSz="932962" rtl="0" eaLnBrk="1" latinLnBrk="0" hangingPunct="1">
        <a:defRPr sz="183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5122" name="Object 1" hidden="1"/>
          <p:cNvGraphicFramePr>
            <a:graphicFrameLocks noChangeAspect="1"/>
          </p:cNvGraphicFramePr>
          <p:nvPr userDrawn="1">
            <p:custDataLst>
              <p:tags r:id="rId14"/>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92730" name="think-cell Slide" r:id="rId17" imgW="270" imgH="270" progId="TCLayout.ActiveDocument.1">
                  <p:embed/>
                </p:oleObj>
              </mc:Choice>
              <mc:Fallback>
                <p:oleObj name="think-cell Slide" r:id="rId17" imgW="270" imgH="270" progId="TCLayout.ActiveDocument.1">
                  <p:embed/>
                  <p:pic>
                    <p:nvPicPr>
                      <p:cNvPr id="0" name="Object 1" hidden="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56" name="SlideBottomBar"/>
          <p:cNvSpPr>
            <a:spLocks noChangeArrowheads="1"/>
          </p:cNvSpPr>
          <p:nvPr/>
        </p:nvSpPr>
        <p:spPr bwMode="auto">
          <a:xfrm>
            <a:off x="0" y="6429375"/>
            <a:ext cx="9144000" cy="430213"/>
          </a:xfrm>
          <a:prstGeom prst="rect">
            <a:avLst/>
          </a:prstGeom>
          <a:solidFill>
            <a:srgbClr val="C7DFFB"/>
          </a:solidFill>
          <a:ln w="9525">
            <a:noFill/>
            <a:miter lim="800000"/>
            <a:headEnd/>
            <a:tailEnd/>
          </a:ln>
          <a:effectLst/>
        </p:spPr>
        <p:txBody>
          <a:bodyPr wrap="none" anchor="ctr"/>
          <a:lstStyle/>
          <a:p>
            <a:pPr algn="ctr" eaLnBrk="1" hangingPunct="1">
              <a:defRPr/>
            </a:pPr>
            <a:endParaRPr lang="de-DE" sz="1632">
              <a:solidFill>
                <a:srgbClr val="000000"/>
              </a:solidFill>
            </a:endParaRPr>
          </a:p>
        </p:txBody>
      </p:sp>
      <p:sp>
        <p:nvSpPr>
          <p:cNvPr id="5124" name="McK 2. Slide Title"/>
          <p:cNvSpPr>
            <a:spLocks noGrp="1" noChangeArrowheads="1"/>
          </p:cNvSpPr>
          <p:nvPr>
            <p:ph type="title"/>
          </p:nvPr>
        </p:nvSpPr>
        <p:spPr bwMode="auto">
          <a:xfrm>
            <a:off x="122238" y="234950"/>
            <a:ext cx="8793162"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fr-FR" smtClean="0"/>
              <a:t>Click to edit Master title style</a:t>
            </a:r>
          </a:p>
        </p:txBody>
      </p:sp>
      <p:sp>
        <p:nvSpPr>
          <p:cNvPr id="1098" name="SlideLogoText"/>
          <p:cNvSpPr>
            <a:spLocks noChangeArrowheads="1"/>
          </p:cNvSpPr>
          <p:nvPr>
            <p:custDataLst>
              <p:tags r:id="rId15"/>
            </p:custDataLst>
          </p:nvPr>
        </p:nvSpPr>
        <p:spPr bwMode="auto">
          <a:xfrm>
            <a:off x="6089650" y="6564313"/>
            <a:ext cx="2413000" cy="160337"/>
          </a:xfrm>
          <a:prstGeom prst="rect">
            <a:avLst/>
          </a:prstGeom>
          <a:noFill/>
          <a:ln w="9525">
            <a:noFill/>
            <a:miter lim="800000"/>
            <a:headEnd/>
            <a:tailEnd/>
          </a:ln>
          <a:effectLst/>
        </p:spPr>
        <p:txBody>
          <a:bodyPr wrap="none" lIns="0" tIns="0" rIns="0" bIns="0" anchor="ctr">
            <a:spAutoFit/>
          </a:bodyPr>
          <a:lstStyle/>
          <a:p>
            <a:pPr algn="r" defTabSz="913526" eaLnBrk="1" hangingPunct="1">
              <a:defRPr/>
            </a:pPr>
            <a:r>
              <a:rPr lang="en-US" sz="1020">
                <a:solidFill>
                  <a:srgbClr val="000000"/>
                </a:solidFill>
              </a:rPr>
              <a:t>Veolia Water NA - McKinsey &amp; Company</a:t>
            </a:r>
          </a:p>
        </p:txBody>
      </p:sp>
      <p:sp>
        <p:nvSpPr>
          <p:cNvPr id="1076" name="McK 1. On-page tracker" hidden="1"/>
          <p:cNvSpPr>
            <a:spLocks noChangeArrowheads="1"/>
          </p:cNvSpPr>
          <p:nvPr/>
        </p:nvSpPr>
        <p:spPr bwMode="auto">
          <a:xfrm>
            <a:off x="122238" y="26988"/>
            <a:ext cx="893762" cy="225425"/>
          </a:xfrm>
          <a:prstGeom prst="rect">
            <a:avLst/>
          </a:prstGeom>
          <a:noFill/>
          <a:ln w="9525">
            <a:noFill/>
            <a:miter lim="800000"/>
            <a:headEnd/>
            <a:tailEnd/>
          </a:ln>
          <a:effectLst/>
        </p:spPr>
        <p:txBody>
          <a:bodyPr wrap="none" lIns="0" tIns="0" rIns="0" bIns="0">
            <a:spAutoFit/>
          </a:bodyPr>
          <a:lstStyle/>
          <a:p>
            <a:pPr eaLnBrk="1" hangingPunct="1">
              <a:defRPr/>
            </a:pPr>
            <a:r>
              <a:rPr lang="en-US" sz="1428">
                <a:solidFill>
                  <a:srgbClr val="808080"/>
                </a:solidFill>
              </a:rPr>
              <a:t>TRACKER</a:t>
            </a:r>
          </a:p>
        </p:txBody>
      </p:sp>
      <p:sp>
        <p:nvSpPr>
          <p:cNvPr id="1032" name="McK 3. Unit of measure" hidden="1"/>
          <p:cNvSpPr txBox="1">
            <a:spLocks noChangeArrowheads="1"/>
          </p:cNvSpPr>
          <p:nvPr/>
        </p:nvSpPr>
        <p:spPr bwMode="auto">
          <a:xfrm>
            <a:off x="122238" y="542925"/>
            <a:ext cx="3729037" cy="223838"/>
          </a:xfrm>
          <a:prstGeom prst="rect">
            <a:avLst/>
          </a:prstGeom>
          <a:noFill/>
          <a:ln w="9525">
            <a:noFill/>
            <a:miter lim="800000"/>
            <a:headEnd/>
            <a:tailEnd/>
          </a:ln>
          <a:effectLst/>
        </p:spPr>
        <p:txBody>
          <a:bodyPr lIns="0" tIns="0" rIns="0" bIns="0">
            <a:spAutoFit/>
          </a:bodyPr>
          <a:lstStyle/>
          <a:p>
            <a:pPr defTabSz="913526" eaLnBrk="1" hangingPunct="1">
              <a:defRPr/>
            </a:pPr>
            <a:r>
              <a:rPr lang="en-US" sz="1428">
                <a:solidFill>
                  <a:srgbClr val="808080"/>
                </a:solidFill>
              </a:rPr>
              <a:t>Unit of measure</a:t>
            </a:r>
          </a:p>
        </p:txBody>
      </p:sp>
      <p:grpSp>
        <p:nvGrpSpPr>
          <p:cNvPr id="5128" name="McK Slide Elements"/>
          <p:cNvGrpSpPr>
            <a:grpSpLocks/>
          </p:cNvGrpSpPr>
          <p:nvPr userDrawn="1"/>
        </p:nvGrpSpPr>
        <p:grpSpPr bwMode="auto">
          <a:xfrm>
            <a:off x="122238" y="6199188"/>
            <a:ext cx="8721725" cy="525462"/>
            <a:chOff x="75" y="3827"/>
            <a:chExt cx="5385" cy="325"/>
          </a:xfrm>
        </p:grpSpPr>
        <p:sp>
          <p:nvSpPr>
            <p:cNvPr id="1151" name="McK 4. Footnote" hidden="1"/>
            <p:cNvSpPr txBox="1">
              <a:spLocks noChangeArrowheads="1"/>
            </p:cNvSpPr>
            <p:nvPr/>
          </p:nvSpPr>
          <p:spPr bwMode="auto">
            <a:xfrm>
              <a:off x="75" y="3827"/>
              <a:ext cx="5385" cy="99"/>
            </a:xfrm>
            <a:prstGeom prst="rect">
              <a:avLst/>
            </a:prstGeom>
            <a:noFill/>
            <a:ln w="9525">
              <a:noFill/>
              <a:miter lim="800000"/>
              <a:headEnd/>
              <a:tailEnd/>
            </a:ln>
            <a:effectLst/>
          </p:spPr>
          <p:txBody>
            <a:bodyPr lIns="0" tIns="0" rIns="0" bIns="0" anchor="b">
              <a:spAutoFit/>
            </a:bodyPr>
            <a:lstStyle/>
            <a:p>
              <a:pPr marL="106902" indent="-106902" defTabSz="913526" eaLnBrk="1" hangingPunct="1">
                <a:defRPr/>
              </a:pPr>
              <a:r>
                <a:rPr lang="en-US" sz="1020">
                  <a:solidFill>
                    <a:srgbClr val="000000"/>
                  </a:solidFill>
                </a:rPr>
                <a:t>1 Footnote</a:t>
              </a:r>
            </a:p>
          </p:txBody>
        </p:sp>
        <p:sp>
          <p:nvSpPr>
            <p:cNvPr id="1154" name="McK 5. Source" hidden="1"/>
            <p:cNvSpPr>
              <a:spLocks noChangeArrowheads="1"/>
            </p:cNvSpPr>
            <p:nvPr/>
          </p:nvSpPr>
          <p:spPr bwMode="auto">
            <a:xfrm>
              <a:off x="75" y="4053"/>
              <a:ext cx="4323" cy="99"/>
            </a:xfrm>
            <a:prstGeom prst="rect">
              <a:avLst/>
            </a:prstGeom>
            <a:noFill/>
            <a:ln w="9525">
              <a:noFill/>
              <a:miter lim="800000"/>
              <a:headEnd/>
              <a:tailEnd/>
            </a:ln>
            <a:effectLst/>
          </p:spPr>
          <p:txBody>
            <a:bodyPr lIns="0" tIns="0" rIns="0" bIns="0" anchor="ctr">
              <a:spAutoFit/>
            </a:bodyPr>
            <a:lstStyle/>
            <a:p>
              <a:pPr marL="621975" indent="-621975" defTabSz="913526" eaLnBrk="1" hangingPunct="1">
                <a:tabLst>
                  <a:tab pos="625214" algn="l"/>
                </a:tabLst>
                <a:defRPr/>
              </a:pPr>
              <a:r>
                <a:rPr lang="en-US" sz="1020">
                  <a:solidFill>
                    <a:srgbClr val="000000"/>
                  </a:solidFill>
                </a:rPr>
                <a:t>SOURCE: Source</a:t>
              </a:r>
            </a:p>
          </p:txBody>
        </p:sp>
      </p:grpSp>
      <p:grpSp>
        <p:nvGrpSpPr>
          <p:cNvPr id="5129" name="ACET" hidden="1"/>
          <p:cNvGrpSpPr>
            <a:grpSpLocks/>
          </p:cNvGrpSpPr>
          <p:nvPr/>
        </p:nvGrpSpPr>
        <p:grpSpPr bwMode="auto">
          <a:xfrm>
            <a:off x="1482725" y="1136650"/>
            <a:ext cx="4349750" cy="531813"/>
            <a:chOff x="915" y="702"/>
            <a:chExt cx="2686" cy="328"/>
          </a:xfrm>
        </p:grpSpPr>
        <p:cxnSp>
          <p:nvCxnSpPr>
            <p:cNvPr id="5136" name="AutoShape 249" hidden="1"/>
            <p:cNvCxnSpPr>
              <a:cxnSpLocks noChangeShapeType="1"/>
              <a:stCxn id="1274" idx="4"/>
              <a:endCxn id="1274" idx="6"/>
            </p:cNvCxnSpPr>
            <p:nvPr/>
          </p:nvCxnSpPr>
          <p:spPr bwMode="auto">
            <a:xfrm>
              <a:off x="915" y="1030"/>
              <a:ext cx="2686"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274" name="AutoShape 250" hidden="1"/>
            <p:cNvSpPr>
              <a:spLocks noChangeArrowheads="1"/>
            </p:cNvSpPr>
            <p:nvPr/>
          </p:nvSpPr>
          <p:spPr bwMode="auto">
            <a:xfrm>
              <a:off x="915" y="702"/>
              <a:ext cx="2686" cy="328"/>
            </a:xfrm>
            <a:prstGeom prst="leftRightArrow">
              <a:avLst>
                <a:gd name="adj1" fmla="val 100000"/>
                <a:gd name="adj2" fmla="val 0"/>
              </a:avLst>
            </a:prstGeom>
            <a:noFill/>
            <a:ln w="9525">
              <a:noFill/>
              <a:miter lim="800000"/>
              <a:headEnd/>
              <a:tailEnd/>
            </a:ln>
            <a:effectLst/>
          </p:spPr>
          <p:txBody>
            <a:bodyPr lIns="0" tIns="0" rIns="0" bIns="18288" anchor="b">
              <a:spAutoFit/>
            </a:bodyPr>
            <a:lstStyle/>
            <a:p>
              <a:pPr eaLnBrk="1" hangingPunct="1">
                <a:defRPr/>
              </a:pPr>
              <a:r>
                <a:rPr lang="en-US" sz="1632" b="1">
                  <a:solidFill>
                    <a:srgbClr val="000000"/>
                  </a:solidFill>
                </a:rPr>
                <a:t>Title</a:t>
              </a:r>
            </a:p>
            <a:p>
              <a:pPr eaLnBrk="1" hangingPunct="1">
                <a:defRPr/>
              </a:pPr>
              <a:r>
                <a:rPr lang="en-US" sz="1632">
                  <a:solidFill>
                    <a:srgbClr val="808080"/>
                  </a:solidFill>
                </a:rPr>
                <a:t>Unit of measure</a:t>
              </a:r>
            </a:p>
          </p:txBody>
        </p:sp>
      </p:grpSp>
      <p:sp>
        <p:nvSpPr>
          <p:cNvPr id="1304" name="Rectangle 280"/>
          <p:cNvSpPr>
            <a:spLocks noGrp="1" noChangeArrowheads="1"/>
          </p:cNvSpPr>
          <p:nvPr>
            <p:ph type="sldNum" sz="quarter" idx="4"/>
          </p:nvPr>
        </p:nvSpPr>
        <p:spPr bwMode="auto">
          <a:xfrm>
            <a:off x="8720138" y="6565900"/>
            <a:ext cx="198437" cy="155575"/>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eaLnBrk="1" hangingPunct="1">
              <a:defRPr sz="1020">
                <a:solidFill>
                  <a:srgbClr val="000000"/>
                </a:solidFill>
              </a:defRPr>
            </a:lvl1pPr>
          </a:lstStyle>
          <a:p>
            <a:pPr>
              <a:defRPr/>
            </a:pPr>
            <a:fld id="{AD9E23BC-F256-4426-A7AB-398A362CAE9C}" type="slidenum">
              <a:rPr lang="en-US" altLang="fr-FR"/>
              <a:pPr>
                <a:defRPr/>
              </a:pPr>
              <a:t>‹N°›</a:t>
            </a:fld>
            <a:r>
              <a:rPr lang="en-US" altLang="fr-FR"/>
              <a:t> </a:t>
            </a:r>
          </a:p>
        </p:txBody>
      </p:sp>
      <p:sp>
        <p:nvSpPr>
          <p:cNvPr id="1308" name="Working Draft" hidden="1"/>
          <p:cNvSpPr txBox="1">
            <a:spLocks noChangeArrowheads="1"/>
          </p:cNvSpPr>
          <p:nvPr/>
        </p:nvSpPr>
        <p:spPr bwMode="auto">
          <a:xfrm rot="5400000">
            <a:off x="8081963" y="2781300"/>
            <a:ext cx="1981200" cy="95250"/>
          </a:xfrm>
          <a:prstGeom prst="rect">
            <a:avLst/>
          </a:prstGeom>
          <a:noFill/>
          <a:ln w="9525">
            <a:noFill/>
            <a:miter lim="800000"/>
            <a:headEnd/>
            <a:tailEnd/>
          </a:ln>
          <a:effectLst/>
        </p:spPr>
        <p:txBody>
          <a:bodyPr wrap="none" lIns="0" tIns="0" rIns="0" bIns="0">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defRPr/>
            </a:pPr>
            <a:r>
              <a:rPr lang="en-GB" altLang="fr-FR" sz="612" smtClean="0">
                <a:solidFill>
                  <a:srgbClr val="000000"/>
                </a:solidFill>
              </a:rPr>
              <a:t>Last Modified 05/10/2011 12:36:35 GMT Standard Time</a:t>
            </a:r>
            <a:endParaRPr lang="en-US" altLang="fr-FR" sz="1632" smtClean="0">
              <a:solidFill>
                <a:srgbClr val="000000"/>
              </a:solidFill>
            </a:endParaRPr>
          </a:p>
        </p:txBody>
      </p:sp>
      <p:sp>
        <p:nvSpPr>
          <p:cNvPr id="1309" name="Printed" hidden="1"/>
          <p:cNvSpPr txBox="1">
            <a:spLocks noChangeArrowheads="1"/>
          </p:cNvSpPr>
          <p:nvPr/>
        </p:nvSpPr>
        <p:spPr bwMode="auto">
          <a:xfrm rot="5400000">
            <a:off x="8568531" y="3929857"/>
            <a:ext cx="1008063" cy="95250"/>
          </a:xfrm>
          <a:prstGeom prst="rect">
            <a:avLst/>
          </a:prstGeom>
          <a:noFill/>
          <a:ln w="9525">
            <a:noFill/>
            <a:miter lim="800000"/>
            <a:headEnd/>
            <a:tailEnd/>
          </a:ln>
          <a:effectLst/>
        </p:spPr>
        <p:txBody>
          <a:bodyPr wrap="none" lIns="0" tIns="0" rIns="0" bIns="0">
            <a:spAutoFit/>
          </a:bodyPr>
          <a:lstStyle/>
          <a:p>
            <a:pPr eaLnBrk="1" hangingPunct="1">
              <a:defRPr/>
            </a:pPr>
            <a:r>
              <a:rPr lang="en-US" sz="612">
                <a:solidFill>
                  <a:srgbClr val="000000"/>
                </a:solidFill>
              </a:rPr>
              <a:t>Printed 22/09/2011 14:57:55</a:t>
            </a:r>
            <a:endParaRPr lang="en-US" sz="1632">
              <a:solidFill>
                <a:srgbClr val="000000"/>
              </a:solidFill>
            </a:endParaRPr>
          </a:p>
        </p:txBody>
      </p:sp>
      <p:sp>
        <p:nvSpPr>
          <p:cNvPr id="5133" name="Rectangle 286"/>
          <p:cNvSpPr>
            <a:spLocks noGrp="1" noChangeArrowheads="1"/>
          </p:cNvSpPr>
          <p:nvPr>
            <p:ph type="body" idx="1"/>
          </p:nvPr>
        </p:nvSpPr>
        <p:spPr bwMode="auto">
          <a:xfrm>
            <a:off x="1482725" y="1990725"/>
            <a:ext cx="4389438"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fr-FR" smtClean="0"/>
              <a:t>Click to edit Master text styles</a:t>
            </a:r>
          </a:p>
          <a:p>
            <a:pPr lvl="1"/>
            <a:r>
              <a:rPr lang="en-US" altLang="fr-FR" smtClean="0"/>
              <a:t>Second level</a:t>
            </a:r>
          </a:p>
          <a:p>
            <a:pPr lvl="2"/>
            <a:r>
              <a:rPr lang="en-US" altLang="fr-FR" smtClean="0"/>
              <a:t>Third level</a:t>
            </a:r>
          </a:p>
          <a:p>
            <a:pPr lvl="3"/>
            <a:r>
              <a:rPr lang="en-US" altLang="fr-FR" smtClean="0"/>
              <a:t>Fourth level</a:t>
            </a:r>
          </a:p>
          <a:p>
            <a:pPr lvl="4"/>
            <a:r>
              <a:rPr lang="en-US" altLang="fr-FR" smtClean="0"/>
              <a:t>Fifth level</a:t>
            </a:r>
          </a:p>
        </p:txBody>
      </p:sp>
      <p:sp>
        <p:nvSpPr>
          <p:cNvPr id="1312" name="SlideLogoSeparator"/>
          <p:cNvSpPr>
            <a:spLocks noChangeArrowheads="1"/>
          </p:cNvSpPr>
          <p:nvPr>
            <p:custDataLst>
              <p:tags r:id="rId16"/>
            </p:custDataLst>
          </p:nvPr>
        </p:nvSpPr>
        <p:spPr bwMode="auto">
          <a:xfrm>
            <a:off x="8589963" y="6530975"/>
            <a:ext cx="41275" cy="192088"/>
          </a:xfrm>
          <a:prstGeom prst="rect">
            <a:avLst/>
          </a:prstGeom>
          <a:noFill/>
          <a:ln w="9525">
            <a:noFill/>
            <a:miter lim="800000"/>
            <a:headEnd/>
            <a:tailEnd/>
          </a:ln>
          <a:effectLst/>
        </p:spPr>
        <p:txBody>
          <a:bodyPr wrap="none" lIns="0" tIns="0" rIns="0" bIns="0" anchor="ctr">
            <a:spAutoFit/>
          </a:bodyPr>
          <a:lstStyle/>
          <a:p>
            <a:pPr algn="r" defTabSz="913526" eaLnBrk="1" hangingPunct="1">
              <a:defRPr/>
            </a:pPr>
            <a:r>
              <a:rPr lang="en-US" sz="1224">
                <a:solidFill>
                  <a:srgbClr val="000000"/>
                </a:solidFill>
              </a:rPr>
              <a:t>|</a:t>
            </a:r>
          </a:p>
        </p:txBody>
      </p:sp>
      <p:sp>
        <p:nvSpPr>
          <p:cNvPr id="1319" name="doc id"/>
          <p:cNvSpPr>
            <a:spLocks noChangeArrowheads="1"/>
          </p:cNvSpPr>
          <p:nvPr/>
        </p:nvSpPr>
        <p:spPr bwMode="auto">
          <a:xfrm>
            <a:off x="8247063" y="36513"/>
            <a:ext cx="669925" cy="125412"/>
          </a:xfrm>
          <a:prstGeom prst="rect">
            <a:avLst/>
          </a:prstGeom>
          <a:noFill/>
          <a:ln w="9525">
            <a:noFill/>
            <a:miter lim="800000"/>
            <a:headEnd/>
            <a:tailEnd/>
          </a:ln>
          <a:effectLst/>
        </p:spPr>
        <p:txBody>
          <a:bodyPr wrap="none" lIns="0" tIns="0" rIns="0" bIns="0"/>
          <a:lstStyle/>
          <a:p>
            <a:pPr algn="r" defTabSz="913526" eaLnBrk="1" hangingPunct="1">
              <a:defRPr/>
            </a:pPr>
            <a:endParaRPr lang="de-DE" sz="816">
              <a:solidFill>
                <a:srgbClr val="000000"/>
              </a:solidFill>
            </a:endParaRPr>
          </a:p>
        </p:txBody>
      </p:sp>
    </p:spTree>
  </p:cSld>
  <p:clrMap bg1="lt1" tx1="dk1" bg2="lt2" tx2="dk2" accent1="accent1" accent2="accent2" accent3="accent3" accent4="accent4" accent5="accent5" accent6="accent6" hlink="hlink" folHlink="folHlink"/>
  <p:sldLayoutIdLst>
    <p:sldLayoutId id="2147484887" r:id="rId1"/>
    <p:sldLayoutId id="2147484888" r:id="rId2"/>
    <p:sldLayoutId id="2147484889" r:id="rId3"/>
    <p:sldLayoutId id="2147484890" r:id="rId4"/>
    <p:sldLayoutId id="2147484891" r:id="rId5"/>
    <p:sldLayoutId id="2147484892" r:id="rId6"/>
    <p:sldLayoutId id="2147484893" r:id="rId7"/>
    <p:sldLayoutId id="2147484894" r:id="rId8"/>
    <p:sldLayoutId id="2147484895" r:id="rId9"/>
    <p:sldLayoutId id="2147484896" r:id="rId10"/>
    <p:sldLayoutId id="2147484897" r:id="rId11"/>
  </p:sldLayoutIdLst>
  <p:hf hdr="0" ftr="0" dt="0"/>
  <p:txStyles>
    <p:titleStyle>
      <a:lvl1pPr algn="l" defTabSz="912813" rtl="0" eaLnBrk="0" fontAlgn="base" hangingPunct="0">
        <a:spcBef>
          <a:spcPct val="0"/>
        </a:spcBef>
        <a:spcAft>
          <a:spcPct val="0"/>
        </a:spcAft>
        <a:defRPr sz="1900" b="1">
          <a:solidFill>
            <a:schemeClr val="tx2"/>
          </a:solidFill>
          <a:latin typeface="+mj-lt"/>
          <a:ea typeface="+mj-ea"/>
          <a:cs typeface="+mj-cs"/>
        </a:defRPr>
      </a:lvl1pPr>
      <a:lvl2pPr algn="l" defTabSz="912813" rtl="0" eaLnBrk="0" fontAlgn="base" hangingPunct="0">
        <a:spcBef>
          <a:spcPct val="0"/>
        </a:spcBef>
        <a:spcAft>
          <a:spcPct val="0"/>
        </a:spcAft>
        <a:defRPr sz="1900" b="1">
          <a:solidFill>
            <a:schemeClr val="tx2"/>
          </a:solidFill>
          <a:latin typeface="Arial" pitchFamily="34" charset="0"/>
        </a:defRPr>
      </a:lvl2pPr>
      <a:lvl3pPr algn="l" defTabSz="912813" rtl="0" eaLnBrk="0" fontAlgn="base" hangingPunct="0">
        <a:spcBef>
          <a:spcPct val="0"/>
        </a:spcBef>
        <a:spcAft>
          <a:spcPct val="0"/>
        </a:spcAft>
        <a:defRPr sz="1900" b="1">
          <a:solidFill>
            <a:schemeClr val="tx2"/>
          </a:solidFill>
          <a:latin typeface="Arial" pitchFamily="34" charset="0"/>
        </a:defRPr>
      </a:lvl3pPr>
      <a:lvl4pPr algn="l" defTabSz="912813" rtl="0" eaLnBrk="0" fontAlgn="base" hangingPunct="0">
        <a:spcBef>
          <a:spcPct val="0"/>
        </a:spcBef>
        <a:spcAft>
          <a:spcPct val="0"/>
        </a:spcAft>
        <a:defRPr sz="1900" b="1">
          <a:solidFill>
            <a:schemeClr val="tx2"/>
          </a:solidFill>
          <a:latin typeface="Arial" pitchFamily="34" charset="0"/>
        </a:defRPr>
      </a:lvl4pPr>
      <a:lvl5pPr algn="l" defTabSz="912813" rtl="0" eaLnBrk="0" fontAlgn="base" hangingPunct="0">
        <a:spcBef>
          <a:spcPct val="0"/>
        </a:spcBef>
        <a:spcAft>
          <a:spcPct val="0"/>
        </a:spcAft>
        <a:defRPr sz="1900" b="1">
          <a:solidFill>
            <a:schemeClr val="tx2"/>
          </a:solidFill>
          <a:latin typeface="Arial" pitchFamily="34" charset="0"/>
        </a:defRPr>
      </a:lvl5pPr>
      <a:lvl6pPr marL="466481" algn="l" defTabSz="913526" rtl="0" fontAlgn="base">
        <a:spcBef>
          <a:spcPct val="0"/>
        </a:spcBef>
        <a:spcAft>
          <a:spcPct val="0"/>
        </a:spcAft>
        <a:defRPr sz="1939" b="1">
          <a:solidFill>
            <a:schemeClr val="tx2"/>
          </a:solidFill>
          <a:latin typeface="Arial" pitchFamily="34" charset="0"/>
        </a:defRPr>
      </a:lvl6pPr>
      <a:lvl7pPr marL="932962" algn="l" defTabSz="913526" rtl="0" fontAlgn="base">
        <a:spcBef>
          <a:spcPct val="0"/>
        </a:spcBef>
        <a:spcAft>
          <a:spcPct val="0"/>
        </a:spcAft>
        <a:defRPr sz="1939" b="1">
          <a:solidFill>
            <a:schemeClr val="tx2"/>
          </a:solidFill>
          <a:latin typeface="Arial" pitchFamily="34" charset="0"/>
        </a:defRPr>
      </a:lvl7pPr>
      <a:lvl8pPr marL="1399443" algn="l" defTabSz="913526" rtl="0" fontAlgn="base">
        <a:spcBef>
          <a:spcPct val="0"/>
        </a:spcBef>
        <a:spcAft>
          <a:spcPct val="0"/>
        </a:spcAft>
        <a:defRPr sz="1939" b="1">
          <a:solidFill>
            <a:schemeClr val="tx2"/>
          </a:solidFill>
          <a:latin typeface="Arial" pitchFamily="34" charset="0"/>
        </a:defRPr>
      </a:lvl8pPr>
      <a:lvl9pPr marL="1865925" algn="l" defTabSz="913526" rtl="0" fontAlgn="base">
        <a:spcBef>
          <a:spcPct val="0"/>
        </a:spcBef>
        <a:spcAft>
          <a:spcPct val="0"/>
        </a:spcAft>
        <a:defRPr sz="1939" b="1">
          <a:solidFill>
            <a:schemeClr val="tx2"/>
          </a:solidFill>
          <a:latin typeface="Arial" pitchFamily="34" charset="0"/>
        </a:defRPr>
      </a:lvl9pPr>
    </p:titleStyle>
    <p:bodyStyle>
      <a:lvl1pPr marL="349250" indent="-349250" algn="l" defTabSz="912813" rtl="0" eaLnBrk="0" fontAlgn="base" hangingPunct="0">
        <a:spcBef>
          <a:spcPct val="0"/>
        </a:spcBef>
        <a:spcAft>
          <a:spcPct val="0"/>
        </a:spcAft>
        <a:buClr>
          <a:schemeClr val="tx2"/>
        </a:buClr>
        <a:defRPr sz="1600">
          <a:solidFill>
            <a:schemeClr val="tx1"/>
          </a:solidFill>
          <a:latin typeface="+mn-lt"/>
          <a:ea typeface="+mn-ea"/>
          <a:cs typeface="+mn-cs"/>
        </a:defRPr>
      </a:lvl1pPr>
      <a:lvl2pPr marL="196850" indent="-195263" algn="l" defTabSz="912813" rtl="0" eaLnBrk="0" fontAlgn="base" hangingPunct="0">
        <a:spcBef>
          <a:spcPct val="0"/>
        </a:spcBef>
        <a:spcAft>
          <a:spcPct val="0"/>
        </a:spcAft>
        <a:buClr>
          <a:schemeClr val="tx2"/>
        </a:buClr>
        <a:buSzPct val="125000"/>
        <a:buFont typeface="Arial" panose="020B0604020202020204" pitchFamily="34" charset="0"/>
        <a:buChar char="▪"/>
        <a:defRPr sz="1600">
          <a:solidFill>
            <a:schemeClr val="tx1"/>
          </a:solidFill>
          <a:latin typeface="+mn-lt"/>
        </a:defRPr>
      </a:lvl2pPr>
      <a:lvl3pPr marL="465138" indent="-266700" algn="l" defTabSz="912813" rtl="0" eaLnBrk="0" fontAlgn="base" hangingPunct="0">
        <a:spcBef>
          <a:spcPct val="0"/>
        </a:spcBef>
        <a:spcAft>
          <a:spcPct val="0"/>
        </a:spcAft>
        <a:buClr>
          <a:schemeClr val="tx2"/>
        </a:buClr>
        <a:buSzPct val="120000"/>
        <a:buFont typeface="Arial" panose="020B0604020202020204" pitchFamily="34" charset="0"/>
        <a:buChar char="–"/>
        <a:defRPr sz="1600">
          <a:solidFill>
            <a:schemeClr val="tx1"/>
          </a:solidFill>
          <a:latin typeface="+mn-lt"/>
        </a:defRPr>
      </a:lvl3pPr>
      <a:lvl4pPr marL="625475" indent="-157163" algn="l" defTabSz="912813" rtl="0" eaLnBrk="0" fontAlgn="base" hangingPunct="0">
        <a:spcBef>
          <a:spcPct val="0"/>
        </a:spcBef>
        <a:spcAft>
          <a:spcPct val="0"/>
        </a:spcAft>
        <a:buClr>
          <a:schemeClr val="tx2"/>
        </a:buClr>
        <a:buSzPct val="120000"/>
        <a:buFont typeface="Arial" panose="020B0604020202020204" pitchFamily="34" charset="0"/>
        <a:buChar char="▫"/>
        <a:defRPr sz="1600">
          <a:solidFill>
            <a:schemeClr val="tx1"/>
          </a:solidFill>
          <a:latin typeface="+mn-lt"/>
        </a:defRPr>
      </a:lvl4pPr>
      <a:lvl5pPr marL="760413" indent="-131763" algn="l" defTabSz="912813" rtl="0" eaLnBrk="0" fontAlgn="base" hangingPunct="0">
        <a:spcBef>
          <a:spcPct val="0"/>
        </a:spcBef>
        <a:spcAft>
          <a:spcPct val="0"/>
        </a:spcAft>
        <a:buClr>
          <a:schemeClr val="tx2"/>
        </a:buClr>
        <a:buSzPct val="89000"/>
        <a:buFont typeface="Arial" panose="020B0604020202020204" pitchFamily="34" charset="0"/>
        <a:buChar char="-"/>
        <a:defRPr sz="1600">
          <a:solidFill>
            <a:schemeClr val="tx1"/>
          </a:solidFill>
          <a:latin typeface="+mn-lt"/>
        </a:defRPr>
      </a:lvl5pPr>
      <a:lvl6pPr marL="1227752" indent="-132818" algn="l" defTabSz="913526" rtl="0" fontAlgn="base">
        <a:spcBef>
          <a:spcPct val="0"/>
        </a:spcBef>
        <a:spcAft>
          <a:spcPct val="0"/>
        </a:spcAft>
        <a:buClr>
          <a:schemeClr val="tx2"/>
        </a:buClr>
        <a:buSzPct val="89000"/>
        <a:buFont typeface="Arial" pitchFamily="34" charset="0"/>
        <a:buChar char="-"/>
        <a:defRPr sz="1632">
          <a:solidFill>
            <a:schemeClr val="tx1"/>
          </a:solidFill>
          <a:latin typeface="+mn-lt"/>
        </a:defRPr>
      </a:lvl6pPr>
      <a:lvl7pPr marL="1694234" indent="-132818" algn="l" defTabSz="913526" rtl="0" fontAlgn="base">
        <a:spcBef>
          <a:spcPct val="0"/>
        </a:spcBef>
        <a:spcAft>
          <a:spcPct val="0"/>
        </a:spcAft>
        <a:buClr>
          <a:schemeClr val="tx2"/>
        </a:buClr>
        <a:buSzPct val="89000"/>
        <a:buFont typeface="Arial" pitchFamily="34" charset="0"/>
        <a:buChar char="-"/>
        <a:defRPr sz="1632">
          <a:solidFill>
            <a:schemeClr val="tx1"/>
          </a:solidFill>
          <a:latin typeface="+mn-lt"/>
        </a:defRPr>
      </a:lvl7pPr>
      <a:lvl8pPr marL="2160715" indent="-132818" algn="l" defTabSz="913526" rtl="0" fontAlgn="base">
        <a:spcBef>
          <a:spcPct val="0"/>
        </a:spcBef>
        <a:spcAft>
          <a:spcPct val="0"/>
        </a:spcAft>
        <a:buClr>
          <a:schemeClr val="tx2"/>
        </a:buClr>
        <a:buSzPct val="89000"/>
        <a:buFont typeface="Arial" pitchFamily="34" charset="0"/>
        <a:buChar char="-"/>
        <a:defRPr sz="1632">
          <a:solidFill>
            <a:schemeClr val="tx1"/>
          </a:solidFill>
          <a:latin typeface="+mn-lt"/>
        </a:defRPr>
      </a:lvl8pPr>
      <a:lvl9pPr marL="2627196" indent="-132818" algn="l" defTabSz="913526" rtl="0" fontAlgn="base">
        <a:spcBef>
          <a:spcPct val="0"/>
        </a:spcBef>
        <a:spcAft>
          <a:spcPct val="0"/>
        </a:spcAft>
        <a:buClr>
          <a:schemeClr val="tx2"/>
        </a:buClr>
        <a:buSzPct val="89000"/>
        <a:buFont typeface="Arial" pitchFamily="34" charset="0"/>
        <a:buChar char="-"/>
        <a:defRPr sz="1632">
          <a:solidFill>
            <a:schemeClr val="tx1"/>
          </a:solidFill>
          <a:latin typeface="+mn-lt"/>
        </a:defRPr>
      </a:lvl9pPr>
    </p:bodyStyle>
    <p:otherStyle>
      <a:defPPr>
        <a:defRPr lang="de-DE"/>
      </a:defPPr>
      <a:lvl1pPr marL="0" algn="l" defTabSz="932962" rtl="0" eaLnBrk="1" latinLnBrk="0" hangingPunct="1">
        <a:defRPr sz="1837" kern="1200">
          <a:solidFill>
            <a:schemeClr val="tx1"/>
          </a:solidFill>
          <a:latin typeface="+mn-lt"/>
          <a:ea typeface="+mn-ea"/>
          <a:cs typeface="+mn-cs"/>
        </a:defRPr>
      </a:lvl1pPr>
      <a:lvl2pPr marL="466481" algn="l" defTabSz="932962" rtl="0" eaLnBrk="1" latinLnBrk="0" hangingPunct="1">
        <a:defRPr sz="1837" kern="1200">
          <a:solidFill>
            <a:schemeClr val="tx1"/>
          </a:solidFill>
          <a:latin typeface="+mn-lt"/>
          <a:ea typeface="+mn-ea"/>
          <a:cs typeface="+mn-cs"/>
        </a:defRPr>
      </a:lvl2pPr>
      <a:lvl3pPr marL="932962" algn="l" defTabSz="932962" rtl="0" eaLnBrk="1" latinLnBrk="0" hangingPunct="1">
        <a:defRPr sz="1837" kern="1200">
          <a:solidFill>
            <a:schemeClr val="tx1"/>
          </a:solidFill>
          <a:latin typeface="+mn-lt"/>
          <a:ea typeface="+mn-ea"/>
          <a:cs typeface="+mn-cs"/>
        </a:defRPr>
      </a:lvl3pPr>
      <a:lvl4pPr marL="1399443" algn="l" defTabSz="932962" rtl="0" eaLnBrk="1" latinLnBrk="0" hangingPunct="1">
        <a:defRPr sz="1837" kern="1200">
          <a:solidFill>
            <a:schemeClr val="tx1"/>
          </a:solidFill>
          <a:latin typeface="+mn-lt"/>
          <a:ea typeface="+mn-ea"/>
          <a:cs typeface="+mn-cs"/>
        </a:defRPr>
      </a:lvl4pPr>
      <a:lvl5pPr marL="1865925" algn="l" defTabSz="932962" rtl="0" eaLnBrk="1" latinLnBrk="0" hangingPunct="1">
        <a:defRPr sz="1837" kern="1200">
          <a:solidFill>
            <a:schemeClr val="tx1"/>
          </a:solidFill>
          <a:latin typeface="+mn-lt"/>
          <a:ea typeface="+mn-ea"/>
          <a:cs typeface="+mn-cs"/>
        </a:defRPr>
      </a:lvl5pPr>
      <a:lvl6pPr marL="2332406" algn="l" defTabSz="932962" rtl="0" eaLnBrk="1" latinLnBrk="0" hangingPunct="1">
        <a:defRPr sz="1837" kern="1200">
          <a:solidFill>
            <a:schemeClr val="tx1"/>
          </a:solidFill>
          <a:latin typeface="+mn-lt"/>
          <a:ea typeface="+mn-ea"/>
          <a:cs typeface="+mn-cs"/>
        </a:defRPr>
      </a:lvl6pPr>
      <a:lvl7pPr marL="2798887" algn="l" defTabSz="932962" rtl="0" eaLnBrk="1" latinLnBrk="0" hangingPunct="1">
        <a:defRPr sz="1837" kern="1200">
          <a:solidFill>
            <a:schemeClr val="tx1"/>
          </a:solidFill>
          <a:latin typeface="+mn-lt"/>
          <a:ea typeface="+mn-ea"/>
          <a:cs typeface="+mn-cs"/>
        </a:defRPr>
      </a:lvl7pPr>
      <a:lvl8pPr marL="3265368" algn="l" defTabSz="932962" rtl="0" eaLnBrk="1" latinLnBrk="0" hangingPunct="1">
        <a:defRPr sz="1837" kern="1200">
          <a:solidFill>
            <a:schemeClr val="tx1"/>
          </a:solidFill>
          <a:latin typeface="+mn-lt"/>
          <a:ea typeface="+mn-ea"/>
          <a:cs typeface="+mn-cs"/>
        </a:defRPr>
      </a:lvl8pPr>
      <a:lvl9pPr marL="3731849" algn="l" defTabSz="932962" rtl="0" eaLnBrk="1" latinLnBrk="0" hangingPunct="1">
        <a:defRPr sz="1837"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1" hidden="1"/>
          <p:cNvGraphicFramePr>
            <a:graphicFrameLocks noChangeAspect="1"/>
          </p:cNvGraphicFramePr>
          <p:nvPr userDrawn="1">
            <p:custDataLst>
              <p:tags r:id="rId5"/>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4604" name="think-cell Slide" r:id="rId6" imgW="270" imgH="270" progId="TCLayout.ActiveDocument.1">
                  <p:embed/>
                </p:oleObj>
              </mc:Choice>
              <mc:Fallback>
                <p:oleObj name="think-cell Slide" r:id="rId6" imgW="270" imgH="270" progId="TCLayout.ActiveDocument.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7" name="Rectangle 12"/>
          <p:cNvSpPr>
            <a:spLocks noGrp="1" noChangeArrowheads="1"/>
          </p:cNvSpPr>
          <p:nvPr>
            <p:ph type="title"/>
          </p:nvPr>
        </p:nvSpPr>
        <p:spPr bwMode="auto">
          <a:xfrm>
            <a:off x="2124075" y="0"/>
            <a:ext cx="6875463"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1028" name="Rectangle 13"/>
          <p:cNvSpPr>
            <a:spLocks noGrp="1" noChangeArrowheads="1"/>
          </p:cNvSpPr>
          <p:nvPr>
            <p:ph type="body" idx="1"/>
          </p:nvPr>
        </p:nvSpPr>
        <p:spPr bwMode="auto">
          <a:xfrm>
            <a:off x="457200" y="1600200"/>
            <a:ext cx="8229600" cy="434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p:txBody>
      </p:sp>
      <p:pic>
        <p:nvPicPr>
          <p:cNvPr id="1029" name="Image 5" descr="BandeauBleu.jp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0"/>
            <a:ext cx="9144000"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3030457"/>
      </p:ext>
    </p:extLst>
  </p:cSld>
  <p:clrMap bg1="lt1" tx1="dk1" bg2="lt2" tx2="dk2" accent1="accent1" accent2="accent2" accent3="accent3" accent4="accent4" accent5="accent5" accent6="accent6" hlink="hlink" folHlink="folHlink"/>
  <p:sldLayoutIdLst>
    <p:sldLayoutId id="2147484912" r:id="rId1"/>
    <p:sldLayoutId id="2147484913"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3200" kern="1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Arial" panose="020B0604020202020204" pitchFamily="34" charset="0"/>
        </a:defRPr>
      </a:lvl2pPr>
      <a:lvl3pPr algn="ctr" rtl="0" eaLnBrk="0" fontAlgn="base" hangingPunct="0">
        <a:spcBef>
          <a:spcPct val="0"/>
        </a:spcBef>
        <a:spcAft>
          <a:spcPct val="0"/>
        </a:spcAft>
        <a:defRPr sz="3200">
          <a:solidFill>
            <a:schemeClr val="bg1"/>
          </a:solidFill>
          <a:latin typeface="Arial" panose="020B0604020202020204" pitchFamily="34" charset="0"/>
        </a:defRPr>
      </a:lvl3pPr>
      <a:lvl4pPr algn="ctr" rtl="0" eaLnBrk="0" fontAlgn="base" hangingPunct="0">
        <a:spcBef>
          <a:spcPct val="0"/>
        </a:spcBef>
        <a:spcAft>
          <a:spcPct val="0"/>
        </a:spcAft>
        <a:defRPr sz="3200">
          <a:solidFill>
            <a:schemeClr val="bg1"/>
          </a:solidFill>
          <a:latin typeface="Arial" panose="020B0604020202020204" pitchFamily="34" charset="0"/>
        </a:defRPr>
      </a:lvl4pPr>
      <a:lvl5pPr algn="ctr" rtl="0" eaLnBrk="0" fontAlgn="base" hangingPunct="0">
        <a:spcBef>
          <a:spcPct val="0"/>
        </a:spcBef>
        <a:spcAft>
          <a:spcPct val="0"/>
        </a:spcAft>
        <a:defRPr sz="3200">
          <a:solidFill>
            <a:schemeClr val="bg1"/>
          </a:solidFill>
          <a:latin typeface="Arial" panose="020B0604020202020204" pitchFamily="34" charset="0"/>
        </a:defRPr>
      </a:lvl5pPr>
      <a:lvl6pPr marL="457200" algn="ctr" rtl="0" fontAlgn="base">
        <a:spcBef>
          <a:spcPct val="0"/>
        </a:spcBef>
        <a:spcAft>
          <a:spcPct val="0"/>
        </a:spcAft>
        <a:defRPr sz="3200">
          <a:solidFill>
            <a:schemeClr val="bg1"/>
          </a:solidFill>
          <a:latin typeface="Arial" panose="020B0604020202020204" pitchFamily="34" charset="0"/>
        </a:defRPr>
      </a:lvl6pPr>
      <a:lvl7pPr marL="914400" algn="ctr" rtl="0" fontAlgn="base">
        <a:spcBef>
          <a:spcPct val="0"/>
        </a:spcBef>
        <a:spcAft>
          <a:spcPct val="0"/>
        </a:spcAft>
        <a:defRPr sz="3200">
          <a:solidFill>
            <a:schemeClr val="bg1"/>
          </a:solidFill>
          <a:latin typeface="Arial" panose="020B0604020202020204" pitchFamily="34" charset="0"/>
        </a:defRPr>
      </a:lvl7pPr>
      <a:lvl8pPr marL="1371600" algn="ctr" rtl="0" fontAlgn="base">
        <a:spcBef>
          <a:spcPct val="0"/>
        </a:spcBef>
        <a:spcAft>
          <a:spcPct val="0"/>
        </a:spcAft>
        <a:defRPr sz="3200">
          <a:solidFill>
            <a:schemeClr val="bg1"/>
          </a:solidFill>
          <a:latin typeface="Arial" panose="020B0604020202020204" pitchFamily="34" charset="0"/>
        </a:defRPr>
      </a:lvl8pPr>
      <a:lvl9pPr marL="1828800" algn="ctr" rtl="0" fontAlgn="base">
        <a:spcBef>
          <a:spcPct val="0"/>
        </a:spcBef>
        <a:spcAft>
          <a:spcPct val="0"/>
        </a:spcAft>
        <a:defRPr sz="3200">
          <a:solidFill>
            <a:schemeClr val="bg1"/>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2800" kern="1200">
          <a:solidFill>
            <a:srgbClr val="0099FF"/>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8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8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Espace réservé du titre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Modifiez le style du titre</a:t>
            </a:r>
          </a:p>
        </p:txBody>
      </p:sp>
      <p:sp>
        <p:nvSpPr>
          <p:cNvPr id="3075" name="Espace réservé du texte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Modifiez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4" name="Espace réservé de la date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smtClean="0">
                <a:solidFill>
                  <a:prstClr val="black">
                    <a:tint val="75000"/>
                  </a:prstClr>
                </a:solidFill>
              </a:defRPr>
            </a:lvl1pPr>
          </a:lstStyle>
          <a:p>
            <a:pPr>
              <a:defRPr/>
            </a:pPr>
            <a:endParaRPr lang="fr-FR"/>
          </a:p>
        </p:txBody>
      </p:sp>
      <p:sp>
        <p:nvSpPr>
          <p:cNvPr id="5" name="Espace réservé du pied de page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prstClr val="black">
                    <a:tint val="75000"/>
                  </a:prstClr>
                </a:solidFill>
              </a:defRPr>
            </a:lvl1pPr>
          </a:lstStyle>
          <a:p>
            <a:pPr>
              <a:defRPr/>
            </a:pPr>
            <a:endParaRPr lang="fr-FR"/>
          </a:p>
        </p:txBody>
      </p:sp>
      <p:sp>
        <p:nvSpPr>
          <p:cNvPr id="6" name="Espace réservé du numéro de diapositive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a:solidFill>
                  <a:prstClr val="black">
                    <a:tint val="75000"/>
                  </a:prstClr>
                </a:solidFill>
              </a:defRPr>
            </a:lvl1pPr>
          </a:lstStyle>
          <a:p>
            <a:pPr>
              <a:defRPr/>
            </a:pPr>
            <a:fld id="{EAC0CA86-3EC3-41B9-9853-BA712FA89E17}" type="slidenum">
              <a:rPr lang="fr-FR"/>
              <a:pPr>
                <a:defRPr/>
              </a:pPr>
              <a:t>‹N°›</a:t>
            </a:fld>
            <a:endParaRPr lang="fr-FR"/>
          </a:p>
        </p:txBody>
      </p:sp>
      <p:graphicFrame>
        <p:nvGraphicFramePr>
          <p:cNvPr id="3079" name="Object 1" hidden="1"/>
          <p:cNvGraphicFramePr>
            <a:graphicFrameLocks noChangeAspect="1"/>
          </p:cNvGraphicFramePr>
          <p:nvPr userDrawn="1">
            <p:custDataLst>
              <p:tags r:id="rId16"/>
            </p:custDataLst>
            <p:extLst>
              <p:ext uri="{D42A27DB-BD31-4B8C-83A1-F6EECF244321}">
                <p14:modId xmlns:p14="http://schemas.microsoft.com/office/powerpoint/2010/main" val="16333317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59928" name="think-cell Slide" r:id="rId17" imgW="270" imgH="270" progId="TCLayout.ActiveDocument.1">
                  <p:embed/>
                </p:oleObj>
              </mc:Choice>
              <mc:Fallback>
                <p:oleObj name="think-cell Slide" r:id="rId17" imgW="270" imgH="270" progId="TCLayout.ActiveDocument.1">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080" name="Image 5" descr="BandeauBleu.jpg"/>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0" y="0"/>
            <a:ext cx="9144000"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5936395"/>
      </p:ext>
    </p:extLst>
  </p:cSld>
  <p:clrMap bg1="lt1" tx1="dk1" bg2="lt2" tx2="dk2" accent1="accent1" accent2="accent2" accent3="accent3" accent4="accent4" accent5="accent5" accent6="accent6" hlink="hlink" folHlink="folHlink"/>
  <p:sldLayoutIdLst>
    <p:sldLayoutId id="2147484940" r:id="rId1"/>
    <p:sldLayoutId id="2147484941" r:id="rId2"/>
    <p:sldLayoutId id="2147484942" r:id="rId3"/>
    <p:sldLayoutId id="2147484943" r:id="rId4"/>
    <p:sldLayoutId id="2147484944" r:id="rId5"/>
    <p:sldLayoutId id="2147484945" r:id="rId6"/>
    <p:sldLayoutId id="2147484946" r:id="rId7"/>
    <p:sldLayoutId id="2147484947" r:id="rId8"/>
    <p:sldLayoutId id="2147484948" r:id="rId9"/>
    <p:sldLayoutId id="2147484949" r:id="rId10"/>
    <p:sldLayoutId id="2147484950" r:id="rId11"/>
    <p:sldLayoutId id="2147484951" r:id="rId12"/>
    <p:sldLayoutId id="2147484991" r:id="rId13"/>
  </p:sldLayoutIdLst>
  <p:hf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Espace réservé du titre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Modifiez le style du titre</a:t>
            </a:r>
          </a:p>
        </p:txBody>
      </p:sp>
      <p:sp>
        <p:nvSpPr>
          <p:cNvPr id="2051" name="Espace réservé du texte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Modifiez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4" name="Espace réservé de la date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smtClean="0">
                <a:solidFill>
                  <a:schemeClr val="tx1">
                    <a:tint val="75000"/>
                  </a:schemeClr>
                </a:solidFill>
              </a:defRPr>
            </a:lvl1pPr>
          </a:lstStyle>
          <a:p>
            <a:pPr>
              <a:defRPr/>
            </a:pPr>
            <a:endParaRPr lang="fr-FR">
              <a:solidFill>
                <a:prstClr val="black">
                  <a:tint val="75000"/>
                </a:prstClr>
              </a:solidFill>
            </a:endParaRPr>
          </a:p>
        </p:txBody>
      </p:sp>
      <p:sp>
        <p:nvSpPr>
          <p:cNvPr id="5" name="Espace réservé du pied de page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9BA8B562-E753-4691-8AF9-C2FFDF547CE5}" type="slidenum">
              <a:rPr lang="fr-FR">
                <a:solidFill>
                  <a:prstClr val="black">
                    <a:tint val="75000"/>
                  </a:prstClr>
                </a:solidFill>
              </a:rPr>
              <a:pPr>
                <a:defRPr/>
              </a:pPr>
              <a:t>‹N°›</a:t>
            </a:fld>
            <a:endParaRPr lang="fr-FR">
              <a:solidFill>
                <a:prstClr val="black">
                  <a:tint val="75000"/>
                </a:prstClr>
              </a:solidFill>
            </a:endParaRPr>
          </a:p>
        </p:txBody>
      </p:sp>
      <p:graphicFrame>
        <p:nvGraphicFramePr>
          <p:cNvPr id="2055" name="Object 1" hidden="1"/>
          <p:cNvGraphicFramePr>
            <a:graphicFrameLocks noChangeAspect="1"/>
          </p:cNvGraphicFramePr>
          <p:nvPr userDrawn="1">
            <p:custDataLst>
              <p:tags r:id="rId15"/>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96760" name="think-cell Slide" r:id="rId16" imgW="270" imgH="270" progId="TCLayout.ActiveDocument.1">
                  <p:embed/>
                </p:oleObj>
              </mc:Choice>
              <mc:Fallback>
                <p:oleObj name="think-cell Slide" r:id="rId16" imgW="270" imgH="270" progId="TCLayout.ActiveDocument.1">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056" name="Image 5" descr="BandeauBleu.jpg"/>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0" y="0"/>
            <a:ext cx="9144000"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9479578"/>
      </p:ext>
    </p:extLst>
  </p:cSld>
  <p:clrMap bg1="lt1" tx1="dk1" bg2="lt2" tx2="dk2" accent1="accent1" accent2="accent2" accent3="accent3" accent4="accent4" accent5="accent5" accent6="accent6" hlink="hlink" folHlink="folHlink"/>
  <p:sldLayoutIdLst>
    <p:sldLayoutId id="2147484979" r:id="rId1"/>
    <p:sldLayoutId id="2147484980" r:id="rId2"/>
    <p:sldLayoutId id="2147484981" r:id="rId3"/>
    <p:sldLayoutId id="2147484982" r:id="rId4"/>
    <p:sldLayoutId id="2147484983" r:id="rId5"/>
    <p:sldLayoutId id="2147484984" r:id="rId6"/>
    <p:sldLayoutId id="2147484985" r:id="rId7"/>
    <p:sldLayoutId id="2147484986" r:id="rId8"/>
    <p:sldLayoutId id="2147484987" r:id="rId9"/>
    <p:sldLayoutId id="2147484988" r:id="rId10"/>
    <p:sldLayoutId id="2147484989" r:id="rId11"/>
    <p:sldLayoutId id="2147484990" r:id="rId12"/>
  </p:sldLayoutIdLst>
  <p:hf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39.xml"/><Relationship Id="rId6" Type="http://schemas.openxmlformats.org/officeDocument/2006/relationships/image" Target="../media/image26.jpe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39.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jpeg"/><Relationship Id="rId2" Type="http://schemas.openxmlformats.org/officeDocument/2006/relationships/notesSlide" Target="../notesSlides/notesSlide14.xml"/><Relationship Id="rId1" Type="http://schemas.openxmlformats.org/officeDocument/2006/relationships/slideLayout" Target="../slideLayouts/slideLayout28.xml"/><Relationship Id="rId6" Type="http://schemas.openxmlformats.org/officeDocument/2006/relationships/image" Target="../media/image37.png"/><Relationship Id="rId5" Type="http://schemas.openxmlformats.org/officeDocument/2006/relationships/image" Target="../media/image36.jpeg"/><Relationship Id="rId10" Type="http://schemas.openxmlformats.org/officeDocument/2006/relationships/image" Target="../media/image41.jpeg"/><Relationship Id="rId4" Type="http://schemas.openxmlformats.org/officeDocument/2006/relationships/image" Target="../media/image35.png"/><Relationship Id="rId9"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32.xml"/><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6.xml"/><Relationship Id="rId1" Type="http://schemas.openxmlformats.org/officeDocument/2006/relationships/slideLayout" Target="../slideLayouts/slideLayout32.xml"/><Relationship Id="rId6" Type="http://schemas.openxmlformats.org/officeDocument/2006/relationships/image" Target="../media/image47.png"/><Relationship Id="rId5" Type="http://schemas.openxmlformats.org/officeDocument/2006/relationships/image" Target="../media/image46.wmf"/><Relationship Id="rId4" Type="http://schemas.openxmlformats.org/officeDocument/2006/relationships/image" Target="../media/image45.jpeg"/></Relationships>
</file>

<file path=ppt/slides/_rels/slide1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7.xml"/><Relationship Id="rId1" Type="http://schemas.openxmlformats.org/officeDocument/2006/relationships/slideLayout" Target="../slideLayouts/slideLayout28.xml"/><Relationship Id="rId5" Type="http://schemas.openxmlformats.org/officeDocument/2006/relationships/image" Target="../media/image50.jpeg"/><Relationship Id="rId4" Type="http://schemas.openxmlformats.org/officeDocument/2006/relationships/image" Target="../media/image49.jpeg"/></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45.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3.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41.xml"/><Relationship Id="rId7" Type="http://schemas.openxmlformats.org/officeDocument/2006/relationships/image" Target="../media/image14.png"/><Relationship Id="rId2" Type="http://schemas.openxmlformats.org/officeDocument/2006/relationships/tags" Target="../tags/tag74.xml"/><Relationship Id="rId1" Type="http://schemas.openxmlformats.org/officeDocument/2006/relationships/vmlDrawing" Target="../drawings/vmlDrawing27.vml"/><Relationship Id="rId6" Type="http://schemas.openxmlformats.org/officeDocument/2006/relationships/image" Target="../media/image1.emf"/><Relationship Id="rId5" Type="http://schemas.openxmlformats.org/officeDocument/2006/relationships/oleObject" Target="../embeddings/oleObject27.bin"/><Relationship Id="rId4" Type="http://schemas.openxmlformats.org/officeDocument/2006/relationships/notesSlide" Target="../notesSlides/notesSlide5.xml"/><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notesSlide" Target="../notesSlides/notesSlide8.xml"/><Relationship Id="rId7" Type="http://schemas.openxmlformats.org/officeDocument/2006/relationships/image" Target="../media/image21.png"/><Relationship Id="rId2" Type="http://schemas.openxmlformats.org/officeDocument/2006/relationships/slideLayout" Target="../slideLayouts/slideLayout32.xml"/><Relationship Id="rId1" Type="http://schemas.openxmlformats.org/officeDocument/2006/relationships/tags" Target="../tags/tag75.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ubTitle" sz="quarter" idx="1"/>
          </p:nvPr>
        </p:nvSpPr>
        <p:spPr>
          <a:xfrm>
            <a:off x="395536" y="1210894"/>
            <a:ext cx="8352927" cy="3082202"/>
          </a:xfrm>
        </p:spPr>
        <p:txBody>
          <a:bodyPr rtlCol="0">
            <a:noAutofit/>
          </a:bodyPr>
          <a:lstStyle/>
          <a:p>
            <a:pPr algn="ctr" eaLnBrk="1" fontAlgn="auto" hangingPunct="1">
              <a:lnSpc>
                <a:spcPct val="150000"/>
              </a:lnSpc>
              <a:spcAft>
                <a:spcPts val="0"/>
              </a:spcAft>
              <a:defRPr/>
            </a:pPr>
            <a:r>
              <a:rPr lang="fr-FR" altLang="fr-FR" sz="3200" dirty="0" smtClean="0">
                <a:effectLst>
                  <a:outerShdw blurRad="38100" dist="38100" dir="2700000" algn="tl">
                    <a:srgbClr val="000000">
                      <a:alpha val="43137"/>
                    </a:srgbClr>
                  </a:outerShdw>
                </a:effectLst>
              </a:rPr>
              <a:t>UNESCO </a:t>
            </a:r>
            <a:r>
              <a:rPr lang="fr-FR" altLang="fr-FR" sz="3200" dirty="0" err="1" smtClean="0">
                <a:effectLst>
                  <a:outerShdw blurRad="38100" dist="38100" dir="2700000" algn="tl">
                    <a:srgbClr val="000000">
                      <a:alpha val="43137"/>
                    </a:srgbClr>
                  </a:outerShdw>
                </a:effectLst>
              </a:rPr>
              <a:t>Metropolitan</a:t>
            </a:r>
            <a:r>
              <a:rPr lang="fr-FR" altLang="fr-FR" sz="3200" dirty="0" smtClean="0">
                <a:effectLst>
                  <a:outerShdw blurRad="38100" dist="38100" dir="2700000" algn="tl">
                    <a:srgbClr val="000000">
                      <a:alpha val="43137"/>
                    </a:srgbClr>
                  </a:outerShdw>
                </a:effectLst>
              </a:rPr>
              <a:t> ECO-RISE R2020 </a:t>
            </a:r>
          </a:p>
          <a:p>
            <a:pPr algn="ctr" eaLnBrk="1" fontAlgn="auto" hangingPunct="1">
              <a:lnSpc>
                <a:spcPct val="150000"/>
              </a:lnSpc>
              <a:spcAft>
                <a:spcPts val="0"/>
              </a:spcAft>
              <a:defRPr/>
            </a:pPr>
            <a:r>
              <a:rPr lang="en-US" sz="3200" dirty="0" smtClean="0"/>
              <a:t>Facing Climate Changes –SIAAP Challenges</a:t>
            </a:r>
          </a:p>
          <a:p>
            <a:pPr algn="ctr" eaLnBrk="1" fontAlgn="auto" hangingPunct="1">
              <a:lnSpc>
                <a:spcPct val="150000"/>
              </a:lnSpc>
              <a:spcAft>
                <a:spcPts val="0"/>
              </a:spcAft>
              <a:defRPr/>
            </a:pPr>
            <a:r>
              <a:rPr lang="en-US" sz="2400" dirty="0"/>
              <a:t>Denis PENOUEL, Deputy </a:t>
            </a:r>
            <a:r>
              <a:rPr lang="en-US" sz="2400" dirty="0" smtClean="0"/>
              <a:t>Director General , </a:t>
            </a:r>
            <a:endParaRPr lang="fr-FR" altLang="fr-FR" sz="2400" dirty="0" smtClean="0">
              <a:effectLst>
                <a:outerShdw blurRad="38100" dist="38100" dir="2700000" algn="tl">
                  <a:srgbClr val="000000">
                    <a:alpha val="43137"/>
                  </a:srgbClr>
                </a:outerShdw>
              </a:effectLst>
            </a:endParaRPr>
          </a:p>
          <a:p>
            <a:pPr algn="ctr" eaLnBrk="1" fontAlgn="auto" hangingPunct="1">
              <a:lnSpc>
                <a:spcPct val="150000"/>
              </a:lnSpc>
              <a:spcAft>
                <a:spcPts val="0"/>
              </a:spcAft>
              <a:defRPr/>
            </a:pPr>
            <a:endParaRPr lang="fr-FR" altLang="fr-FR" sz="3200" dirty="0" smtClean="0">
              <a:effectLst>
                <a:outerShdw blurRad="38100" dist="38100" dir="2700000" algn="tl">
                  <a:srgbClr val="000000">
                    <a:alpha val="43137"/>
                  </a:srgbClr>
                </a:outerShdw>
              </a:effectLst>
            </a:endParaRPr>
          </a:p>
          <a:p>
            <a:pPr algn="ctr" eaLnBrk="1" fontAlgn="auto" hangingPunct="1">
              <a:lnSpc>
                <a:spcPct val="100000"/>
              </a:lnSpc>
              <a:spcAft>
                <a:spcPts val="0"/>
              </a:spcAft>
              <a:defRPr/>
            </a:pPr>
            <a:endParaRPr lang="fr-FR" altLang="fr-FR" dirty="0" smtClean="0">
              <a:effectLst>
                <a:outerShdw blurRad="38100" dist="38100" dir="2700000" algn="tl">
                  <a:srgbClr val="000000">
                    <a:alpha val="43137"/>
                  </a:srgbClr>
                </a:outerShdw>
              </a:effectLst>
            </a:endParaRPr>
          </a:p>
        </p:txBody>
      </p:sp>
      <p:sp>
        <p:nvSpPr>
          <p:cNvPr id="2" name="ZoneTexte 1"/>
          <p:cNvSpPr txBox="1"/>
          <p:nvPr/>
        </p:nvSpPr>
        <p:spPr>
          <a:xfrm>
            <a:off x="27939" y="4473678"/>
            <a:ext cx="1969193" cy="369332"/>
          </a:xfrm>
          <a:prstGeom prst="rect">
            <a:avLst/>
          </a:prstGeom>
          <a:noFill/>
        </p:spPr>
        <p:txBody>
          <a:bodyPr wrap="none">
            <a:spAutoFit/>
          </a:bodyPr>
          <a:lstStyle/>
          <a:p>
            <a:pPr>
              <a:defRPr/>
            </a:pPr>
            <a:r>
              <a:rPr lang="fr-FR" sz="1800" b="1" dirty="0" smtClean="0">
                <a:solidFill>
                  <a:prstClr val="white"/>
                </a:solidFill>
                <a:effectLst>
                  <a:outerShdw blurRad="38100" dist="38100" dir="2700000" algn="tl">
                    <a:srgbClr val="000000">
                      <a:alpha val="43137"/>
                    </a:srgbClr>
                  </a:outerShdw>
                </a:effectLst>
                <a:latin typeface="Calibri" panose="020F0502020204030204"/>
              </a:rPr>
              <a:t>07 </a:t>
            </a:r>
            <a:r>
              <a:rPr lang="fr-FR" sz="1800" b="1" dirty="0" err="1" smtClean="0">
                <a:solidFill>
                  <a:prstClr val="white"/>
                </a:solidFill>
                <a:effectLst>
                  <a:outerShdw blurRad="38100" dist="38100" dir="2700000" algn="tl">
                    <a:srgbClr val="000000">
                      <a:alpha val="43137"/>
                    </a:srgbClr>
                  </a:outerShdw>
                </a:effectLst>
                <a:latin typeface="Calibri" panose="020F0502020204030204"/>
              </a:rPr>
              <a:t>november</a:t>
            </a:r>
            <a:r>
              <a:rPr lang="fr-FR" sz="1800" b="1" dirty="0" smtClean="0">
                <a:solidFill>
                  <a:prstClr val="white"/>
                </a:solidFill>
                <a:effectLst>
                  <a:outerShdw blurRad="38100" dist="38100" dir="2700000" algn="tl">
                    <a:srgbClr val="000000">
                      <a:alpha val="43137"/>
                    </a:srgbClr>
                  </a:outerShdw>
                </a:effectLst>
                <a:latin typeface="Calibri" panose="020F0502020204030204"/>
              </a:rPr>
              <a:t> 2019</a:t>
            </a:r>
            <a:endParaRPr lang="fr-FR" sz="1800" b="1" dirty="0">
              <a:solidFill>
                <a:prstClr val="white"/>
              </a:solidFill>
              <a:effectLst>
                <a:outerShdw blurRad="38100" dist="38100" dir="2700000" algn="tl">
                  <a:srgbClr val="000000">
                    <a:alpha val="43137"/>
                  </a:srgbClr>
                </a:outerShdw>
              </a:effectLst>
              <a:latin typeface="Calibri" panose="020F0502020204030204"/>
            </a:endParaRPr>
          </a:p>
        </p:txBody>
      </p:sp>
      <p:pic>
        <p:nvPicPr>
          <p:cNvPr id="4" name="Picture 3"/>
          <p:cNvPicPr>
            <a:picLocks noChangeAspect="1"/>
          </p:cNvPicPr>
          <p:nvPr/>
        </p:nvPicPr>
        <p:blipFill>
          <a:blip r:embed="rId3"/>
          <a:stretch>
            <a:fillRect/>
          </a:stretch>
        </p:blipFill>
        <p:spPr>
          <a:xfrm>
            <a:off x="0" y="4873558"/>
            <a:ext cx="9144000" cy="1984442"/>
          </a:xfrm>
          <a:prstGeom prst="rect">
            <a:avLst/>
          </a:prstGeom>
        </p:spPr>
      </p:pic>
    </p:spTree>
    <p:extLst>
      <p:ext uri="{BB962C8B-B14F-4D97-AF65-F5344CB8AC3E}">
        <p14:creationId xmlns:p14="http://schemas.microsoft.com/office/powerpoint/2010/main" val="841439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1"/>
          <p:cNvSpPr>
            <a:spLocks noGrp="1"/>
          </p:cNvSpPr>
          <p:nvPr>
            <p:ph type="title"/>
          </p:nvPr>
        </p:nvSpPr>
        <p:spPr>
          <a:xfrm>
            <a:off x="571821" y="64403"/>
            <a:ext cx="7895182" cy="687507"/>
          </a:xfrm>
        </p:spPr>
        <p:txBody>
          <a:bodyPr/>
          <a:lstStyle/>
          <a:p>
            <a:pPr algn="r"/>
            <a:r>
              <a:rPr lang="en-US" altLang="fr-FR" dirty="0"/>
              <a:t>Heat recovery </a:t>
            </a:r>
            <a:r>
              <a:rPr lang="en-US" altLang="fr-FR" dirty="0" smtClean="0"/>
              <a:t>from sewage</a:t>
            </a:r>
            <a:endParaRPr lang="fr-FR" dirty="0"/>
          </a:p>
        </p:txBody>
      </p:sp>
      <p:sp>
        <p:nvSpPr>
          <p:cNvPr id="6" name="Espace réservé du texte 3"/>
          <p:cNvSpPr>
            <a:spLocks noGrp="1"/>
          </p:cNvSpPr>
          <p:nvPr>
            <p:ph type="body" sz="quarter" idx="12"/>
          </p:nvPr>
        </p:nvSpPr>
        <p:spPr>
          <a:xfrm>
            <a:off x="611560" y="931117"/>
            <a:ext cx="8280920" cy="347120"/>
          </a:xfrm>
        </p:spPr>
        <p:txBody>
          <a:bodyPr/>
          <a:lstStyle/>
          <a:p>
            <a:pPr marL="0" indent="0">
              <a:buNone/>
            </a:pPr>
            <a:r>
              <a:rPr lang="fr-FR" dirty="0" err="1" smtClean="0">
                <a:solidFill>
                  <a:srgbClr val="26A7E3"/>
                </a:solidFill>
              </a:rPr>
              <a:t>Wastewater</a:t>
            </a:r>
            <a:r>
              <a:rPr lang="fr-FR" dirty="0" smtClean="0">
                <a:solidFill>
                  <a:srgbClr val="26A7E3"/>
                </a:solidFill>
              </a:rPr>
              <a:t> networks </a:t>
            </a:r>
            <a:r>
              <a:rPr lang="fr-FR" dirty="0" err="1">
                <a:solidFill>
                  <a:srgbClr val="26A7E3"/>
                </a:solidFill>
              </a:rPr>
              <a:t>w</a:t>
            </a:r>
            <a:r>
              <a:rPr lang="fr-FR" dirty="0" err="1" smtClean="0">
                <a:solidFill>
                  <a:srgbClr val="26A7E3"/>
                </a:solidFill>
              </a:rPr>
              <a:t>aste</a:t>
            </a:r>
            <a:r>
              <a:rPr lang="fr-FR" dirty="0" smtClean="0">
                <a:solidFill>
                  <a:srgbClr val="26A7E3"/>
                </a:solidFill>
              </a:rPr>
              <a:t> </a:t>
            </a:r>
            <a:r>
              <a:rPr lang="fr-FR" dirty="0" err="1">
                <a:solidFill>
                  <a:srgbClr val="26A7E3"/>
                </a:solidFill>
              </a:rPr>
              <a:t>h</a:t>
            </a:r>
            <a:r>
              <a:rPr lang="fr-FR" dirty="0" err="1" smtClean="0">
                <a:solidFill>
                  <a:srgbClr val="26A7E3"/>
                </a:solidFill>
              </a:rPr>
              <a:t>eat</a:t>
            </a:r>
            <a:r>
              <a:rPr lang="fr-FR" dirty="0" smtClean="0">
                <a:solidFill>
                  <a:srgbClr val="26A7E3"/>
                </a:solidFill>
              </a:rPr>
              <a:t> </a:t>
            </a:r>
            <a:r>
              <a:rPr lang="fr-FR" dirty="0" err="1" smtClean="0">
                <a:solidFill>
                  <a:srgbClr val="26A7E3"/>
                </a:solidFill>
              </a:rPr>
              <a:t>recovery</a:t>
            </a:r>
            <a:r>
              <a:rPr lang="fr-FR" dirty="0" smtClean="0">
                <a:solidFill>
                  <a:srgbClr val="26A7E3"/>
                </a:solidFill>
              </a:rPr>
              <a:t> - Clichy</a:t>
            </a:r>
            <a:endParaRPr lang="fr-FR" dirty="0" smtClean="0"/>
          </a:p>
        </p:txBody>
      </p:sp>
      <p:pic>
        <p:nvPicPr>
          <p:cNvPr id="2" name="Imag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61806" y="1628800"/>
            <a:ext cx="2599017" cy="1493053"/>
          </a:xfrm>
          <a:prstGeom prst="rect">
            <a:avLst/>
          </a:prstGeom>
        </p:spPr>
      </p:pic>
      <p:sp>
        <p:nvSpPr>
          <p:cNvPr id="25" name="ZoneTexte 24"/>
          <p:cNvSpPr txBox="1"/>
          <p:nvPr/>
        </p:nvSpPr>
        <p:spPr>
          <a:xfrm>
            <a:off x="3440429" y="2123042"/>
            <a:ext cx="2034886" cy="584775"/>
          </a:xfrm>
          <a:prstGeom prst="rect">
            <a:avLst/>
          </a:prstGeom>
          <a:noFill/>
        </p:spPr>
        <p:txBody>
          <a:bodyPr wrap="square" rtlCol="0">
            <a:spAutoFit/>
          </a:bodyPr>
          <a:lstStyle/>
          <a:p>
            <a:pPr algn="ctr"/>
            <a:r>
              <a:rPr lang="fr-FR" sz="1600" b="1" kern="0" dirty="0">
                <a:solidFill>
                  <a:srgbClr val="918F13"/>
                </a:solidFill>
                <a:latin typeface="Arial"/>
                <a:cs typeface="Arial"/>
              </a:rPr>
              <a:t>63 000 </a:t>
            </a:r>
            <a:r>
              <a:rPr lang="fr-FR" sz="1600" b="1" kern="0" dirty="0" err="1" smtClean="0">
                <a:solidFill>
                  <a:srgbClr val="918F13"/>
                </a:solidFill>
                <a:latin typeface="Arial"/>
                <a:cs typeface="Arial"/>
              </a:rPr>
              <a:t>MWh</a:t>
            </a:r>
            <a:r>
              <a:rPr lang="fr-FR" sz="1600" b="1" kern="0" dirty="0" smtClean="0">
                <a:solidFill>
                  <a:srgbClr val="918F13"/>
                </a:solidFill>
                <a:latin typeface="Arial"/>
                <a:cs typeface="Arial"/>
              </a:rPr>
              <a:t>/</a:t>
            </a:r>
            <a:r>
              <a:rPr lang="fr-FR" sz="1600" b="1" kern="0" dirty="0" err="1" smtClean="0">
                <a:solidFill>
                  <a:srgbClr val="918F13"/>
                </a:solidFill>
                <a:latin typeface="Arial"/>
                <a:cs typeface="Arial"/>
              </a:rPr>
              <a:t>year</a:t>
            </a:r>
            <a:endParaRPr lang="fr-FR" sz="1600" b="1" kern="0" dirty="0">
              <a:solidFill>
                <a:srgbClr val="918F13"/>
              </a:solidFill>
              <a:latin typeface="Arial"/>
              <a:cs typeface="Arial"/>
            </a:endParaRPr>
          </a:p>
          <a:p>
            <a:pPr algn="ctr"/>
            <a:r>
              <a:rPr lang="fr-FR" sz="1600" b="1" kern="0" dirty="0">
                <a:solidFill>
                  <a:srgbClr val="918F13"/>
                </a:solidFill>
                <a:latin typeface="Arial"/>
                <a:cs typeface="Arial"/>
              </a:rPr>
              <a:t>10 000 </a:t>
            </a:r>
            <a:r>
              <a:rPr lang="fr-FR" sz="1600" b="1" kern="0" dirty="0" err="1" smtClean="0">
                <a:solidFill>
                  <a:srgbClr val="918F13"/>
                </a:solidFill>
                <a:latin typeface="Arial"/>
                <a:cs typeface="Arial"/>
              </a:rPr>
              <a:t>housings</a:t>
            </a:r>
            <a:endParaRPr lang="fr-FR" sz="1600" b="1" kern="0" dirty="0">
              <a:solidFill>
                <a:srgbClr val="918F13"/>
              </a:solidFill>
              <a:latin typeface="Arial"/>
              <a:cs typeface="Arial"/>
            </a:endParaRPr>
          </a:p>
        </p:txBody>
      </p:sp>
      <p:pic>
        <p:nvPicPr>
          <p:cNvPr id="27" name="Image 2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80501" y="2904772"/>
            <a:ext cx="1354352" cy="884546"/>
          </a:xfrm>
          <a:prstGeom prst="rect">
            <a:avLst/>
          </a:prstGeom>
        </p:spPr>
      </p:pic>
      <p:sp>
        <p:nvSpPr>
          <p:cNvPr id="28" name="ZoneTexte 27"/>
          <p:cNvSpPr txBox="1"/>
          <p:nvPr/>
        </p:nvSpPr>
        <p:spPr>
          <a:xfrm>
            <a:off x="3567676" y="3858490"/>
            <a:ext cx="1843548" cy="523220"/>
          </a:xfrm>
          <a:prstGeom prst="rect">
            <a:avLst/>
          </a:prstGeom>
          <a:noFill/>
        </p:spPr>
        <p:txBody>
          <a:bodyPr wrap="square" rtlCol="0">
            <a:spAutoFit/>
          </a:bodyPr>
          <a:lstStyle/>
          <a:p>
            <a:pPr algn="ctr"/>
            <a:r>
              <a:rPr lang="fr-FR" sz="1400" b="1" kern="0" dirty="0" smtClean="0">
                <a:latin typeface="Arial"/>
                <a:cs typeface="Arial"/>
              </a:rPr>
              <a:t>Start-up</a:t>
            </a:r>
            <a:endParaRPr lang="fr-FR" sz="1400" b="1" kern="0" dirty="0">
              <a:latin typeface="Arial"/>
              <a:cs typeface="Arial"/>
            </a:endParaRPr>
          </a:p>
          <a:p>
            <a:pPr algn="ctr"/>
            <a:r>
              <a:rPr lang="fr-FR" sz="1400" b="1" kern="0" dirty="0">
                <a:latin typeface="Arial"/>
                <a:cs typeface="Arial"/>
              </a:rPr>
              <a:t>o</a:t>
            </a:r>
            <a:r>
              <a:rPr lang="fr-FR" sz="1400" b="1" kern="0" dirty="0" smtClean="0">
                <a:latin typeface="Arial"/>
                <a:cs typeface="Arial"/>
              </a:rPr>
              <a:t>n 2024-2025</a:t>
            </a:r>
            <a:endParaRPr lang="fr-FR" sz="1400" b="1" kern="0" dirty="0">
              <a:latin typeface="Arial"/>
              <a:cs typeface="Arial"/>
            </a:endParaRPr>
          </a:p>
        </p:txBody>
      </p:sp>
      <p:pic>
        <p:nvPicPr>
          <p:cNvPr id="29" name="Image 2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61806" y="3259995"/>
            <a:ext cx="2599017" cy="1638704"/>
          </a:xfrm>
          <a:prstGeom prst="rect">
            <a:avLst/>
          </a:prstGeom>
        </p:spPr>
      </p:pic>
      <p:cxnSp>
        <p:nvCxnSpPr>
          <p:cNvPr id="4" name="Connecteur droit 3"/>
          <p:cNvCxnSpPr/>
          <p:nvPr/>
        </p:nvCxnSpPr>
        <p:spPr>
          <a:xfrm>
            <a:off x="3780501" y="3404195"/>
            <a:ext cx="1354352"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nvGrpSpPr>
          <p:cNvPr id="15" name="Groupe 14"/>
          <p:cNvGrpSpPr/>
          <p:nvPr/>
        </p:nvGrpSpPr>
        <p:grpSpPr>
          <a:xfrm>
            <a:off x="467544" y="4796269"/>
            <a:ext cx="8107187" cy="1553905"/>
            <a:chOff x="1502229" y="3521029"/>
            <a:chExt cx="8107187" cy="1553905"/>
          </a:xfrm>
        </p:grpSpPr>
        <p:sp>
          <p:nvSpPr>
            <p:cNvPr id="16" name="Rectangle 15"/>
            <p:cNvSpPr/>
            <p:nvPr/>
          </p:nvSpPr>
          <p:spPr bwMode="auto">
            <a:xfrm>
              <a:off x="1502229" y="4137644"/>
              <a:ext cx="1451108" cy="620591"/>
            </a:xfrm>
            <a:prstGeom prst="rect">
              <a:avLst/>
            </a:prstGeom>
            <a:solidFill>
              <a:srgbClr val="5CC6EE"/>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a:r>
                <a:rPr lang="fr-FR" sz="1350" b="1" dirty="0" smtClean="0">
                  <a:solidFill>
                    <a:schemeClr val="bg1"/>
                  </a:solidFill>
                  <a:latin typeface="Arial" charset="0"/>
                </a:rPr>
                <a:t>Clichy Plant</a:t>
              </a:r>
              <a:endParaRPr lang="fr-FR" sz="1350" b="1" dirty="0">
                <a:solidFill>
                  <a:schemeClr val="bg1"/>
                </a:solidFill>
                <a:latin typeface="Arial" charset="0"/>
              </a:endParaRPr>
            </a:p>
            <a:p>
              <a:pPr algn="ctr" defTabSz="685800"/>
              <a:r>
                <a:rPr lang="fr-FR" sz="1125" b="1" dirty="0" err="1" smtClean="0">
                  <a:solidFill>
                    <a:schemeClr val="bg1"/>
                  </a:solidFill>
                  <a:latin typeface="Arial" charset="0"/>
                </a:rPr>
                <a:t>Wastewater</a:t>
              </a:r>
              <a:r>
                <a:rPr lang="fr-FR" sz="1125" b="1" dirty="0" smtClean="0">
                  <a:solidFill>
                    <a:schemeClr val="bg1"/>
                  </a:solidFill>
                  <a:latin typeface="Arial" charset="0"/>
                </a:rPr>
                <a:t> </a:t>
              </a:r>
              <a:r>
                <a:rPr lang="fr-FR" sz="1125" b="1" dirty="0" err="1" smtClean="0">
                  <a:solidFill>
                    <a:schemeClr val="bg1"/>
                  </a:solidFill>
                  <a:latin typeface="Arial" charset="0"/>
                </a:rPr>
                <a:t>field</a:t>
              </a:r>
              <a:endParaRPr lang="fr-FR" sz="1350" b="1" dirty="0">
                <a:solidFill>
                  <a:schemeClr val="bg1"/>
                </a:solidFill>
                <a:latin typeface="Arial" charset="0"/>
              </a:endParaRPr>
            </a:p>
          </p:txBody>
        </p:sp>
        <p:sp>
          <p:nvSpPr>
            <p:cNvPr id="17" name="Rectangle 16"/>
            <p:cNvSpPr/>
            <p:nvPr/>
          </p:nvSpPr>
          <p:spPr bwMode="auto">
            <a:xfrm>
              <a:off x="2953337" y="4176880"/>
              <a:ext cx="1350000" cy="540060"/>
            </a:xfrm>
            <a:prstGeom prst="rect">
              <a:avLst/>
            </a:prstGeom>
            <a:solidFill>
              <a:schemeClr val="bg1"/>
            </a:solidFill>
            <a:ln w="76200" cap="flat" cmpd="sng" algn="ctr">
              <a:solidFill>
                <a:srgbClr val="5CC6EE"/>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endParaRPr lang="fr-FR" sz="1350">
                <a:latin typeface="Arial" charset="0"/>
              </a:endParaRPr>
            </a:p>
          </p:txBody>
        </p:sp>
        <p:pic>
          <p:nvPicPr>
            <p:cNvPr id="18" name="Image 1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353882" y="4086156"/>
              <a:ext cx="757946" cy="757946"/>
            </a:xfrm>
            <a:prstGeom prst="rect">
              <a:avLst/>
            </a:prstGeom>
          </p:spPr>
        </p:pic>
        <p:sp>
          <p:nvSpPr>
            <p:cNvPr id="19" name="Rectangle 18"/>
            <p:cNvSpPr/>
            <p:nvPr/>
          </p:nvSpPr>
          <p:spPr bwMode="auto">
            <a:xfrm>
              <a:off x="7937098" y="4182119"/>
              <a:ext cx="1672318" cy="529581"/>
            </a:xfrm>
            <a:prstGeom prst="rect">
              <a:avLst/>
            </a:prstGeom>
            <a:solidFill>
              <a:schemeClr val="bg1"/>
            </a:solidFill>
            <a:ln w="76200"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endParaRPr lang="fr-FR" sz="1100" dirty="0">
                <a:latin typeface="Arial" charset="0"/>
              </a:endParaRPr>
            </a:p>
          </p:txBody>
        </p:sp>
        <p:sp>
          <p:nvSpPr>
            <p:cNvPr id="20" name="ZoneTexte 19"/>
            <p:cNvSpPr txBox="1"/>
            <p:nvPr/>
          </p:nvSpPr>
          <p:spPr>
            <a:xfrm>
              <a:off x="2978400" y="4288077"/>
              <a:ext cx="1350000" cy="265457"/>
            </a:xfrm>
            <a:prstGeom prst="rect">
              <a:avLst/>
            </a:prstGeom>
            <a:noFill/>
          </p:spPr>
          <p:txBody>
            <a:bodyPr wrap="square" rtlCol="0">
              <a:spAutoFit/>
            </a:bodyPr>
            <a:lstStyle/>
            <a:p>
              <a:r>
                <a:rPr lang="fr-FR" sz="1125" dirty="0" err="1" smtClean="0"/>
                <a:t>Primary</a:t>
              </a:r>
              <a:r>
                <a:rPr lang="fr-FR" sz="1125" dirty="0" smtClean="0"/>
                <a:t> circuit</a:t>
              </a:r>
              <a:endParaRPr lang="fr-FR" sz="1125" dirty="0"/>
            </a:p>
          </p:txBody>
        </p:sp>
        <p:sp>
          <p:nvSpPr>
            <p:cNvPr id="21" name="ZoneTexte 20"/>
            <p:cNvSpPr txBox="1"/>
            <p:nvPr/>
          </p:nvSpPr>
          <p:spPr>
            <a:xfrm>
              <a:off x="4195550" y="4794735"/>
              <a:ext cx="1332041" cy="230832"/>
            </a:xfrm>
            <a:prstGeom prst="rect">
              <a:avLst/>
            </a:prstGeom>
            <a:noFill/>
          </p:spPr>
          <p:txBody>
            <a:bodyPr wrap="square" rtlCol="0">
              <a:spAutoFit/>
            </a:bodyPr>
            <a:lstStyle/>
            <a:p>
              <a:r>
                <a:rPr lang="fr-FR" sz="900" dirty="0" err="1" smtClean="0"/>
                <a:t>Plated</a:t>
              </a:r>
              <a:r>
                <a:rPr lang="fr-FR" sz="900" dirty="0" smtClean="0"/>
                <a:t> </a:t>
              </a:r>
              <a:r>
                <a:rPr lang="fr-FR" sz="900" dirty="0" err="1" smtClean="0"/>
                <a:t>heat</a:t>
              </a:r>
              <a:r>
                <a:rPr lang="fr-FR" sz="900" dirty="0" smtClean="0"/>
                <a:t> </a:t>
              </a:r>
              <a:r>
                <a:rPr lang="fr-FR" sz="900" dirty="0" err="1" smtClean="0"/>
                <a:t>exchanger</a:t>
              </a:r>
              <a:endParaRPr lang="fr-FR" sz="900" dirty="0"/>
            </a:p>
          </p:txBody>
        </p:sp>
        <p:cxnSp>
          <p:nvCxnSpPr>
            <p:cNvPr id="22" name="Connecteur droit 21"/>
            <p:cNvCxnSpPr/>
            <p:nvPr/>
          </p:nvCxnSpPr>
          <p:spPr bwMode="auto">
            <a:xfrm>
              <a:off x="5814138" y="3560792"/>
              <a:ext cx="0" cy="1458162"/>
            </a:xfrm>
            <a:prstGeom prst="line">
              <a:avLst/>
            </a:prstGeom>
            <a:solidFill>
              <a:schemeClr val="accent1"/>
            </a:solidFill>
            <a:ln w="38100" cap="flat" cmpd="sng" algn="ctr">
              <a:solidFill>
                <a:schemeClr val="tx1"/>
              </a:solidFill>
              <a:prstDash val="dash"/>
              <a:round/>
              <a:headEnd type="none" w="med" len="med"/>
              <a:tailEnd type="none" w="med" len="med"/>
            </a:ln>
            <a:effectLst/>
          </p:spPr>
        </p:cxnSp>
        <p:pic>
          <p:nvPicPr>
            <p:cNvPr id="23" name="Image 2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962369" y="3521029"/>
              <a:ext cx="624958" cy="482922"/>
            </a:xfrm>
            <a:prstGeom prst="rect">
              <a:avLst/>
            </a:prstGeom>
          </p:spPr>
        </p:pic>
        <p:pic>
          <p:nvPicPr>
            <p:cNvPr id="24" name="Image 23"/>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757328" y="3725536"/>
              <a:ext cx="982696" cy="325881"/>
            </a:xfrm>
            <a:prstGeom prst="rect">
              <a:avLst/>
            </a:prstGeom>
          </p:spPr>
        </p:pic>
        <p:sp>
          <p:nvSpPr>
            <p:cNvPr id="26" name="ZoneTexte 25"/>
            <p:cNvSpPr txBox="1"/>
            <p:nvPr/>
          </p:nvSpPr>
          <p:spPr>
            <a:xfrm>
              <a:off x="6735557" y="4844102"/>
              <a:ext cx="1135988" cy="230832"/>
            </a:xfrm>
            <a:prstGeom prst="rect">
              <a:avLst/>
            </a:prstGeom>
            <a:noFill/>
          </p:spPr>
          <p:txBody>
            <a:bodyPr wrap="square" rtlCol="0">
              <a:spAutoFit/>
            </a:bodyPr>
            <a:lstStyle/>
            <a:p>
              <a:r>
                <a:rPr lang="fr-FR" sz="900" dirty="0" err="1" smtClean="0"/>
                <a:t>Heat</a:t>
              </a:r>
              <a:r>
                <a:rPr lang="fr-FR" sz="900" dirty="0" smtClean="0"/>
                <a:t> </a:t>
              </a:r>
              <a:r>
                <a:rPr lang="fr-FR" sz="900" dirty="0" err="1" smtClean="0"/>
                <a:t>pump</a:t>
              </a:r>
              <a:endParaRPr lang="fr-FR" sz="900" dirty="0"/>
            </a:p>
          </p:txBody>
        </p:sp>
        <p:sp>
          <p:nvSpPr>
            <p:cNvPr id="30" name="Rectangle 29"/>
            <p:cNvSpPr/>
            <p:nvPr/>
          </p:nvSpPr>
          <p:spPr bwMode="auto">
            <a:xfrm>
              <a:off x="5190644" y="4176880"/>
              <a:ext cx="1350000" cy="540060"/>
            </a:xfrm>
            <a:prstGeom prst="rect">
              <a:avLst/>
            </a:prstGeom>
            <a:solidFill>
              <a:schemeClr val="bg1"/>
            </a:solidFill>
            <a:ln w="76200" cap="flat" cmpd="sng" algn="ctr">
              <a:solidFill>
                <a:srgbClr val="5CC6EE"/>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endParaRPr lang="fr-FR" sz="1350">
                <a:latin typeface="Arial" charset="0"/>
              </a:endParaRPr>
            </a:p>
          </p:txBody>
        </p:sp>
        <p:sp>
          <p:nvSpPr>
            <p:cNvPr id="31" name="Rectangle 30"/>
            <p:cNvSpPr/>
            <p:nvPr/>
          </p:nvSpPr>
          <p:spPr bwMode="auto">
            <a:xfrm>
              <a:off x="5831489" y="4096349"/>
              <a:ext cx="755838" cy="661886"/>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endParaRPr lang="fr-FR" sz="1350">
                <a:latin typeface="Arial" charset="0"/>
              </a:endParaRPr>
            </a:p>
          </p:txBody>
        </p:sp>
        <p:sp>
          <p:nvSpPr>
            <p:cNvPr id="32" name="Rectangle 31"/>
            <p:cNvSpPr/>
            <p:nvPr/>
          </p:nvSpPr>
          <p:spPr bwMode="auto">
            <a:xfrm>
              <a:off x="5849902" y="4176880"/>
              <a:ext cx="648072" cy="540060"/>
            </a:xfrm>
            <a:prstGeom prst="rect">
              <a:avLst/>
            </a:prstGeom>
            <a:solidFill>
              <a:schemeClr val="bg1"/>
            </a:solidFill>
            <a:ln w="76200"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endParaRPr lang="fr-FR" sz="1350">
                <a:latin typeface="Arial" charset="0"/>
              </a:endParaRPr>
            </a:p>
          </p:txBody>
        </p:sp>
        <p:sp>
          <p:nvSpPr>
            <p:cNvPr id="33" name="Rectangle 32"/>
            <p:cNvSpPr/>
            <p:nvPr/>
          </p:nvSpPr>
          <p:spPr bwMode="auto">
            <a:xfrm>
              <a:off x="5640303" y="4211619"/>
              <a:ext cx="377919" cy="470582"/>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endParaRPr lang="fr-FR" sz="1350">
                <a:latin typeface="Arial" charset="0"/>
              </a:endParaRPr>
            </a:p>
          </p:txBody>
        </p:sp>
        <p:sp>
          <p:nvSpPr>
            <p:cNvPr id="34" name="ZoneTexte 33"/>
            <p:cNvSpPr txBox="1"/>
            <p:nvPr/>
          </p:nvSpPr>
          <p:spPr>
            <a:xfrm>
              <a:off x="5161819" y="4294563"/>
              <a:ext cx="1350000" cy="265457"/>
            </a:xfrm>
            <a:prstGeom prst="rect">
              <a:avLst/>
            </a:prstGeom>
            <a:noFill/>
          </p:spPr>
          <p:txBody>
            <a:bodyPr wrap="square" rtlCol="0">
              <a:spAutoFit/>
            </a:bodyPr>
            <a:lstStyle/>
            <a:p>
              <a:r>
                <a:rPr lang="fr-FR" sz="1125" dirty="0" err="1" smtClean="0"/>
                <a:t>Secondary</a:t>
              </a:r>
              <a:r>
                <a:rPr lang="fr-FR" sz="1125" dirty="0" smtClean="0"/>
                <a:t> circuit</a:t>
              </a:r>
              <a:endParaRPr lang="fr-FR" sz="1125" dirty="0"/>
            </a:p>
          </p:txBody>
        </p:sp>
      </p:grpSp>
      <p:pic>
        <p:nvPicPr>
          <p:cNvPr id="35" name="Image 34"/>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672531" y="5231517"/>
            <a:ext cx="1071475" cy="936389"/>
          </a:xfrm>
          <a:prstGeom prst="rect">
            <a:avLst/>
          </a:prstGeom>
        </p:spPr>
      </p:pic>
      <p:sp>
        <p:nvSpPr>
          <p:cNvPr id="36" name="Rectangle 35"/>
          <p:cNvSpPr/>
          <p:nvPr/>
        </p:nvSpPr>
        <p:spPr>
          <a:xfrm>
            <a:off x="8437777" y="5305164"/>
            <a:ext cx="306369" cy="8339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7" name="ZoneTexte 36"/>
          <p:cNvSpPr txBox="1"/>
          <p:nvPr/>
        </p:nvSpPr>
        <p:spPr>
          <a:xfrm>
            <a:off x="6908448" y="5569803"/>
            <a:ext cx="1615384" cy="265457"/>
          </a:xfrm>
          <a:prstGeom prst="rect">
            <a:avLst/>
          </a:prstGeom>
          <a:noFill/>
        </p:spPr>
        <p:txBody>
          <a:bodyPr wrap="square" rtlCol="0">
            <a:spAutoFit/>
          </a:bodyPr>
          <a:lstStyle/>
          <a:p>
            <a:r>
              <a:rPr lang="fr-FR" sz="1125" dirty="0" err="1" smtClean="0"/>
              <a:t>Heating</a:t>
            </a:r>
            <a:r>
              <a:rPr lang="fr-FR" sz="1125" dirty="0" smtClean="0"/>
              <a:t> network</a:t>
            </a:r>
            <a:endParaRPr lang="fr-FR" sz="1125" dirty="0"/>
          </a:p>
        </p:txBody>
      </p:sp>
      <p:pic>
        <p:nvPicPr>
          <p:cNvPr id="3" name="Image 2"/>
          <p:cNvPicPr>
            <a:picLocks noChangeAspect="1"/>
          </p:cNvPicPr>
          <p:nvPr/>
        </p:nvPicPr>
        <p:blipFill>
          <a:blip r:embed="rId10"/>
          <a:stretch>
            <a:fillRect/>
          </a:stretch>
        </p:blipFill>
        <p:spPr>
          <a:xfrm>
            <a:off x="0" y="1874455"/>
            <a:ext cx="3648075" cy="2333625"/>
          </a:xfrm>
          <a:prstGeom prst="rect">
            <a:avLst/>
          </a:prstGeom>
        </p:spPr>
      </p:pic>
    </p:spTree>
    <p:extLst>
      <p:ext uri="{BB962C8B-B14F-4D97-AF65-F5344CB8AC3E}">
        <p14:creationId xmlns:p14="http://schemas.microsoft.com/office/powerpoint/2010/main" val="2448432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3"/>
          <p:cNvSpPr>
            <a:spLocks noGrp="1"/>
          </p:cNvSpPr>
          <p:nvPr>
            <p:ph type="body" sz="quarter" idx="12"/>
          </p:nvPr>
        </p:nvSpPr>
        <p:spPr>
          <a:xfrm>
            <a:off x="179512" y="980728"/>
            <a:ext cx="9129172" cy="347120"/>
          </a:xfrm>
        </p:spPr>
        <p:txBody>
          <a:bodyPr/>
          <a:lstStyle/>
          <a:p>
            <a:pPr marL="0" indent="0">
              <a:buNone/>
            </a:pPr>
            <a:r>
              <a:rPr lang="fr-FR" dirty="0" err="1" smtClean="0">
                <a:solidFill>
                  <a:srgbClr val="26A7E3"/>
                </a:solidFill>
              </a:rPr>
              <a:t>Incinerator</a:t>
            </a:r>
            <a:r>
              <a:rPr lang="fr-FR" dirty="0" smtClean="0">
                <a:solidFill>
                  <a:srgbClr val="26A7E3"/>
                </a:solidFill>
              </a:rPr>
              <a:t> </a:t>
            </a:r>
            <a:r>
              <a:rPr lang="fr-FR" dirty="0" err="1" smtClean="0">
                <a:solidFill>
                  <a:srgbClr val="26A7E3"/>
                </a:solidFill>
              </a:rPr>
              <a:t>wasted</a:t>
            </a:r>
            <a:r>
              <a:rPr lang="fr-FR" dirty="0" smtClean="0">
                <a:solidFill>
                  <a:srgbClr val="26A7E3"/>
                </a:solidFill>
              </a:rPr>
              <a:t> </a:t>
            </a:r>
            <a:r>
              <a:rPr lang="fr-FR" dirty="0" err="1">
                <a:solidFill>
                  <a:srgbClr val="26A7E3"/>
                </a:solidFill>
              </a:rPr>
              <a:t>heat</a:t>
            </a:r>
            <a:r>
              <a:rPr lang="fr-FR" dirty="0">
                <a:solidFill>
                  <a:srgbClr val="26A7E3"/>
                </a:solidFill>
              </a:rPr>
              <a:t> </a:t>
            </a:r>
            <a:r>
              <a:rPr lang="fr-FR" dirty="0" err="1">
                <a:solidFill>
                  <a:srgbClr val="26A7E3"/>
                </a:solidFill>
              </a:rPr>
              <a:t>recovery</a:t>
            </a:r>
            <a:endParaRPr lang="fr-FR" dirty="0"/>
          </a:p>
        </p:txBody>
      </p:sp>
      <p:pic>
        <p:nvPicPr>
          <p:cNvPr id="19"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51401" y="2731723"/>
            <a:ext cx="4034946" cy="2764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Image 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24844" y="2742017"/>
            <a:ext cx="3931132" cy="3103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ZoneTexte 4"/>
          <p:cNvSpPr txBox="1">
            <a:spLocks noChangeArrowheads="1"/>
          </p:cNvSpPr>
          <p:nvPr/>
        </p:nvSpPr>
        <p:spPr bwMode="auto">
          <a:xfrm>
            <a:off x="179511" y="1619434"/>
            <a:ext cx="447188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Arial" panose="020B0604020202020204" pitchFamily="34" charset="0"/>
                <a:ea typeface="ヒラギノ角ゴ Pro W3" charset="-128"/>
              </a:defRPr>
            </a:lvl1pPr>
            <a:lvl2pPr marL="742950" indent="-285750">
              <a:spcBef>
                <a:spcPct val="20000"/>
              </a:spcBef>
              <a:buChar char="–"/>
              <a:defRPr sz="2800">
                <a:solidFill>
                  <a:schemeClr val="tx1"/>
                </a:solidFill>
                <a:latin typeface="Arial" panose="020B0604020202020204" pitchFamily="34" charset="0"/>
                <a:ea typeface="ヒラギノ角ゴ Pro W3" charset="-128"/>
              </a:defRPr>
            </a:lvl2pPr>
            <a:lvl3pPr marL="1143000" indent="-228600">
              <a:spcBef>
                <a:spcPct val="20000"/>
              </a:spcBef>
              <a:buChar char="•"/>
              <a:defRPr sz="2400">
                <a:solidFill>
                  <a:schemeClr val="tx1"/>
                </a:solidFill>
                <a:latin typeface="Arial" panose="020B0604020202020204" pitchFamily="34" charset="0"/>
                <a:ea typeface="ヒラギノ角ゴ Pro W3" charset="-128"/>
              </a:defRPr>
            </a:lvl3pPr>
            <a:lvl4pPr marL="1600200" indent="-228600">
              <a:spcBef>
                <a:spcPct val="20000"/>
              </a:spcBef>
              <a:buChar char="–"/>
              <a:defRPr sz="2000">
                <a:solidFill>
                  <a:schemeClr val="tx1"/>
                </a:solidFill>
                <a:latin typeface="Arial" panose="020B0604020202020204" pitchFamily="34" charset="0"/>
                <a:ea typeface="ヒラギノ角ゴ Pro W3" charset="-128"/>
              </a:defRPr>
            </a:lvl4pPr>
            <a:lvl5pPr marL="2057400" indent="-228600">
              <a:spcBef>
                <a:spcPct val="20000"/>
              </a:spcBef>
              <a:buChar char="»"/>
              <a:defRPr sz="2000">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9pPr>
          </a:lstStyle>
          <a:p>
            <a:pPr>
              <a:spcBef>
                <a:spcPct val="0"/>
              </a:spcBef>
              <a:buFontTx/>
              <a:buNone/>
            </a:pPr>
            <a:r>
              <a:rPr lang="fr-FR" altLang="fr-FR" sz="1600" b="1" i="1" dirty="0" smtClean="0">
                <a:solidFill>
                  <a:srgbClr val="0070C0"/>
                </a:solidFill>
              </a:rPr>
              <a:t>Neuilly-sur-Marne</a:t>
            </a:r>
            <a:r>
              <a:rPr lang="fr-FR" altLang="fr-FR" sz="1600" b="1" dirty="0" smtClean="0">
                <a:solidFill>
                  <a:srgbClr val="0070C0"/>
                </a:solidFill>
              </a:rPr>
              <a:t> city </a:t>
            </a:r>
            <a:r>
              <a:rPr lang="fr-FR" altLang="fr-FR" sz="1600" b="1" dirty="0" err="1" smtClean="0">
                <a:solidFill>
                  <a:srgbClr val="0070C0"/>
                </a:solidFill>
              </a:rPr>
              <a:t>heat</a:t>
            </a:r>
            <a:r>
              <a:rPr lang="fr-FR" altLang="fr-FR" sz="1600" b="1" dirty="0" smtClean="0">
                <a:solidFill>
                  <a:srgbClr val="0070C0"/>
                </a:solidFill>
              </a:rPr>
              <a:t> network</a:t>
            </a:r>
            <a:endParaRPr lang="fr-FR" altLang="fr-FR" sz="1600" b="1" dirty="0">
              <a:solidFill>
                <a:srgbClr val="0070C0"/>
              </a:solidFill>
            </a:endParaRPr>
          </a:p>
          <a:p>
            <a:pPr>
              <a:spcBef>
                <a:spcPct val="0"/>
              </a:spcBef>
              <a:buFontTx/>
              <a:buNone/>
            </a:pPr>
            <a:r>
              <a:rPr lang="fr-FR" altLang="fr-FR" sz="1600" b="1" dirty="0" smtClean="0">
                <a:solidFill>
                  <a:srgbClr val="0070C0"/>
                </a:solidFill>
              </a:rPr>
              <a:t>Partner: </a:t>
            </a:r>
            <a:r>
              <a:rPr lang="fr-FR" altLang="fr-FR" sz="1600" b="1" dirty="0">
                <a:solidFill>
                  <a:srgbClr val="0070C0"/>
                </a:solidFill>
              </a:rPr>
              <a:t>IDEX SGRM</a:t>
            </a:r>
          </a:p>
          <a:p>
            <a:pPr>
              <a:spcBef>
                <a:spcPct val="0"/>
              </a:spcBef>
              <a:buFontTx/>
              <a:buNone/>
            </a:pPr>
            <a:r>
              <a:rPr lang="fr-FR" altLang="fr-FR" sz="1600" b="1" dirty="0" err="1" smtClean="0">
                <a:solidFill>
                  <a:srgbClr val="0070C0"/>
                </a:solidFill>
              </a:rPr>
              <a:t>Potential</a:t>
            </a:r>
            <a:r>
              <a:rPr lang="fr-FR" altLang="fr-FR" sz="1600" b="1" dirty="0" smtClean="0">
                <a:solidFill>
                  <a:srgbClr val="0070C0"/>
                </a:solidFill>
              </a:rPr>
              <a:t>: </a:t>
            </a:r>
            <a:r>
              <a:rPr lang="fr-FR" altLang="fr-FR" sz="1600" b="1" dirty="0">
                <a:solidFill>
                  <a:srgbClr val="0070C0"/>
                </a:solidFill>
              </a:rPr>
              <a:t>5 500 </a:t>
            </a:r>
            <a:r>
              <a:rPr lang="fr-FR" altLang="fr-FR" sz="1600" b="1" dirty="0" err="1" smtClean="0">
                <a:solidFill>
                  <a:srgbClr val="0070C0"/>
                </a:solidFill>
              </a:rPr>
              <a:t>MWh</a:t>
            </a:r>
            <a:r>
              <a:rPr lang="fr-FR" altLang="fr-FR" sz="1600" b="1" dirty="0" smtClean="0">
                <a:solidFill>
                  <a:srgbClr val="0070C0"/>
                </a:solidFill>
              </a:rPr>
              <a:t>/y – 900 </a:t>
            </a:r>
            <a:r>
              <a:rPr lang="fr-FR" altLang="fr-FR" sz="1600" b="1" dirty="0" err="1" smtClean="0">
                <a:solidFill>
                  <a:srgbClr val="0070C0"/>
                </a:solidFill>
              </a:rPr>
              <a:t>households</a:t>
            </a:r>
            <a:endParaRPr lang="fr-FR" altLang="fr-FR" sz="1600" b="1" dirty="0">
              <a:solidFill>
                <a:srgbClr val="0070C0"/>
              </a:solidFill>
            </a:endParaRPr>
          </a:p>
        </p:txBody>
      </p:sp>
      <p:sp>
        <p:nvSpPr>
          <p:cNvPr id="2" name="Rectangle 1"/>
          <p:cNvSpPr/>
          <p:nvPr/>
        </p:nvSpPr>
        <p:spPr>
          <a:xfrm>
            <a:off x="1979712" y="116632"/>
            <a:ext cx="7056784" cy="584775"/>
          </a:xfrm>
          <a:prstGeom prst="rect">
            <a:avLst/>
          </a:prstGeom>
        </p:spPr>
        <p:txBody>
          <a:bodyPr wrap="square">
            <a:spAutoFit/>
          </a:bodyPr>
          <a:lstStyle/>
          <a:p>
            <a:pPr algn="r"/>
            <a:r>
              <a:rPr lang="en-US" altLang="fr-FR" sz="3200" dirty="0" smtClean="0">
                <a:solidFill>
                  <a:schemeClr val="bg1"/>
                </a:solidFill>
              </a:rPr>
              <a:t>Heat </a:t>
            </a:r>
            <a:r>
              <a:rPr lang="en-US" altLang="fr-FR" sz="3200" dirty="0">
                <a:solidFill>
                  <a:schemeClr val="bg1"/>
                </a:solidFill>
              </a:rPr>
              <a:t>recovery </a:t>
            </a:r>
            <a:r>
              <a:rPr lang="en-US" altLang="fr-FR" sz="3200" dirty="0" smtClean="0">
                <a:solidFill>
                  <a:schemeClr val="bg1"/>
                </a:solidFill>
              </a:rPr>
              <a:t>from incinerator</a:t>
            </a:r>
            <a:endParaRPr lang="fr-FR" sz="3200" dirty="0">
              <a:solidFill>
                <a:schemeClr val="bg1"/>
              </a:solidFill>
            </a:endParaRPr>
          </a:p>
        </p:txBody>
      </p:sp>
    </p:spTree>
    <p:extLst>
      <p:ext uri="{BB962C8B-B14F-4D97-AF65-F5344CB8AC3E}">
        <p14:creationId xmlns:p14="http://schemas.microsoft.com/office/powerpoint/2010/main" val="1691221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515" name="Line 35"/>
          <p:cNvSpPr>
            <a:spLocks noChangeShapeType="1"/>
          </p:cNvSpPr>
          <p:nvPr/>
        </p:nvSpPr>
        <p:spPr bwMode="auto">
          <a:xfrm>
            <a:off x="6732588" y="3170202"/>
            <a:ext cx="0" cy="2347528"/>
          </a:xfrm>
          <a:prstGeom prst="line">
            <a:avLst/>
          </a:prstGeom>
          <a:noFill/>
          <a:ln w="38100">
            <a:solidFill>
              <a:srgbClr val="00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48516" name="Line 36"/>
          <p:cNvSpPr>
            <a:spLocks noChangeShapeType="1"/>
          </p:cNvSpPr>
          <p:nvPr/>
        </p:nvSpPr>
        <p:spPr bwMode="auto">
          <a:xfrm>
            <a:off x="8172450" y="3170202"/>
            <a:ext cx="0" cy="2276090"/>
          </a:xfrm>
          <a:prstGeom prst="line">
            <a:avLst/>
          </a:prstGeom>
          <a:noFill/>
          <a:ln w="38100">
            <a:solidFill>
              <a:srgbClr val="00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1922" name="Rectangle 2"/>
          <p:cNvSpPr>
            <a:spLocks noGrp="1" noChangeArrowheads="1"/>
          </p:cNvSpPr>
          <p:nvPr>
            <p:ph type="title"/>
          </p:nvPr>
        </p:nvSpPr>
        <p:spPr>
          <a:xfrm>
            <a:off x="1979613" y="-17463"/>
            <a:ext cx="7092950" cy="838201"/>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eaLnBrk="1" hangingPunct="1"/>
            <a:r>
              <a:rPr lang="en-US" altLang="fr-FR" sz="2600" b="0" dirty="0" smtClean="0"/>
              <a:t> Biogas valorization paths</a:t>
            </a:r>
          </a:p>
        </p:txBody>
      </p:sp>
      <p:sp>
        <p:nvSpPr>
          <p:cNvPr id="81923" name="AutoShape 3"/>
          <p:cNvSpPr>
            <a:spLocks noChangeArrowheads="1"/>
          </p:cNvSpPr>
          <p:nvPr/>
        </p:nvSpPr>
        <p:spPr bwMode="auto">
          <a:xfrm>
            <a:off x="3504954" y="1772150"/>
            <a:ext cx="1368425" cy="431800"/>
          </a:xfrm>
          <a:prstGeom prst="roundRect">
            <a:avLst>
              <a:gd name="adj" fmla="val 16667"/>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Arial" panose="020B0604020202020204" pitchFamily="34" charset="0"/>
                <a:ea typeface="ヒラギノ角ゴ Pro W3" charset="-128"/>
              </a:defRPr>
            </a:lvl1pPr>
            <a:lvl2pPr marL="742950" indent="-285750">
              <a:spcBef>
                <a:spcPct val="20000"/>
              </a:spcBef>
              <a:buChar char="–"/>
              <a:defRPr sz="2800">
                <a:solidFill>
                  <a:schemeClr val="tx1"/>
                </a:solidFill>
                <a:latin typeface="Arial" panose="020B0604020202020204" pitchFamily="34" charset="0"/>
                <a:ea typeface="ヒラギノ角ゴ Pro W3" charset="-128"/>
              </a:defRPr>
            </a:lvl2pPr>
            <a:lvl3pPr marL="1143000" indent="-228600">
              <a:spcBef>
                <a:spcPct val="20000"/>
              </a:spcBef>
              <a:buChar char="•"/>
              <a:defRPr sz="2400">
                <a:solidFill>
                  <a:schemeClr val="tx1"/>
                </a:solidFill>
                <a:latin typeface="Arial" panose="020B0604020202020204" pitchFamily="34" charset="0"/>
                <a:ea typeface="ヒラギノ角ゴ Pro W3" charset="-128"/>
              </a:defRPr>
            </a:lvl3pPr>
            <a:lvl4pPr marL="1600200" indent="-228600">
              <a:spcBef>
                <a:spcPct val="20000"/>
              </a:spcBef>
              <a:buChar char="–"/>
              <a:defRPr sz="2000">
                <a:solidFill>
                  <a:schemeClr val="tx1"/>
                </a:solidFill>
                <a:latin typeface="Arial" panose="020B0604020202020204" pitchFamily="34" charset="0"/>
                <a:ea typeface="ヒラギノ角ゴ Pro W3" charset="-128"/>
              </a:defRPr>
            </a:lvl4pPr>
            <a:lvl5pPr marL="2057400" indent="-228600">
              <a:spcBef>
                <a:spcPct val="20000"/>
              </a:spcBef>
              <a:buChar char="»"/>
              <a:defRPr sz="2000">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9pPr>
          </a:lstStyle>
          <a:p>
            <a:pPr algn="ctr" eaLnBrk="1" hangingPunct="1">
              <a:spcBef>
                <a:spcPct val="0"/>
              </a:spcBef>
              <a:buFontTx/>
              <a:buNone/>
            </a:pPr>
            <a:r>
              <a:rPr lang="en-US" altLang="fr-FR" sz="1800" b="1" dirty="0" smtClean="0">
                <a:solidFill>
                  <a:schemeClr val="bg1"/>
                </a:solidFill>
              </a:rPr>
              <a:t>Biogas</a:t>
            </a:r>
            <a:endParaRPr lang="en-US" altLang="fr-FR" sz="1800" b="1" dirty="0">
              <a:solidFill>
                <a:schemeClr val="bg1"/>
              </a:solidFill>
            </a:endParaRPr>
          </a:p>
        </p:txBody>
      </p:sp>
      <p:sp>
        <p:nvSpPr>
          <p:cNvPr id="81924" name="AutoShape 4"/>
          <p:cNvSpPr>
            <a:spLocks noChangeArrowheads="1"/>
          </p:cNvSpPr>
          <p:nvPr/>
        </p:nvSpPr>
        <p:spPr bwMode="auto">
          <a:xfrm>
            <a:off x="250825" y="2349079"/>
            <a:ext cx="3817938" cy="431800"/>
          </a:xfrm>
          <a:prstGeom prst="roundRect">
            <a:avLst>
              <a:gd name="adj" fmla="val 16667"/>
            </a:avLst>
          </a:prstGeom>
          <a:solidFill>
            <a:srgbClr val="FF990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Arial" panose="020B0604020202020204" pitchFamily="34" charset="0"/>
                <a:ea typeface="ヒラギノ角ゴ Pro W3" charset="-128"/>
              </a:defRPr>
            </a:lvl1pPr>
            <a:lvl2pPr marL="742950" indent="-285750">
              <a:spcBef>
                <a:spcPct val="20000"/>
              </a:spcBef>
              <a:buChar char="–"/>
              <a:defRPr sz="2800">
                <a:solidFill>
                  <a:schemeClr val="tx1"/>
                </a:solidFill>
                <a:latin typeface="Arial" panose="020B0604020202020204" pitchFamily="34" charset="0"/>
                <a:ea typeface="ヒラギノ角ゴ Pro W3" charset="-128"/>
              </a:defRPr>
            </a:lvl2pPr>
            <a:lvl3pPr marL="1143000" indent="-228600">
              <a:spcBef>
                <a:spcPct val="20000"/>
              </a:spcBef>
              <a:buChar char="•"/>
              <a:defRPr sz="2400">
                <a:solidFill>
                  <a:schemeClr val="tx1"/>
                </a:solidFill>
                <a:latin typeface="Arial" panose="020B0604020202020204" pitchFamily="34" charset="0"/>
                <a:ea typeface="ヒラギノ角ゴ Pro W3" charset="-128"/>
              </a:defRPr>
            </a:lvl3pPr>
            <a:lvl4pPr marL="1600200" indent="-228600">
              <a:spcBef>
                <a:spcPct val="20000"/>
              </a:spcBef>
              <a:buChar char="–"/>
              <a:defRPr sz="2000">
                <a:solidFill>
                  <a:schemeClr val="tx1"/>
                </a:solidFill>
                <a:latin typeface="Arial" panose="020B0604020202020204" pitchFamily="34" charset="0"/>
                <a:ea typeface="ヒラギノ角ゴ Pro W3" charset="-128"/>
              </a:defRPr>
            </a:lvl4pPr>
            <a:lvl5pPr marL="2057400" indent="-228600">
              <a:spcBef>
                <a:spcPct val="20000"/>
              </a:spcBef>
              <a:buChar char="»"/>
              <a:defRPr sz="2000">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9pPr>
          </a:lstStyle>
          <a:p>
            <a:pPr algn="ctr" eaLnBrk="1" hangingPunct="1">
              <a:spcBef>
                <a:spcPct val="0"/>
              </a:spcBef>
              <a:buNone/>
            </a:pPr>
            <a:r>
              <a:rPr lang="en-US" altLang="fr-FR" sz="1400" b="1" dirty="0" smtClean="0">
                <a:solidFill>
                  <a:schemeClr val="bg1"/>
                </a:solidFill>
              </a:rPr>
              <a:t>« Light » treatment</a:t>
            </a:r>
            <a:endParaRPr lang="en-US" altLang="fr-FR" sz="1400" b="1" dirty="0">
              <a:solidFill>
                <a:schemeClr val="bg1"/>
              </a:solidFill>
            </a:endParaRPr>
          </a:p>
        </p:txBody>
      </p:sp>
      <p:sp>
        <p:nvSpPr>
          <p:cNvPr id="81925" name="AutoShape 5"/>
          <p:cNvSpPr>
            <a:spLocks noChangeArrowheads="1"/>
          </p:cNvSpPr>
          <p:nvPr/>
        </p:nvSpPr>
        <p:spPr bwMode="auto">
          <a:xfrm>
            <a:off x="2197100" y="3214266"/>
            <a:ext cx="1871663" cy="431800"/>
          </a:xfrm>
          <a:prstGeom prst="roundRect">
            <a:avLst>
              <a:gd name="adj" fmla="val 16667"/>
            </a:avLst>
          </a:prstGeom>
          <a:solidFill>
            <a:srgbClr val="FF464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000">
                <a:solidFill>
                  <a:schemeClr val="tx1"/>
                </a:solidFill>
                <a:latin typeface="Arial" panose="020B0604020202020204" pitchFamily="34" charset="0"/>
                <a:ea typeface="ヒラギノ角ゴ Pro W3" charset="-128"/>
              </a:defRPr>
            </a:lvl1pPr>
            <a:lvl2pPr marL="742950" indent="-285750">
              <a:spcBef>
                <a:spcPct val="20000"/>
              </a:spcBef>
              <a:buChar char="–"/>
              <a:defRPr sz="2800">
                <a:solidFill>
                  <a:schemeClr val="tx1"/>
                </a:solidFill>
                <a:latin typeface="Arial" panose="020B0604020202020204" pitchFamily="34" charset="0"/>
                <a:ea typeface="ヒラギノ角ゴ Pro W3" charset="-128"/>
              </a:defRPr>
            </a:lvl2pPr>
            <a:lvl3pPr marL="1143000" indent="-228600">
              <a:spcBef>
                <a:spcPct val="20000"/>
              </a:spcBef>
              <a:buChar char="•"/>
              <a:defRPr sz="2400">
                <a:solidFill>
                  <a:schemeClr val="tx1"/>
                </a:solidFill>
                <a:latin typeface="Arial" panose="020B0604020202020204" pitchFamily="34" charset="0"/>
                <a:ea typeface="ヒラギノ角ゴ Pro W3" charset="-128"/>
              </a:defRPr>
            </a:lvl3pPr>
            <a:lvl4pPr marL="1600200" indent="-228600">
              <a:spcBef>
                <a:spcPct val="20000"/>
              </a:spcBef>
              <a:buChar char="–"/>
              <a:defRPr sz="2000">
                <a:solidFill>
                  <a:schemeClr val="tx1"/>
                </a:solidFill>
                <a:latin typeface="Arial" panose="020B0604020202020204" pitchFamily="34" charset="0"/>
                <a:ea typeface="ヒラギノ角ゴ Pro W3" charset="-128"/>
              </a:defRPr>
            </a:lvl4pPr>
            <a:lvl5pPr marL="2057400" indent="-228600">
              <a:spcBef>
                <a:spcPct val="20000"/>
              </a:spcBef>
              <a:buChar char="»"/>
              <a:defRPr sz="2000">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9pPr>
          </a:lstStyle>
          <a:p>
            <a:pPr algn="ctr" eaLnBrk="1" hangingPunct="1">
              <a:spcBef>
                <a:spcPct val="0"/>
              </a:spcBef>
              <a:buFontTx/>
              <a:buNone/>
            </a:pPr>
            <a:r>
              <a:rPr lang="en-US" altLang="fr-FR" sz="1400" b="1" dirty="0" smtClean="0">
                <a:solidFill>
                  <a:schemeClr val="bg1"/>
                </a:solidFill>
              </a:rPr>
              <a:t>Cogeneration</a:t>
            </a:r>
          </a:p>
          <a:p>
            <a:pPr algn="ctr" eaLnBrk="1" hangingPunct="1">
              <a:spcBef>
                <a:spcPct val="0"/>
              </a:spcBef>
              <a:buFontTx/>
              <a:buNone/>
            </a:pPr>
            <a:r>
              <a:rPr lang="en-US" altLang="fr-FR" sz="1200" b="1" dirty="0" smtClean="0">
                <a:solidFill>
                  <a:schemeClr val="bg1"/>
                </a:solidFill>
              </a:rPr>
              <a:t>(Heat + Electricity))</a:t>
            </a:r>
            <a:endParaRPr lang="en-US" altLang="fr-FR" sz="1200" b="1" dirty="0">
              <a:solidFill>
                <a:schemeClr val="bg1"/>
              </a:solidFill>
            </a:endParaRPr>
          </a:p>
        </p:txBody>
      </p:sp>
      <p:sp>
        <p:nvSpPr>
          <p:cNvPr id="148486" name="AutoShape 6"/>
          <p:cNvSpPr>
            <a:spLocks noChangeArrowheads="1"/>
          </p:cNvSpPr>
          <p:nvPr/>
        </p:nvSpPr>
        <p:spPr bwMode="auto">
          <a:xfrm>
            <a:off x="4427538" y="2349079"/>
            <a:ext cx="4465637" cy="821122"/>
          </a:xfrm>
          <a:prstGeom prst="roundRect">
            <a:avLst>
              <a:gd name="adj" fmla="val 16667"/>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Arial" panose="020B0604020202020204" pitchFamily="34" charset="0"/>
                <a:ea typeface="ヒラギノ角ゴ Pro W3" charset="-128"/>
              </a:defRPr>
            </a:lvl1pPr>
            <a:lvl2pPr marL="742950" indent="-285750">
              <a:spcBef>
                <a:spcPct val="20000"/>
              </a:spcBef>
              <a:buChar char="–"/>
              <a:defRPr sz="2800">
                <a:solidFill>
                  <a:schemeClr val="tx1"/>
                </a:solidFill>
                <a:latin typeface="Arial" panose="020B0604020202020204" pitchFamily="34" charset="0"/>
                <a:ea typeface="ヒラギノ角ゴ Pro W3" charset="-128"/>
              </a:defRPr>
            </a:lvl2pPr>
            <a:lvl3pPr marL="1143000" indent="-228600">
              <a:spcBef>
                <a:spcPct val="20000"/>
              </a:spcBef>
              <a:buChar char="•"/>
              <a:defRPr sz="2400">
                <a:solidFill>
                  <a:schemeClr val="tx1"/>
                </a:solidFill>
                <a:latin typeface="Arial" panose="020B0604020202020204" pitchFamily="34" charset="0"/>
                <a:ea typeface="ヒラギノ角ゴ Pro W3" charset="-128"/>
              </a:defRPr>
            </a:lvl3pPr>
            <a:lvl4pPr marL="1600200" indent="-228600">
              <a:spcBef>
                <a:spcPct val="20000"/>
              </a:spcBef>
              <a:buChar char="–"/>
              <a:defRPr sz="2000">
                <a:solidFill>
                  <a:schemeClr val="tx1"/>
                </a:solidFill>
                <a:latin typeface="Arial" panose="020B0604020202020204" pitchFamily="34" charset="0"/>
                <a:ea typeface="ヒラギノ角ゴ Pro W3" charset="-128"/>
              </a:defRPr>
            </a:lvl4pPr>
            <a:lvl5pPr marL="2057400" indent="-228600">
              <a:spcBef>
                <a:spcPct val="20000"/>
              </a:spcBef>
              <a:buChar char="»"/>
              <a:defRPr sz="2000">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9pPr>
          </a:lstStyle>
          <a:p>
            <a:pPr algn="ctr" eaLnBrk="1" hangingPunct="1">
              <a:spcBef>
                <a:spcPct val="0"/>
              </a:spcBef>
              <a:buFontTx/>
              <a:buNone/>
            </a:pPr>
            <a:r>
              <a:rPr lang="en-US" altLang="fr-FR" sz="1600" b="1" dirty="0" smtClean="0">
                <a:solidFill>
                  <a:schemeClr val="bg1"/>
                </a:solidFill>
              </a:rPr>
              <a:t>Purification : </a:t>
            </a:r>
            <a:r>
              <a:rPr lang="en-US" altLang="fr-FR" sz="1600" b="1" dirty="0" err="1" smtClean="0">
                <a:solidFill>
                  <a:schemeClr val="bg1"/>
                </a:solidFill>
              </a:rPr>
              <a:t>Biomethane</a:t>
            </a:r>
            <a:endParaRPr lang="en-US" altLang="fr-FR" sz="1600" b="1" dirty="0" smtClean="0">
              <a:solidFill>
                <a:schemeClr val="bg1"/>
              </a:solidFill>
            </a:endParaRPr>
          </a:p>
          <a:p>
            <a:pPr algn="ctr" eaLnBrk="1" hangingPunct="1">
              <a:spcBef>
                <a:spcPct val="0"/>
              </a:spcBef>
              <a:buFontTx/>
              <a:buNone/>
            </a:pPr>
            <a:r>
              <a:rPr lang="en-US" altLang="fr-FR" sz="1600" b="1" dirty="0" err="1" smtClean="0">
                <a:solidFill>
                  <a:schemeClr val="bg1"/>
                </a:solidFill>
              </a:rPr>
              <a:t>Conditionning</a:t>
            </a:r>
            <a:r>
              <a:rPr lang="en-US" altLang="fr-FR" sz="1600" b="1" dirty="0" smtClean="0">
                <a:solidFill>
                  <a:schemeClr val="bg1"/>
                </a:solidFill>
              </a:rPr>
              <a:t> : Compression, </a:t>
            </a:r>
            <a:r>
              <a:rPr lang="en-US" altLang="fr-FR" sz="1600" b="1" dirty="0" err="1" smtClean="0">
                <a:solidFill>
                  <a:schemeClr val="bg1"/>
                </a:solidFill>
              </a:rPr>
              <a:t>odorisation</a:t>
            </a:r>
            <a:r>
              <a:rPr lang="en-US" altLang="fr-FR" sz="1600" b="1" dirty="0" smtClean="0">
                <a:solidFill>
                  <a:schemeClr val="bg1"/>
                </a:solidFill>
              </a:rPr>
              <a:t>, </a:t>
            </a:r>
            <a:br>
              <a:rPr lang="en-US" altLang="fr-FR" sz="1600" b="1" dirty="0" smtClean="0">
                <a:solidFill>
                  <a:schemeClr val="bg1"/>
                </a:solidFill>
              </a:rPr>
            </a:br>
            <a:r>
              <a:rPr lang="en-US" altLang="fr-FR" sz="1600" b="1" dirty="0" smtClean="0">
                <a:solidFill>
                  <a:schemeClr val="bg1"/>
                </a:solidFill>
              </a:rPr>
              <a:t>liquefaction</a:t>
            </a:r>
            <a:endParaRPr lang="en-US" altLang="fr-FR" sz="1600" b="1" dirty="0">
              <a:solidFill>
                <a:schemeClr val="bg1"/>
              </a:solidFill>
            </a:endParaRPr>
          </a:p>
        </p:txBody>
      </p:sp>
      <p:sp>
        <p:nvSpPr>
          <p:cNvPr id="81927" name="AutoShape 7"/>
          <p:cNvSpPr>
            <a:spLocks noChangeArrowheads="1"/>
          </p:cNvSpPr>
          <p:nvPr/>
        </p:nvSpPr>
        <p:spPr bwMode="auto">
          <a:xfrm>
            <a:off x="1331913" y="3214266"/>
            <a:ext cx="792162" cy="431800"/>
          </a:xfrm>
          <a:prstGeom prst="roundRect">
            <a:avLst>
              <a:gd name="adj" fmla="val 16667"/>
            </a:avLst>
          </a:prstGeom>
          <a:solidFill>
            <a:srgbClr val="FF464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000">
                <a:solidFill>
                  <a:schemeClr val="tx1"/>
                </a:solidFill>
                <a:latin typeface="Arial" panose="020B0604020202020204" pitchFamily="34" charset="0"/>
                <a:ea typeface="ヒラギノ角ゴ Pro W3" charset="-128"/>
              </a:defRPr>
            </a:lvl1pPr>
            <a:lvl2pPr marL="742950" indent="-285750">
              <a:spcBef>
                <a:spcPct val="20000"/>
              </a:spcBef>
              <a:buChar char="–"/>
              <a:defRPr sz="2800">
                <a:solidFill>
                  <a:schemeClr val="tx1"/>
                </a:solidFill>
                <a:latin typeface="Arial" panose="020B0604020202020204" pitchFamily="34" charset="0"/>
                <a:ea typeface="ヒラギノ角ゴ Pro W3" charset="-128"/>
              </a:defRPr>
            </a:lvl2pPr>
            <a:lvl3pPr marL="1143000" indent="-228600">
              <a:spcBef>
                <a:spcPct val="20000"/>
              </a:spcBef>
              <a:buChar char="•"/>
              <a:defRPr sz="2400">
                <a:solidFill>
                  <a:schemeClr val="tx1"/>
                </a:solidFill>
                <a:latin typeface="Arial" panose="020B0604020202020204" pitchFamily="34" charset="0"/>
                <a:ea typeface="ヒラギノ角ゴ Pro W3" charset="-128"/>
              </a:defRPr>
            </a:lvl3pPr>
            <a:lvl4pPr marL="1600200" indent="-228600">
              <a:spcBef>
                <a:spcPct val="20000"/>
              </a:spcBef>
              <a:buChar char="–"/>
              <a:defRPr sz="2000">
                <a:solidFill>
                  <a:schemeClr val="tx1"/>
                </a:solidFill>
                <a:latin typeface="Arial" panose="020B0604020202020204" pitchFamily="34" charset="0"/>
                <a:ea typeface="ヒラギノ角ゴ Pro W3" charset="-128"/>
              </a:defRPr>
            </a:lvl4pPr>
            <a:lvl5pPr marL="2057400" indent="-228600">
              <a:spcBef>
                <a:spcPct val="20000"/>
              </a:spcBef>
              <a:buChar char="»"/>
              <a:defRPr sz="2000">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9pPr>
          </a:lstStyle>
          <a:p>
            <a:pPr algn="ctr" eaLnBrk="1" hangingPunct="1">
              <a:spcBef>
                <a:spcPct val="0"/>
              </a:spcBef>
              <a:buFontTx/>
              <a:buNone/>
            </a:pPr>
            <a:r>
              <a:rPr lang="en-US" altLang="fr-FR" sz="1400" b="1" dirty="0" smtClean="0">
                <a:solidFill>
                  <a:schemeClr val="bg1"/>
                </a:solidFill>
              </a:rPr>
              <a:t>Heat</a:t>
            </a:r>
            <a:endParaRPr lang="en-US" altLang="fr-FR" sz="1400" b="1" dirty="0">
              <a:solidFill>
                <a:schemeClr val="bg1"/>
              </a:solidFill>
            </a:endParaRPr>
          </a:p>
        </p:txBody>
      </p:sp>
      <p:sp>
        <p:nvSpPr>
          <p:cNvPr id="81928" name="AutoShape 8"/>
          <p:cNvSpPr>
            <a:spLocks noChangeArrowheads="1"/>
          </p:cNvSpPr>
          <p:nvPr/>
        </p:nvSpPr>
        <p:spPr bwMode="auto">
          <a:xfrm>
            <a:off x="179388" y="5014491"/>
            <a:ext cx="863600" cy="431800"/>
          </a:xfrm>
          <a:prstGeom prst="roundRect">
            <a:avLst>
              <a:gd name="adj" fmla="val 16667"/>
            </a:avLst>
          </a:prstGeom>
          <a:solidFill>
            <a:srgbClr val="FF990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Arial" panose="020B0604020202020204" pitchFamily="34" charset="0"/>
                <a:ea typeface="ヒラギノ角ゴ Pro W3" charset="-128"/>
              </a:defRPr>
            </a:lvl1pPr>
            <a:lvl2pPr marL="742950" indent="-285750">
              <a:spcBef>
                <a:spcPct val="20000"/>
              </a:spcBef>
              <a:buChar char="–"/>
              <a:defRPr sz="2800">
                <a:solidFill>
                  <a:schemeClr val="tx1"/>
                </a:solidFill>
                <a:latin typeface="Arial" panose="020B0604020202020204" pitchFamily="34" charset="0"/>
                <a:ea typeface="ヒラギノ角ゴ Pro W3" charset="-128"/>
              </a:defRPr>
            </a:lvl2pPr>
            <a:lvl3pPr marL="1143000" indent="-228600">
              <a:spcBef>
                <a:spcPct val="20000"/>
              </a:spcBef>
              <a:buChar char="•"/>
              <a:defRPr sz="2400">
                <a:solidFill>
                  <a:schemeClr val="tx1"/>
                </a:solidFill>
                <a:latin typeface="Arial" panose="020B0604020202020204" pitchFamily="34" charset="0"/>
                <a:ea typeface="ヒラギノ角ゴ Pro W3" charset="-128"/>
              </a:defRPr>
            </a:lvl3pPr>
            <a:lvl4pPr marL="1600200" indent="-228600">
              <a:spcBef>
                <a:spcPct val="20000"/>
              </a:spcBef>
              <a:buChar char="–"/>
              <a:defRPr sz="2000">
                <a:solidFill>
                  <a:schemeClr val="tx1"/>
                </a:solidFill>
                <a:latin typeface="Arial" panose="020B0604020202020204" pitchFamily="34" charset="0"/>
                <a:ea typeface="ヒラギノ角ゴ Pro W3" charset="-128"/>
              </a:defRPr>
            </a:lvl4pPr>
            <a:lvl5pPr marL="2057400" indent="-228600">
              <a:spcBef>
                <a:spcPct val="20000"/>
              </a:spcBef>
              <a:buChar char="»"/>
              <a:defRPr sz="2000">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9pPr>
          </a:lstStyle>
          <a:p>
            <a:pPr algn="ctr" eaLnBrk="1" hangingPunct="1">
              <a:spcBef>
                <a:spcPct val="0"/>
              </a:spcBef>
              <a:buFontTx/>
              <a:buNone/>
            </a:pPr>
            <a:r>
              <a:rPr lang="en-US" altLang="fr-FR" sz="1400" b="1" dirty="0" smtClean="0">
                <a:solidFill>
                  <a:schemeClr val="bg1"/>
                </a:solidFill>
              </a:rPr>
              <a:t>Industry</a:t>
            </a:r>
            <a:endParaRPr lang="en-US" altLang="fr-FR" sz="1400" b="1" dirty="0">
              <a:solidFill>
                <a:schemeClr val="bg1"/>
              </a:solidFill>
            </a:endParaRPr>
          </a:p>
        </p:txBody>
      </p:sp>
      <p:sp>
        <p:nvSpPr>
          <p:cNvPr id="148489" name="AutoShape 9"/>
          <p:cNvSpPr>
            <a:spLocks noChangeArrowheads="1"/>
          </p:cNvSpPr>
          <p:nvPr/>
        </p:nvSpPr>
        <p:spPr bwMode="auto">
          <a:xfrm>
            <a:off x="4500563" y="4767059"/>
            <a:ext cx="1439862" cy="1008063"/>
          </a:xfrm>
          <a:prstGeom prst="roundRect">
            <a:avLst>
              <a:gd name="adj" fmla="val 16667"/>
            </a:avLst>
          </a:prstGeom>
          <a:solidFill>
            <a:srgbClr val="00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Arial" panose="020B0604020202020204" pitchFamily="34" charset="0"/>
                <a:ea typeface="ヒラギノ角ゴ Pro W3" charset="-128"/>
              </a:defRPr>
            </a:lvl1pPr>
            <a:lvl2pPr marL="742950" indent="-285750">
              <a:spcBef>
                <a:spcPct val="20000"/>
              </a:spcBef>
              <a:buChar char="–"/>
              <a:defRPr sz="2800">
                <a:solidFill>
                  <a:schemeClr val="tx1"/>
                </a:solidFill>
                <a:latin typeface="Arial" panose="020B0604020202020204" pitchFamily="34" charset="0"/>
                <a:ea typeface="ヒラギノ角ゴ Pro W3" charset="-128"/>
              </a:defRPr>
            </a:lvl2pPr>
            <a:lvl3pPr marL="1143000" indent="-228600">
              <a:spcBef>
                <a:spcPct val="20000"/>
              </a:spcBef>
              <a:buChar char="•"/>
              <a:defRPr sz="2400">
                <a:solidFill>
                  <a:schemeClr val="tx1"/>
                </a:solidFill>
                <a:latin typeface="Arial" panose="020B0604020202020204" pitchFamily="34" charset="0"/>
                <a:ea typeface="ヒラギノ角ゴ Pro W3" charset="-128"/>
              </a:defRPr>
            </a:lvl3pPr>
            <a:lvl4pPr marL="1600200" indent="-228600">
              <a:spcBef>
                <a:spcPct val="20000"/>
              </a:spcBef>
              <a:buChar char="–"/>
              <a:defRPr sz="2000">
                <a:solidFill>
                  <a:schemeClr val="tx1"/>
                </a:solidFill>
                <a:latin typeface="Arial" panose="020B0604020202020204" pitchFamily="34" charset="0"/>
                <a:ea typeface="ヒラギノ角ゴ Pro W3" charset="-128"/>
              </a:defRPr>
            </a:lvl4pPr>
            <a:lvl5pPr marL="2057400" indent="-228600">
              <a:spcBef>
                <a:spcPct val="20000"/>
              </a:spcBef>
              <a:buChar char="»"/>
              <a:defRPr sz="2000">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9pPr>
          </a:lstStyle>
          <a:p>
            <a:pPr algn="ctr" eaLnBrk="1" hangingPunct="1">
              <a:spcBef>
                <a:spcPct val="0"/>
              </a:spcBef>
              <a:buFontTx/>
              <a:buNone/>
            </a:pPr>
            <a:r>
              <a:rPr lang="en-US" altLang="fr-FR" sz="1600" b="1" dirty="0" smtClean="0">
                <a:solidFill>
                  <a:schemeClr val="bg1"/>
                </a:solidFill>
              </a:rPr>
              <a:t>Bio – NGV</a:t>
            </a:r>
          </a:p>
        </p:txBody>
      </p:sp>
      <p:sp>
        <p:nvSpPr>
          <p:cNvPr id="148492" name="AutoShape 12"/>
          <p:cNvSpPr>
            <a:spLocks noChangeArrowheads="1"/>
          </p:cNvSpPr>
          <p:nvPr/>
        </p:nvSpPr>
        <p:spPr bwMode="auto">
          <a:xfrm>
            <a:off x="6045201" y="4767090"/>
            <a:ext cx="1439862" cy="1008000"/>
          </a:xfrm>
          <a:prstGeom prst="roundRect">
            <a:avLst>
              <a:gd name="adj" fmla="val 16667"/>
            </a:avLst>
          </a:prstGeom>
          <a:solidFill>
            <a:srgbClr val="00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fr-FR" sz="1600" b="1" dirty="0">
                <a:solidFill>
                  <a:schemeClr val="bg1"/>
                </a:solidFill>
                <a:ea typeface="ヒラギノ角ゴ Pro W3" charset="-128"/>
              </a:rPr>
              <a:t>Injection to</a:t>
            </a:r>
            <a:br>
              <a:rPr lang="en-US" altLang="fr-FR" sz="1600" b="1" dirty="0">
                <a:solidFill>
                  <a:schemeClr val="bg1"/>
                </a:solidFill>
                <a:ea typeface="ヒラギノ角ゴ Pro W3" charset="-128"/>
              </a:rPr>
            </a:br>
            <a:r>
              <a:rPr lang="en-US" altLang="fr-FR" sz="1600" b="1" dirty="0">
                <a:solidFill>
                  <a:schemeClr val="bg1"/>
                </a:solidFill>
                <a:ea typeface="ヒラギノ角ゴ Pro W3" charset="-128"/>
              </a:rPr>
              <a:t>Public gas </a:t>
            </a:r>
          </a:p>
          <a:p>
            <a:pPr algn="ctr" eaLnBrk="1" hangingPunct="1"/>
            <a:r>
              <a:rPr lang="en-US" altLang="fr-FR" sz="1600" b="1" dirty="0">
                <a:solidFill>
                  <a:schemeClr val="bg1"/>
                </a:solidFill>
                <a:ea typeface="ヒラギノ角ゴ Pro W3" charset="-128"/>
              </a:rPr>
              <a:t>grid</a:t>
            </a:r>
          </a:p>
        </p:txBody>
      </p:sp>
      <p:sp>
        <p:nvSpPr>
          <p:cNvPr id="148494" name="AutoShape 14"/>
          <p:cNvSpPr>
            <a:spLocks noChangeArrowheads="1"/>
          </p:cNvSpPr>
          <p:nvPr/>
        </p:nvSpPr>
        <p:spPr bwMode="auto">
          <a:xfrm>
            <a:off x="7524328" y="4767090"/>
            <a:ext cx="1440000" cy="1008000"/>
          </a:xfrm>
          <a:prstGeom prst="roundRect">
            <a:avLst>
              <a:gd name="adj" fmla="val 16667"/>
            </a:avLst>
          </a:prstGeom>
          <a:solidFill>
            <a:srgbClr val="00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fr-FR" sz="1600" b="1" dirty="0">
              <a:solidFill>
                <a:schemeClr val="bg1"/>
              </a:solidFill>
              <a:ea typeface="ヒラギノ角ゴ Pro W3" charset="-128"/>
            </a:endParaRPr>
          </a:p>
          <a:p>
            <a:pPr algn="ctr" eaLnBrk="1" hangingPunct="1"/>
            <a:r>
              <a:rPr lang="en-US" altLang="fr-FR" sz="1600" b="1" dirty="0">
                <a:solidFill>
                  <a:schemeClr val="bg1"/>
                </a:solidFill>
                <a:ea typeface="ヒラギノ角ゴ Pro W3" charset="-128"/>
              </a:rPr>
              <a:t>Bio LNG</a:t>
            </a:r>
          </a:p>
          <a:p>
            <a:pPr algn="ctr" eaLnBrk="1" hangingPunct="1"/>
            <a:r>
              <a:rPr lang="en-US" altLang="fr-FR" sz="1600" b="1" dirty="0">
                <a:solidFill>
                  <a:schemeClr val="bg1"/>
                </a:solidFill>
                <a:ea typeface="ヒラギノ角ゴ Pro W3" charset="-128"/>
              </a:rPr>
              <a:t>- 160°C</a:t>
            </a:r>
          </a:p>
          <a:p>
            <a:pPr algn="ctr" eaLnBrk="1" hangingPunct="1"/>
            <a:endParaRPr lang="en-US" altLang="fr-FR" sz="1600" b="1" dirty="0">
              <a:solidFill>
                <a:schemeClr val="bg1"/>
              </a:solidFill>
              <a:ea typeface="ヒラギノ角ゴ Pro W3" charset="-128"/>
            </a:endParaRPr>
          </a:p>
        </p:txBody>
      </p:sp>
      <p:sp>
        <p:nvSpPr>
          <p:cNvPr id="81935" name="AutoShape 15"/>
          <p:cNvSpPr>
            <a:spLocks noChangeArrowheads="1"/>
          </p:cNvSpPr>
          <p:nvPr/>
        </p:nvSpPr>
        <p:spPr bwMode="auto">
          <a:xfrm>
            <a:off x="179388" y="3212679"/>
            <a:ext cx="1079500" cy="431800"/>
          </a:xfrm>
          <a:prstGeom prst="roundRect">
            <a:avLst>
              <a:gd name="adj" fmla="val 16667"/>
            </a:avLst>
          </a:prstGeom>
          <a:solidFill>
            <a:srgbClr val="FF990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Arial" panose="020B0604020202020204" pitchFamily="34" charset="0"/>
                <a:ea typeface="ヒラギノ角ゴ Pro W3" charset="-128"/>
              </a:defRPr>
            </a:lvl1pPr>
            <a:lvl2pPr marL="742950" indent="-285750">
              <a:spcBef>
                <a:spcPct val="20000"/>
              </a:spcBef>
              <a:buChar char="–"/>
              <a:defRPr sz="2800">
                <a:solidFill>
                  <a:schemeClr val="tx1"/>
                </a:solidFill>
                <a:latin typeface="Arial" panose="020B0604020202020204" pitchFamily="34" charset="0"/>
                <a:ea typeface="ヒラギノ角ゴ Pro W3" charset="-128"/>
              </a:defRPr>
            </a:lvl2pPr>
            <a:lvl3pPr marL="1143000" indent="-228600">
              <a:spcBef>
                <a:spcPct val="20000"/>
              </a:spcBef>
              <a:buChar char="•"/>
              <a:defRPr sz="2400">
                <a:solidFill>
                  <a:schemeClr val="tx1"/>
                </a:solidFill>
                <a:latin typeface="Arial" panose="020B0604020202020204" pitchFamily="34" charset="0"/>
                <a:ea typeface="ヒラギノ角ゴ Pro W3" charset="-128"/>
              </a:defRPr>
            </a:lvl3pPr>
            <a:lvl4pPr marL="1600200" indent="-228600">
              <a:spcBef>
                <a:spcPct val="20000"/>
              </a:spcBef>
              <a:buChar char="–"/>
              <a:defRPr sz="2000">
                <a:solidFill>
                  <a:schemeClr val="tx1"/>
                </a:solidFill>
                <a:latin typeface="Arial" panose="020B0604020202020204" pitchFamily="34" charset="0"/>
                <a:ea typeface="ヒラギノ角ゴ Pro W3" charset="-128"/>
              </a:defRPr>
            </a:lvl4pPr>
            <a:lvl5pPr marL="2057400" indent="-228600">
              <a:spcBef>
                <a:spcPct val="20000"/>
              </a:spcBef>
              <a:buChar char="»"/>
              <a:defRPr sz="2000">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9pPr>
          </a:lstStyle>
          <a:p>
            <a:pPr algn="ctr" eaLnBrk="1" hangingPunct="1">
              <a:spcBef>
                <a:spcPct val="0"/>
              </a:spcBef>
              <a:buFontTx/>
              <a:buNone/>
            </a:pPr>
            <a:r>
              <a:rPr lang="en-US" altLang="fr-FR" sz="1400" b="1" dirty="0" smtClean="0">
                <a:solidFill>
                  <a:schemeClr val="bg1"/>
                </a:solidFill>
              </a:rPr>
              <a:t>Pipes</a:t>
            </a:r>
            <a:endParaRPr lang="en-US" altLang="fr-FR" sz="1400" b="1" dirty="0">
              <a:solidFill>
                <a:schemeClr val="bg1"/>
              </a:solidFill>
            </a:endParaRPr>
          </a:p>
        </p:txBody>
      </p:sp>
      <p:sp>
        <p:nvSpPr>
          <p:cNvPr id="81936" name="Line 16"/>
          <p:cNvSpPr>
            <a:spLocks noChangeShapeType="1"/>
          </p:cNvSpPr>
          <p:nvPr/>
        </p:nvSpPr>
        <p:spPr bwMode="auto">
          <a:xfrm>
            <a:off x="539750" y="1990304"/>
            <a:ext cx="2965204" cy="0"/>
          </a:xfrm>
          <a:prstGeom prst="line">
            <a:avLst/>
          </a:prstGeom>
          <a:noFill/>
          <a:ln w="381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1939" name="Line 19"/>
          <p:cNvSpPr>
            <a:spLocks noChangeShapeType="1"/>
          </p:cNvSpPr>
          <p:nvPr/>
        </p:nvSpPr>
        <p:spPr bwMode="auto">
          <a:xfrm>
            <a:off x="2700338" y="1990304"/>
            <a:ext cx="0" cy="358775"/>
          </a:xfrm>
          <a:prstGeom prst="line">
            <a:avLst/>
          </a:prstGeom>
          <a:noFill/>
          <a:ln w="381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1940" name="Line 20"/>
          <p:cNvSpPr>
            <a:spLocks noChangeShapeType="1"/>
          </p:cNvSpPr>
          <p:nvPr/>
        </p:nvSpPr>
        <p:spPr bwMode="auto">
          <a:xfrm>
            <a:off x="1476375" y="2780879"/>
            <a:ext cx="0" cy="433387"/>
          </a:xfrm>
          <a:prstGeom prst="line">
            <a:avLst/>
          </a:prstGeom>
          <a:noFill/>
          <a:ln w="38100">
            <a:solidFill>
              <a:srgbClr val="FF464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1941" name="Line 21"/>
          <p:cNvSpPr>
            <a:spLocks noChangeShapeType="1"/>
          </p:cNvSpPr>
          <p:nvPr/>
        </p:nvSpPr>
        <p:spPr bwMode="auto">
          <a:xfrm>
            <a:off x="3348038" y="2780879"/>
            <a:ext cx="0" cy="433387"/>
          </a:xfrm>
          <a:prstGeom prst="line">
            <a:avLst/>
          </a:prstGeom>
          <a:noFill/>
          <a:ln w="38100">
            <a:solidFill>
              <a:srgbClr val="FF464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1945" name="AutoShape 25"/>
          <p:cNvSpPr>
            <a:spLocks noChangeArrowheads="1"/>
          </p:cNvSpPr>
          <p:nvPr/>
        </p:nvSpPr>
        <p:spPr bwMode="auto">
          <a:xfrm>
            <a:off x="1547813" y="5014491"/>
            <a:ext cx="1296987" cy="503238"/>
          </a:xfrm>
          <a:prstGeom prst="roundRect">
            <a:avLst>
              <a:gd name="adj" fmla="val 16667"/>
            </a:avLst>
          </a:prstGeom>
          <a:solidFill>
            <a:srgbClr val="FF990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Arial" panose="020B0604020202020204" pitchFamily="34" charset="0"/>
                <a:ea typeface="ヒラギノ角ゴ Pro W3" charset="-128"/>
              </a:defRPr>
            </a:lvl1pPr>
            <a:lvl2pPr marL="742950" indent="-285750">
              <a:spcBef>
                <a:spcPct val="20000"/>
              </a:spcBef>
              <a:buChar char="–"/>
              <a:defRPr sz="2800">
                <a:solidFill>
                  <a:schemeClr val="tx1"/>
                </a:solidFill>
                <a:latin typeface="Arial" panose="020B0604020202020204" pitchFamily="34" charset="0"/>
                <a:ea typeface="ヒラギノ角ゴ Pro W3" charset="-128"/>
              </a:defRPr>
            </a:lvl2pPr>
            <a:lvl3pPr marL="1143000" indent="-228600">
              <a:spcBef>
                <a:spcPct val="20000"/>
              </a:spcBef>
              <a:buChar char="•"/>
              <a:defRPr sz="2400">
                <a:solidFill>
                  <a:schemeClr val="tx1"/>
                </a:solidFill>
                <a:latin typeface="Arial" panose="020B0604020202020204" pitchFamily="34" charset="0"/>
                <a:ea typeface="ヒラギノ角ゴ Pro W3" charset="-128"/>
              </a:defRPr>
            </a:lvl3pPr>
            <a:lvl4pPr marL="1600200" indent="-228600">
              <a:spcBef>
                <a:spcPct val="20000"/>
              </a:spcBef>
              <a:buChar char="–"/>
              <a:defRPr sz="2000">
                <a:solidFill>
                  <a:schemeClr val="tx1"/>
                </a:solidFill>
                <a:latin typeface="Arial" panose="020B0604020202020204" pitchFamily="34" charset="0"/>
                <a:ea typeface="ヒラギノ角ゴ Pro W3" charset="-128"/>
              </a:defRPr>
            </a:lvl4pPr>
            <a:lvl5pPr marL="2057400" indent="-228600">
              <a:spcBef>
                <a:spcPct val="20000"/>
              </a:spcBef>
              <a:buChar char="»"/>
              <a:defRPr sz="2000">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9pPr>
          </a:lstStyle>
          <a:p>
            <a:pPr algn="ctr" eaLnBrk="1" hangingPunct="1">
              <a:spcBef>
                <a:spcPct val="0"/>
              </a:spcBef>
              <a:buFontTx/>
              <a:buNone/>
            </a:pPr>
            <a:r>
              <a:rPr lang="en-US" altLang="fr-FR" sz="1400" b="1" dirty="0" smtClean="0">
                <a:solidFill>
                  <a:schemeClr val="bg1"/>
                </a:solidFill>
              </a:rPr>
              <a:t>Heat network</a:t>
            </a:r>
            <a:endParaRPr lang="en-US" altLang="fr-FR" sz="1400" b="1" dirty="0">
              <a:solidFill>
                <a:schemeClr val="bg1"/>
              </a:solidFill>
            </a:endParaRPr>
          </a:p>
        </p:txBody>
      </p:sp>
      <p:sp>
        <p:nvSpPr>
          <p:cNvPr id="81946" name="AutoShape 26"/>
          <p:cNvSpPr>
            <a:spLocks noChangeArrowheads="1"/>
          </p:cNvSpPr>
          <p:nvPr/>
        </p:nvSpPr>
        <p:spPr bwMode="auto">
          <a:xfrm>
            <a:off x="1692275" y="3861966"/>
            <a:ext cx="792163" cy="503238"/>
          </a:xfrm>
          <a:prstGeom prst="roundRect">
            <a:avLst>
              <a:gd name="adj" fmla="val 16667"/>
            </a:avLst>
          </a:prstGeom>
          <a:solidFill>
            <a:srgbClr val="FF464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000">
                <a:solidFill>
                  <a:schemeClr val="tx1"/>
                </a:solidFill>
                <a:latin typeface="Arial" panose="020B0604020202020204" pitchFamily="34" charset="0"/>
                <a:ea typeface="ヒラギノ角ゴ Pro W3" charset="-128"/>
              </a:defRPr>
            </a:lvl1pPr>
            <a:lvl2pPr marL="742950" indent="-285750">
              <a:spcBef>
                <a:spcPct val="20000"/>
              </a:spcBef>
              <a:buChar char="–"/>
              <a:defRPr sz="2800">
                <a:solidFill>
                  <a:schemeClr val="tx1"/>
                </a:solidFill>
                <a:latin typeface="Arial" panose="020B0604020202020204" pitchFamily="34" charset="0"/>
                <a:ea typeface="ヒラギノ角ゴ Pro W3" charset="-128"/>
              </a:defRPr>
            </a:lvl2pPr>
            <a:lvl3pPr marL="1143000" indent="-228600">
              <a:spcBef>
                <a:spcPct val="20000"/>
              </a:spcBef>
              <a:buChar char="•"/>
              <a:defRPr sz="2400">
                <a:solidFill>
                  <a:schemeClr val="tx1"/>
                </a:solidFill>
                <a:latin typeface="Arial" panose="020B0604020202020204" pitchFamily="34" charset="0"/>
                <a:ea typeface="ヒラギノ角ゴ Pro W3" charset="-128"/>
              </a:defRPr>
            </a:lvl3pPr>
            <a:lvl4pPr marL="1600200" indent="-228600">
              <a:spcBef>
                <a:spcPct val="20000"/>
              </a:spcBef>
              <a:buChar char="–"/>
              <a:defRPr sz="2000">
                <a:solidFill>
                  <a:schemeClr val="tx1"/>
                </a:solidFill>
                <a:latin typeface="Arial" panose="020B0604020202020204" pitchFamily="34" charset="0"/>
                <a:ea typeface="ヒラギノ角ゴ Pro W3" charset="-128"/>
              </a:defRPr>
            </a:lvl4pPr>
            <a:lvl5pPr marL="2057400" indent="-228600">
              <a:spcBef>
                <a:spcPct val="20000"/>
              </a:spcBef>
              <a:buChar char="»"/>
              <a:defRPr sz="2000">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9pPr>
          </a:lstStyle>
          <a:p>
            <a:pPr algn="ctr" eaLnBrk="1" hangingPunct="1">
              <a:spcBef>
                <a:spcPct val="0"/>
              </a:spcBef>
              <a:buFontTx/>
              <a:buNone/>
            </a:pPr>
            <a:r>
              <a:rPr lang="en-US" altLang="fr-FR" sz="1400" b="1" dirty="0" smtClean="0">
                <a:solidFill>
                  <a:schemeClr val="bg1"/>
                </a:solidFill>
              </a:rPr>
              <a:t>Plant </a:t>
            </a:r>
          </a:p>
          <a:p>
            <a:pPr algn="ctr" eaLnBrk="1" hangingPunct="1">
              <a:spcBef>
                <a:spcPct val="0"/>
              </a:spcBef>
              <a:buFontTx/>
              <a:buNone/>
            </a:pPr>
            <a:r>
              <a:rPr lang="en-US" altLang="fr-FR" sz="1400" b="1" dirty="0" smtClean="0">
                <a:solidFill>
                  <a:schemeClr val="bg1"/>
                </a:solidFill>
              </a:rPr>
              <a:t>needs</a:t>
            </a:r>
            <a:endParaRPr lang="en-US" altLang="fr-FR" sz="1400" b="1" dirty="0">
              <a:solidFill>
                <a:schemeClr val="bg1"/>
              </a:solidFill>
            </a:endParaRPr>
          </a:p>
        </p:txBody>
      </p:sp>
      <p:sp>
        <p:nvSpPr>
          <p:cNvPr id="81947" name="AutoShape 27"/>
          <p:cNvSpPr>
            <a:spLocks noChangeArrowheads="1"/>
          </p:cNvSpPr>
          <p:nvPr/>
        </p:nvSpPr>
        <p:spPr bwMode="auto">
          <a:xfrm>
            <a:off x="3132138" y="5014491"/>
            <a:ext cx="936624" cy="503238"/>
          </a:xfrm>
          <a:prstGeom prst="roundRect">
            <a:avLst>
              <a:gd name="adj" fmla="val 16667"/>
            </a:avLst>
          </a:prstGeom>
          <a:solidFill>
            <a:srgbClr val="FF464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000">
                <a:solidFill>
                  <a:schemeClr val="tx1"/>
                </a:solidFill>
                <a:latin typeface="Arial" panose="020B0604020202020204" pitchFamily="34" charset="0"/>
                <a:ea typeface="ヒラギノ角ゴ Pro W3" charset="-128"/>
              </a:defRPr>
            </a:lvl1pPr>
            <a:lvl2pPr marL="742950" indent="-285750">
              <a:spcBef>
                <a:spcPct val="20000"/>
              </a:spcBef>
              <a:buChar char="–"/>
              <a:defRPr sz="2800">
                <a:solidFill>
                  <a:schemeClr val="tx1"/>
                </a:solidFill>
                <a:latin typeface="Arial" panose="020B0604020202020204" pitchFamily="34" charset="0"/>
                <a:ea typeface="ヒラギノ角ゴ Pro W3" charset="-128"/>
              </a:defRPr>
            </a:lvl2pPr>
            <a:lvl3pPr marL="1143000" indent="-228600">
              <a:spcBef>
                <a:spcPct val="20000"/>
              </a:spcBef>
              <a:buChar char="•"/>
              <a:defRPr sz="2400">
                <a:solidFill>
                  <a:schemeClr val="tx1"/>
                </a:solidFill>
                <a:latin typeface="Arial" panose="020B0604020202020204" pitchFamily="34" charset="0"/>
                <a:ea typeface="ヒラギノ角ゴ Pro W3" charset="-128"/>
              </a:defRPr>
            </a:lvl3pPr>
            <a:lvl4pPr marL="1600200" indent="-228600">
              <a:spcBef>
                <a:spcPct val="20000"/>
              </a:spcBef>
              <a:buChar char="–"/>
              <a:defRPr sz="2000">
                <a:solidFill>
                  <a:schemeClr val="tx1"/>
                </a:solidFill>
                <a:latin typeface="Arial" panose="020B0604020202020204" pitchFamily="34" charset="0"/>
                <a:ea typeface="ヒラギノ角ゴ Pro W3" charset="-128"/>
              </a:defRPr>
            </a:lvl4pPr>
            <a:lvl5pPr marL="2057400" indent="-228600">
              <a:spcBef>
                <a:spcPct val="20000"/>
              </a:spcBef>
              <a:buChar char="»"/>
              <a:defRPr sz="2000">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9pPr>
          </a:lstStyle>
          <a:p>
            <a:pPr algn="ctr" eaLnBrk="1" hangingPunct="1">
              <a:spcBef>
                <a:spcPct val="0"/>
              </a:spcBef>
              <a:buFontTx/>
              <a:buNone/>
            </a:pPr>
            <a:r>
              <a:rPr lang="en-US" altLang="fr-FR" sz="1400" b="1" dirty="0" smtClean="0">
                <a:solidFill>
                  <a:schemeClr val="bg1"/>
                </a:solidFill>
              </a:rPr>
              <a:t>Electricity </a:t>
            </a:r>
          </a:p>
          <a:p>
            <a:pPr algn="ctr" eaLnBrk="1" hangingPunct="1">
              <a:spcBef>
                <a:spcPct val="0"/>
              </a:spcBef>
              <a:buFontTx/>
              <a:buNone/>
            </a:pPr>
            <a:r>
              <a:rPr lang="en-US" altLang="fr-FR" sz="1400" b="1" dirty="0" smtClean="0">
                <a:solidFill>
                  <a:schemeClr val="bg1"/>
                </a:solidFill>
              </a:rPr>
              <a:t>Network</a:t>
            </a:r>
            <a:endParaRPr lang="en-US" altLang="fr-FR" sz="1400" b="1" dirty="0">
              <a:solidFill>
                <a:schemeClr val="bg1"/>
              </a:solidFill>
            </a:endParaRPr>
          </a:p>
        </p:txBody>
      </p:sp>
      <p:sp>
        <p:nvSpPr>
          <p:cNvPr id="81948" name="Line 28"/>
          <p:cNvSpPr>
            <a:spLocks noChangeShapeType="1"/>
          </p:cNvSpPr>
          <p:nvPr/>
        </p:nvSpPr>
        <p:spPr bwMode="auto">
          <a:xfrm>
            <a:off x="539750" y="3646066"/>
            <a:ext cx="0" cy="1368425"/>
          </a:xfrm>
          <a:prstGeom prst="line">
            <a:avLst/>
          </a:prstGeom>
          <a:noFill/>
          <a:ln w="381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1949" name="Line 29"/>
          <p:cNvSpPr>
            <a:spLocks noChangeShapeType="1"/>
          </p:cNvSpPr>
          <p:nvPr/>
        </p:nvSpPr>
        <p:spPr bwMode="auto">
          <a:xfrm>
            <a:off x="1908175" y="3646066"/>
            <a:ext cx="0" cy="215900"/>
          </a:xfrm>
          <a:prstGeom prst="line">
            <a:avLst/>
          </a:prstGeom>
          <a:noFill/>
          <a:ln w="38100">
            <a:solidFill>
              <a:srgbClr val="FF464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1950" name="Line 30"/>
          <p:cNvSpPr>
            <a:spLocks noChangeShapeType="1"/>
          </p:cNvSpPr>
          <p:nvPr/>
        </p:nvSpPr>
        <p:spPr bwMode="auto">
          <a:xfrm flipH="1">
            <a:off x="2268538" y="3646066"/>
            <a:ext cx="0" cy="215900"/>
          </a:xfrm>
          <a:prstGeom prst="line">
            <a:avLst/>
          </a:prstGeom>
          <a:noFill/>
          <a:ln w="38100">
            <a:solidFill>
              <a:srgbClr val="FF464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1951" name="Line 31"/>
          <p:cNvSpPr>
            <a:spLocks noChangeShapeType="1"/>
          </p:cNvSpPr>
          <p:nvPr/>
        </p:nvSpPr>
        <p:spPr bwMode="auto">
          <a:xfrm>
            <a:off x="2628900" y="3646066"/>
            <a:ext cx="0" cy="1368425"/>
          </a:xfrm>
          <a:prstGeom prst="line">
            <a:avLst/>
          </a:prstGeom>
          <a:noFill/>
          <a:ln w="381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1952" name="Line 32"/>
          <p:cNvSpPr>
            <a:spLocks noChangeShapeType="1"/>
          </p:cNvSpPr>
          <p:nvPr/>
        </p:nvSpPr>
        <p:spPr bwMode="auto">
          <a:xfrm>
            <a:off x="3708400" y="3646066"/>
            <a:ext cx="0" cy="1368425"/>
          </a:xfrm>
          <a:prstGeom prst="line">
            <a:avLst/>
          </a:prstGeom>
          <a:noFill/>
          <a:ln w="38100">
            <a:solidFill>
              <a:srgbClr val="FF464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1953" name="Line 33"/>
          <p:cNvSpPr>
            <a:spLocks noChangeShapeType="1"/>
          </p:cNvSpPr>
          <p:nvPr/>
        </p:nvSpPr>
        <p:spPr bwMode="auto">
          <a:xfrm>
            <a:off x="1620838" y="3646066"/>
            <a:ext cx="0" cy="1368425"/>
          </a:xfrm>
          <a:prstGeom prst="line">
            <a:avLst/>
          </a:prstGeom>
          <a:noFill/>
          <a:ln w="381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48514" name="Line 34"/>
          <p:cNvSpPr>
            <a:spLocks noChangeShapeType="1"/>
          </p:cNvSpPr>
          <p:nvPr/>
        </p:nvSpPr>
        <p:spPr bwMode="auto">
          <a:xfrm>
            <a:off x="5219700" y="3170201"/>
            <a:ext cx="0" cy="1596858"/>
          </a:xfrm>
          <a:prstGeom prst="line">
            <a:avLst/>
          </a:prstGeom>
          <a:noFill/>
          <a:ln w="38100">
            <a:solidFill>
              <a:srgbClr val="00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1963" name="Line 43"/>
          <p:cNvSpPr>
            <a:spLocks noChangeShapeType="1"/>
          </p:cNvSpPr>
          <p:nvPr/>
        </p:nvSpPr>
        <p:spPr bwMode="auto">
          <a:xfrm>
            <a:off x="539750" y="1990304"/>
            <a:ext cx="0" cy="358775"/>
          </a:xfrm>
          <a:prstGeom prst="line">
            <a:avLst/>
          </a:prstGeom>
          <a:noFill/>
          <a:ln w="381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1964" name="Line 44"/>
          <p:cNvSpPr>
            <a:spLocks noChangeShapeType="1"/>
          </p:cNvSpPr>
          <p:nvPr/>
        </p:nvSpPr>
        <p:spPr bwMode="auto">
          <a:xfrm>
            <a:off x="539750" y="2780879"/>
            <a:ext cx="0" cy="433387"/>
          </a:xfrm>
          <a:prstGeom prst="line">
            <a:avLst/>
          </a:prstGeom>
          <a:noFill/>
          <a:ln w="381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1965" name="ZoneTexte 3"/>
          <p:cNvSpPr txBox="1">
            <a:spLocks noChangeArrowheads="1"/>
          </p:cNvSpPr>
          <p:nvPr/>
        </p:nvSpPr>
        <p:spPr bwMode="auto">
          <a:xfrm>
            <a:off x="2730500" y="3950866"/>
            <a:ext cx="9048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ヒラギノ角ゴ Pro W3" charset="-128"/>
              </a:defRPr>
            </a:lvl1pPr>
            <a:lvl2pPr marL="742950" indent="-285750">
              <a:spcBef>
                <a:spcPct val="20000"/>
              </a:spcBef>
              <a:buChar char="–"/>
              <a:defRPr sz="2800">
                <a:solidFill>
                  <a:schemeClr val="tx1"/>
                </a:solidFill>
                <a:latin typeface="Arial" panose="020B0604020202020204" pitchFamily="34" charset="0"/>
                <a:ea typeface="ヒラギノ角ゴ Pro W3" charset="-128"/>
              </a:defRPr>
            </a:lvl2pPr>
            <a:lvl3pPr marL="1143000" indent="-228600">
              <a:spcBef>
                <a:spcPct val="20000"/>
              </a:spcBef>
              <a:buChar char="•"/>
              <a:defRPr sz="2400">
                <a:solidFill>
                  <a:schemeClr val="tx1"/>
                </a:solidFill>
                <a:latin typeface="Arial" panose="020B0604020202020204" pitchFamily="34" charset="0"/>
                <a:ea typeface="ヒラギノ角ゴ Pro W3" charset="-128"/>
              </a:defRPr>
            </a:lvl3pPr>
            <a:lvl4pPr marL="1600200" indent="-228600">
              <a:spcBef>
                <a:spcPct val="20000"/>
              </a:spcBef>
              <a:buChar char="–"/>
              <a:defRPr sz="2000">
                <a:solidFill>
                  <a:schemeClr val="tx1"/>
                </a:solidFill>
                <a:latin typeface="Arial" panose="020B0604020202020204" pitchFamily="34" charset="0"/>
                <a:ea typeface="ヒラギノ角ゴ Pro W3" charset="-128"/>
              </a:defRPr>
            </a:lvl4pPr>
            <a:lvl5pPr marL="2057400" indent="-228600">
              <a:spcBef>
                <a:spcPct val="20000"/>
              </a:spcBef>
              <a:buChar char="»"/>
              <a:defRPr sz="2000">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9pPr>
          </a:lstStyle>
          <a:p>
            <a:pPr>
              <a:spcBef>
                <a:spcPct val="0"/>
              </a:spcBef>
              <a:buFontTx/>
              <a:buNone/>
            </a:pPr>
            <a:r>
              <a:rPr lang="en-US" altLang="fr-FR" sz="1400" b="1" dirty="0" smtClean="0">
                <a:solidFill>
                  <a:srgbClr val="FF4641"/>
                </a:solidFill>
              </a:rPr>
              <a:t>Existing</a:t>
            </a:r>
            <a:endParaRPr lang="en-US" altLang="fr-FR" sz="1400" b="1" dirty="0">
              <a:solidFill>
                <a:srgbClr val="FF4641"/>
              </a:solidFill>
            </a:endParaRPr>
          </a:p>
        </p:txBody>
      </p:sp>
      <p:sp>
        <p:nvSpPr>
          <p:cNvPr id="2" name="ZoneTexte 1"/>
          <p:cNvSpPr txBox="1"/>
          <p:nvPr/>
        </p:nvSpPr>
        <p:spPr>
          <a:xfrm>
            <a:off x="418093" y="1005411"/>
            <a:ext cx="4932761" cy="338554"/>
          </a:xfrm>
          <a:prstGeom prst="rect">
            <a:avLst/>
          </a:prstGeom>
          <a:noFill/>
        </p:spPr>
        <p:txBody>
          <a:bodyPr wrap="none" rtlCol="0">
            <a:spAutoFit/>
          </a:bodyPr>
          <a:lstStyle/>
          <a:p>
            <a:r>
              <a:rPr lang="fr-FR" b="1" dirty="0" err="1" smtClean="0">
                <a:solidFill>
                  <a:srgbClr val="0070C0"/>
                </a:solidFill>
              </a:rPr>
              <a:t>Biogas</a:t>
            </a:r>
            <a:r>
              <a:rPr lang="fr-FR" b="1" dirty="0">
                <a:solidFill>
                  <a:srgbClr val="0070C0"/>
                </a:solidFill>
              </a:rPr>
              <a:t> </a:t>
            </a:r>
            <a:r>
              <a:rPr lang="fr-FR" b="1" dirty="0" smtClean="0">
                <a:solidFill>
                  <a:srgbClr val="0070C0"/>
                </a:solidFill>
              </a:rPr>
              <a:t>has a </a:t>
            </a:r>
            <a:r>
              <a:rPr lang="fr-FR" b="1" dirty="0" err="1" smtClean="0">
                <a:solidFill>
                  <a:srgbClr val="0070C0"/>
                </a:solidFill>
              </a:rPr>
              <a:t>wide</a:t>
            </a:r>
            <a:r>
              <a:rPr lang="fr-FR" b="1" dirty="0" smtClean="0">
                <a:solidFill>
                  <a:srgbClr val="0070C0"/>
                </a:solidFill>
              </a:rPr>
              <a:t> </a:t>
            </a:r>
            <a:r>
              <a:rPr lang="fr-FR" b="1" dirty="0" err="1" smtClean="0">
                <a:solidFill>
                  <a:srgbClr val="0070C0"/>
                </a:solidFill>
              </a:rPr>
              <a:t>diversity</a:t>
            </a:r>
            <a:r>
              <a:rPr lang="fr-FR" b="1" dirty="0" smtClean="0">
                <a:solidFill>
                  <a:srgbClr val="0070C0"/>
                </a:solidFill>
              </a:rPr>
              <a:t> of valorisation </a:t>
            </a:r>
            <a:r>
              <a:rPr lang="fr-FR" b="1" dirty="0" err="1" smtClean="0">
                <a:solidFill>
                  <a:srgbClr val="0070C0"/>
                </a:solidFill>
              </a:rPr>
              <a:t>paths</a:t>
            </a:r>
            <a:endParaRPr lang="fr-FR" b="1" dirty="0">
              <a:solidFill>
                <a:srgbClr val="0070C0"/>
              </a:solidFill>
            </a:endParaRPr>
          </a:p>
        </p:txBody>
      </p:sp>
      <p:sp>
        <p:nvSpPr>
          <p:cNvPr id="93" name="Line 17"/>
          <p:cNvSpPr>
            <a:spLocks noChangeShapeType="1"/>
          </p:cNvSpPr>
          <p:nvPr/>
        </p:nvSpPr>
        <p:spPr bwMode="auto">
          <a:xfrm flipH="1">
            <a:off x="4860925" y="1990304"/>
            <a:ext cx="1366837" cy="0"/>
          </a:xfrm>
          <a:prstGeom prst="line">
            <a:avLst/>
          </a:prstGeom>
          <a:noFill/>
          <a:ln w="381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94" name="Line 18"/>
          <p:cNvSpPr>
            <a:spLocks noChangeShapeType="1"/>
          </p:cNvSpPr>
          <p:nvPr/>
        </p:nvSpPr>
        <p:spPr bwMode="auto">
          <a:xfrm>
            <a:off x="6211888" y="1990304"/>
            <a:ext cx="0" cy="358775"/>
          </a:xfrm>
          <a:prstGeom prst="line">
            <a:avLst/>
          </a:prstGeom>
          <a:noFill/>
          <a:ln w="381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cxnSp>
        <p:nvCxnSpPr>
          <p:cNvPr id="4" name="Connecteur droit 3"/>
          <p:cNvCxnSpPr>
            <a:stCxn id="81923" idx="2"/>
          </p:cNvCxnSpPr>
          <p:nvPr/>
        </p:nvCxnSpPr>
        <p:spPr bwMode="auto">
          <a:xfrm flipH="1">
            <a:off x="4187031" y="2203950"/>
            <a:ext cx="2136" cy="4249386"/>
          </a:xfrm>
          <a:prstGeom prst="line">
            <a:avLst/>
          </a:prstGeom>
          <a:noFill/>
          <a:ln w="381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50538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196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19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19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19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194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194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19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194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196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19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195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194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194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195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196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193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194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192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195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194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195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9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9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4848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4848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4849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4849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4851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4851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485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515" grpId="0" animBg="1"/>
      <p:bldP spid="148516" grpId="0" animBg="1"/>
      <p:bldP spid="81923" grpId="0" animBg="1"/>
      <p:bldP spid="81924" grpId="0" animBg="1"/>
      <p:bldP spid="81925" grpId="0" animBg="1"/>
      <p:bldP spid="148486" grpId="0" animBg="1"/>
      <p:bldP spid="81927" grpId="0" animBg="1"/>
      <p:bldP spid="81928" grpId="0" animBg="1"/>
      <p:bldP spid="148489" grpId="0" animBg="1"/>
      <p:bldP spid="148492" grpId="0" animBg="1"/>
      <p:bldP spid="148494" grpId="0" animBg="1"/>
      <p:bldP spid="81935" grpId="0" animBg="1"/>
      <p:bldP spid="81936" grpId="0" animBg="1"/>
      <p:bldP spid="81939" grpId="0" animBg="1"/>
      <p:bldP spid="81940" grpId="0" animBg="1"/>
      <p:bldP spid="81941" grpId="0" animBg="1"/>
      <p:bldP spid="81945" grpId="0" animBg="1"/>
      <p:bldP spid="81946" grpId="0" animBg="1"/>
      <p:bldP spid="81947" grpId="0" animBg="1"/>
      <p:bldP spid="81948" grpId="0" animBg="1"/>
      <p:bldP spid="81949" grpId="0" animBg="1"/>
      <p:bldP spid="81950" grpId="0" animBg="1"/>
      <p:bldP spid="81951" grpId="0" animBg="1"/>
      <p:bldP spid="81952" grpId="0" animBg="1"/>
      <p:bldP spid="81953" grpId="0" animBg="1"/>
      <p:bldP spid="148514" grpId="0" animBg="1"/>
      <p:bldP spid="81963" grpId="0" animBg="1"/>
      <p:bldP spid="81964" grpId="0" animBg="1"/>
      <p:bldP spid="81965" grpId="0"/>
      <p:bldP spid="93" grpId="0" animBg="1"/>
      <p:bldP spid="9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Espace réservé du numéro de diapositive 5"/>
          <p:cNvSpPr>
            <a:spLocks noGrp="1"/>
          </p:cNvSpPr>
          <p:nvPr>
            <p:ph type="sldNum" sz="quarter" idx="4294967295"/>
          </p:nvPr>
        </p:nvSpPr>
        <p:spPr>
          <a:xfrm>
            <a:off x="6553200" y="6245225"/>
            <a:ext cx="2133600" cy="476250"/>
          </a:xfrm>
          <a:prstGeom prst="rect">
            <a:avLst/>
          </a:prstGeom>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565E778-244B-4E52-9AE1-7DC99142FDA6}" type="slidenum">
              <a:rPr lang="fr-FR" altLang="fr-FR"/>
              <a:pPr eaLnBrk="1" hangingPunct="1"/>
              <a:t>13</a:t>
            </a:fld>
            <a:endParaRPr lang="fr-FR" altLang="fr-FR"/>
          </a:p>
        </p:txBody>
      </p:sp>
      <p:sp>
        <p:nvSpPr>
          <p:cNvPr id="7" name="Text Box 10"/>
          <p:cNvSpPr txBox="1">
            <a:spLocks noChangeArrowheads="1"/>
          </p:cNvSpPr>
          <p:nvPr/>
        </p:nvSpPr>
        <p:spPr bwMode="auto">
          <a:xfrm>
            <a:off x="1907704" y="1"/>
            <a:ext cx="7164288" cy="749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defRPr sz="1800" b="1">
                <a:solidFill>
                  <a:schemeClr val="bg1"/>
                </a:solidFill>
                <a:latin typeface="+mj-lt"/>
                <a:ea typeface="+mj-ea"/>
                <a:cs typeface="+mj-cs"/>
              </a:defRPr>
            </a:lvl1pPr>
            <a:lvl2pPr algn="ctr">
              <a:defRPr sz="3200">
                <a:solidFill>
                  <a:schemeClr val="bg1"/>
                </a:solidFill>
              </a:defRPr>
            </a:lvl2pPr>
            <a:lvl3pPr algn="ctr">
              <a:defRPr sz="3200">
                <a:solidFill>
                  <a:schemeClr val="bg1"/>
                </a:solidFill>
              </a:defRPr>
            </a:lvl3pPr>
            <a:lvl4pPr algn="ctr">
              <a:defRPr sz="3200">
                <a:solidFill>
                  <a:schemeClr val="bg1"/>
                </a:solidFill>
              </a:defRPr>
            </a:lvl4pPr>
            <a:lvl5pPr algn="ctr">
              <a:defRPr sz="3200">
                <a:solidFill>
                  <a:schemeClr val="bg1"/>
                </a:solidFill>
              </a:defRPr>
            </a:lvl5pPr>
            <a:lvl6pPr marL="457200" algn="ctr" fontAlgn="base">
              <a:spcBef>
                <a:spcPct val="0"/>
              </a:spcBef>
              <a:spcAft>
                <a:spcPct val="0"/>
              </a:spcAft>
              <a:defRPr sz="3200">
                <a:solidFill>
                  <a:schemeClr val="bg1"/>
                </a:solidFill>
              </a:defRPr>
            </a:lvl6pPr>
            <a:lvl7pPr marL="914400" algn="ctr" fontAlgn="base">
              <a:spcBef>
                <a:spcPct val="0"/>
              </a:spcBef>
              <a:spcAft>
                <a:spcPct val="0"/>
              </a:spcAft>
              <a:defRPr sz="3200">
                <a:solidFill>
                  <a:schemeClr val="bg1"/>
                </a:solidFill>
              </a:defRPr>
            </a:lvl7pPr>
            <a:lvl8pPr marL="1371600" algn="ctr" fontAlgn="base">
              <a:spcBef>
                <a:spcPct val="0"/>
              </a:spcBef>
              <a:spcAft>
                <a:spcPct val="0"/>
              </a:spcAft>
              <a:defRPr sz="3200">
                <a:solidFill>
                  <a:schemeClr val="bg1"/>
                </a:solidFill>
              </a:defRPr>
            </a:lvl8pPr>
            <a:lvl9pPr marL="1828800" algn="ctr" fontAlgn="base">
              <a:spcBef>
                <a:spcPct val="0"/>
              </a:spcBef>
              <a:spcAft>
                <a:spcPct val="0"/>
              </a:spcAft>
              <a:defRPr sz="3200">
                <a:solidFill>
                  <a:schemeClr val="bg1"/>
                </a:solidFill>
              </a:defRPr>
            </a:lvl9pPr>
          </a:lstStyle>
          <a:p>
            <a:r>
              <a:rPr lang="fr-FR" altLang="fr-FR" sz="2400" b="0" dirty="0"/>
              <a:t>National goals for </a:t>
            </a:r>
            <a:r>
              <a:rPr lang="fr-FR" altLang="fr-FR" sz="2400" b="0" dirty="0" err="1"/>
              <a:t>biomethane</a:t>
            </a:r>
            <a:endParaRPr lang="fr-FR" altLang="fr-FR" sz="2400" b="0" dirty="0"/>
          </a:p>
          <a:p>
            <a:r>
              <a:rPr lang="fr-FR" altLang="fr-FR" b="0" dirty="0" err="1" smtClean="0"/>
              <a:t>study</a:t>
            </a:r>
            <a:r>
              <a:rPr lang="fr-FR" altLang="fr-FR" b="0" dirty="0" smtClean="0"/>
              <a:t> </a:t>
            </a:r>
            <a:r>
              <a:rPr lang="fr-FR" altLang="fr-FR" b="0" dirty="0"/>
              <a:t>ADEME - GRDF </a:t>
            </a:r>
            <a:r>
              <a:rPr lang="fr-FR" altLang="fr-FR" b="0" dirty="0" smtClean="0"/>
              <a:t>- GRT gaz (2018)</a:t>
            </a:r>
          </a:p>
        </p:txBody>
      </p:sp>
      <p:pic>
        <p:nvPicPr>
          <p:cNvPr id="2" name="Image 1"/>
          <p:cNvPicPr>
            <a:picLocks noChangeAspect="1"/>
          </p:cNvPicPr>
          <p:nvPr/>
        </p:nvPicPr>
        <p:blipFill>
          <a:blip r:embed="rId3"/>
          <a:stretch>
            <a:fillRect/>
          </a:stretch>
        </p:blipFill>
        <p:spPr>
          <a:xfrm>
            <a:off x="971599" y="820217"/>
            <a:ext cx="7344816" cy="5296916"/>
          </a:xfrm>
          <a:prstGeom prst="rect">
            <a:avLst/>
          </a:prstGeom>
        </p:spPr>
      </p:pic>
    </p:spTree>
    <p:extLst>
      <p:ext uri="{BB962C8B-B14F-4D97-AF65-F5344CB8AC3E}">
        <p14:creationId xmlns:p14="http://schemas.microsoft.com/office/powerpoint/2010/main" val="39128756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35" name="Imag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505324" y="3561723"/>
            <a:ext cx="1848788" cy="109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e 7"/>
          <p:cNvGrpSpPr/>
          <p:nvPr/>
        </p:nvGrpSpPr>
        <p:grpSpPr>
          <a:xfrm>
            <a:off x="2413309" y="3219932"/>
            <a:ext cx="3727599" cy="3277521"/>
            <a:chOff x="2719512" y="3572092"/>
            <a:chExt cx="3502418" cy="3050931"/>
          </a:xfrm>
        </p:grpSpPr>
        <p:pic>
          <p:nvPicPr>
            <p:cNvPr id="17411" name="Picture 9"/>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851623" y="4522385"/>
              <a:ext cx="1370307" cy="559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2" name="AutoShape 28"/>
            <p:cNvSpPr>
              <a:spLocks noChangeArrowheads="1"/>
            </p:cNvSpPr>
            <p:nvPr/>
          </p:nvSpPr>
          <p:spPr bwMode="auto">
            <a:xfrm rot="5400000">
              <a:off x="2928803" y="5679904"/>
              <a:ext cx="1224578" cy="147680"/>
            </a:xfrm>
            <a:prstGeom prst="rightArrow">
              <a:avLst>
                <a:gd name="adj1" fmla="val 50000"/>
                <a:gd name="adj2" fmla="val 50995"/>
              </a:avLst>
            </a:prstGeom>
            <a:solidFill>
              <a:srgbClr val="99CC00"/>
            </a:solidFill>
            <a:ln>
              <a:noFill/>
            </a:ln>
            <a:effectLst>
              <a:outerShdw dist="20160" dir="5400000" algn="ctr" rotWithShape="0">
                <a:srgbClr val="000000">
                  <a:alpha val="38033"/>
                </a:srgbClr>
              </a:outerShdw>
            </a:effectLst>
            <a:extLst>
              <a:ext uri="{91240B29-F687-4F45-9708-019B960494DF}">
                <a14:hiddenLine xmlns:a14="http://schemas.microsoft.com/office/drawing/2010/main" w="9360">
                  <a:solidFill>
                    <a:srgbClr val="000000"/>
                  </a:solidFill>
                  <a:miter lim="800000"/>
                  <a:headEnd/>
                  <a:tailEnd/>
                </a14:hiddenLine>
              </a:ext>
            </a:extLst>
          </p:spPr>
          <p:txBody>
            <a:bodyPr wrap="none" anchor="ctr"/>
            <a:lstStyle>
              <a:lvl1pPr>
                <a:spcBef>
                  <a:spcPct val="20000"/>
                </a:spcBef>
                <a:buChar char="•"/>
                <a:defRPr sz="2000">
                  <a:solidFill>
                    <a:schemeClr val="tx1"/>
                  </a:solidFill>
                  <a:latin typeface="Arial" panose="020B0604020202020204" pitchFamily="34" charset="0"/>
                  <a:ea typeface="ヒラギノ角ゴ Pro W3" charset="-128"/>
                </a:defRPr>
              </a:lvl1pPr>
              <a:lvl2pPr marL="742950" indent="-285750">
                <a:spcBef>
                  <a:spcPct val="20000"/>
                </a:spcBef>
                <a:buChar char="–"/>
                <a:defRPr sz="2800">
                  <a:solidFill>
                    <a:schemeClr val="tx1"/>
                  </a:solidFill>
                  <a:latin typeface="Arial" panose="020B0604020202020204" pitchFamily="34" charset="0"/>
                  <a:ea typeface="ヒラギノ角ゴ Pro W3" charset="-128"/>
                </a:defRPr>
              </a:lvl2pPr>
              <a:lvl3pPr marL="1143000" indent="-228600">
                <a:spcBef>
                  <a:spcPct val="20000"/>
                </a:spcBef>
                <a:buChar char="•"/>
                <a:defRPr sz="2400">
                  <a:solidFill>
                    <a:schemeClr val="tx1"/>
                  </a:solidFill>
                  <a:latin typeface="Arial" panose="020B0604020202020204" pitchFamily="34" charset="0"/>
                  <a:ea typeface="ヒラギノ角ゴ Pro W3" charset="-128"/>
                </a:defRPr>
              </a:lvl3pPr>
              <a:lvl4pPr marL="1600200" indent="-228600">
                <a:spcBef>
                  <a:spcPct val="20000"/>
                </a:spcBef>
                <a:buChar char="–"/>
                <a:defRPr sz="2000">
                  <a:solidFill>
                    <a:schemeClr val="tx1"/>
                  </a:solidFill>
                  <a:latin typeface="Arial" panose="020B0604020202020204" pitchFamily="34" charset="0"/>
                  <a:ea typeface="ヒラギノ角ゴ Pro W3" charset="-128"/>
                </a:defRPr>
              </a:lvl4pPr>
              <a:lvl5pPr marL="2057400" indent="-228600">
                <a:spcBef>
                  <a:spcPct val="20000"/>
                </a:spcBef>
                <a:buChar char="»"/>
                <a:defRPr sz="2000">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9pPr>
            </a:lstStyle>
            <a:p>
              <a:pPr>
                <a:spcBef>
                  <a:spcPct val="0"/>
                </a:spcBef>
                <a:buClr>
                  <a:srgbClr val="000000"/>
                </a:buClr>
                <a:buFont typeface="Times New Roman" panose="02020603050405020304" pitchFamily="18" charset="0"/>
                <a:buNone/>
              </a:pPr>
              <a:endParaRPr lang="fr-FR" altLang="fr-FR" sz="1000">
                <a:solidFill>
                  <a:schemeClr val="bg1"/>
                </a:solidFill>
                <a:latin typeface="Arial Narrow" panose="020B0606020202030204" pitchFamily="34" charset="0"/>
                <a:ea typeface="Microsoft YaHei" panose="020B0503020204020204" pitchFamily="34" charset="-122"/>
              </a:endParaRPr>
            </a:p>
          </p:txBody>
        </p:sp>
        <p:sp>
          <p:nvSpPr>
            <p:cNvPr id="17414" name="Text Box 24"/>
            <p:cNvSpPr txBox="1">
              <a:spLocks noChangeArrowheads="1"/>
            </p:cNvSpPr>
            <p:nvPr/>
          </p:nvSpPr>
          <p:spPr bwMode="auto">
            <a:xfrm>
              <a:off x="4728515" y="3807635"/>
              <a:ext cx="1377884" cy="230832"/>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a:spcBef>
                  <a:spcPct val="20000"/>
                </a:spcBef>
                <a:buChar char="•"/>
                <a:defRPr sz="2000">
                  <a:solidFill>
                    <a:schemeClr val="tx1"/>
                  </a:solidFill>
                  <a:latin typeface="Arial" panose="020B0604020202020204" pitchFamily="34" charset="0"/>
                  <a:ea typeface="ヒラギノ角ゴ Pro W3" charset="-128"/>
                </a:defRPr>
              </a:lvl1pPr>
              <a:lvl2pPr marL="742950" indent="-285750">
                <a:spcBef>
                  <a:spcPct val="20000"/>
                </a:spcBef>
                <a:buChar char="–"/>
                <a:defRPr sz="2800">
                  <a:solidFill>
                    <a:schemeClr val="tx1"/>
                  </a:solidFill>
                  <a:latin typeface="Arial" panose="020B0604020202020204" pitchFamily="34" charset="0"/>
                  <a:ea typeface="ヒラギノ角ゴ Pro W3" charset="-128"/>
                </a:defRPr>
              </a:lvl2pPr>
              <a:lvl3pPr marL="1143000" indent="-228600">
                <a:spcBef>
                  <a:spcPct val="20000"/>
                </a:spcBef>
                <a:buChar char="•"/>
                <a:defRPr sz="2400">
                  <a:solidFill>
                    <a:schemeClr val="tx1"/>
                  </a:solidFill>
                  <a:latin typeface="Arial" panose="020B0604020202020204" pitchFamily="34" charset="0"/>
                  <a:ea typeface="ヒラギノ角ゴ Pro W3" charset="-128"/>
                </a:defRPr>
              </a:lvl3pPr>
              <a:lvl4pPr marL="1600200" indent="-228600">
                <a:spcBef>
                  <a:spcPct val="20000"/>
                </a:spcBef>
                <a:buChar char="–"/>
                <a:defRPr sz="2000">
                  <a:solidFill>
                    <a:schemeClr val="tx1"/>
                  </a:solidFill>
                  <a:latin typeface="Arial" panose="020B0604020202020204" pitchFamily="34" charset="0"/>
                  <a:ea typeface="ヒラギノ角ゴ Pro W3" charset="-128"/>
                </a:defRPr>
              </a:lvl4pPr>
              <a:lvl5pPr marL="2057400" indent="-228600">
                <a:spcBef>
                  <a:spcPct val="20000"/>
                </a:spcBef>
                <a:buChar char="»"/>
                <a:defRPr sz="2000">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9pPr>
            </a:lstStyle>
            <a:p>
              <a:pPr algn="ctr" eaLnBrk="1" hangingPunct="1">
                <a:buFontTx/>
                <a:buNone/>
              </a:pPr>
              <a:r>
                <a:rPr lang="fr-FR" altLang="fr-FR" sz="1000" b="1" dirty="0" err="1" smtClean="0">
                  <a:solidFill>
                    <a:srgbClr val="663300"/>
                  </a:solidFill>
                </a:rPr>
                <a:t>Sewage</a:t>
              </a:r>
              <a:r>
                <a:rPr lang="fr-FR" altLang="fr-FR" sz="1000" b="1" dirty="0" smtClean="0">
                  <a:solidFill>
                    <a:srgbClr val="663300"/>
                  </a:solidFill>
                </a:rPr>
                <a:t> </a:t>
              </a:r>
              <a:r>
                <a:rPr lang="fr-FR" altLang="fr-FR" sz="1000" b="1" dirty="0" err="1" smtClean="0">
                  <a:solidFill>
                    <a:srgbClr val="663300"/>
                  </a:solidFill>
                </a:rPr>
                <a:t>sludge</a:t>
              </a:r>
              <a:r>
                <a:rPr lang="fr-FR" altLang="fr-FR" sz="1000" b="1" dirty="0" smtClean="0">
                  <a:solidFill>
                    <a:srgbClr val="663300"/>
                  </a:solidFill>
                </a:rPr>
                <a:t> </a:t>
              </a:r>
              <a:endParaRPr lang="fr-FR" altLang="fr-FR" sz="1000" b="1" dirty="0">
                <a:solidFill>
                  <a:srgbClr val="663300"/>
                </a:solidFill>
              </a:endParaRPr>
            </a:p>
          </p:txBody>
        </p:sp>
        <p:sp>
          <p:nvSpPr>
            <p:cNvPr id="17415" name="Text Box 24"/>
            <p:cNvSpPr txBox="1">
              <a:spLocks noChangeArrowheads="1"/>
            </p:cNvSpPr>
            <p:nvPr/>
          </p:nvSpPr>
          <p:spPr bwMode="auto">
            <a:xfrm>
              <a:off x="2719512" y="3572092"/>
              <a:ext cx="1271129" cy="515698"/>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Arial" panose="020B0604020202020204" pitchFamily="34" charset="0"/>
                  <a:ea typeface="ヒラギノ角ゴ Pro W3" charset="-128"/>
                </a:defRPr>
              </a:lvl1pPr>
              <a:lvl2pPr marL="742950" indent="-285750">
                <a:spcBef>
                  <a:spcPct val="20000"/>
                </a:spcBef>
                <a:buChar char="–"/>
                <a:defRPr sz="2800">
                  <a:solidFill>
                    <a:schemeClr val="tx1"/>
                  </a:solidFill>
                  <a:latin typeface="Arial" panose="020B0604020202020204" pitchFamily="34" charset="0"/>
                  <a:ea typeface="ヒラギノ角ゴ Pro W3" charset="-128"/>
                </a:defRPr>
              </a:lvl2pPr>
              <a:lvl3pPr marL="1143000" indent="-228600">
                <a:spcBef>
                  <a:spcPct val="20000"/>
                </a:spcBef>
                <a:buChar char="•"/>
                <a:defRPr sz="2400">
                  <a:solidFill>
                    <a:schemeClr val="tx1"/>
                  </a:solidFill>
                  <a:latin typeface="Arial" panose="020B0604020202020204" pitchFamily="34" charset="0"/>
                  <a:ea typeface="ヒラギノ角ゴ Pro W3" charset="-128"/>
                </a:defRPr>
              </a:lvl3pPr>
              <a:lvl4pPr marL="1600200" indent="-228600">
                <a:spcBef>
                  <a:spcPct val="20000"/>
                </a:spcBef>
                <a:buChar char="–"/>
                <a:defRPr sz="2000">
                  <a:solidFill>
                    <a:schemeClr val="tx1"/>
                  </a:solidFill>
                  <a:latin typeface="Arial" panose="020B0604020202020204" pitchFamily="34" charset="0"/>
                  <a:ea typeface="ヒラギノ角ゴ Pro W3" charset="-128"/>
                </a:defRPr>
              </a:lvl4pPr>
              <a:lvl5pPr marL="2057400" indent="-228600">
                <a:spcBef>
                  <a:spcPct val="20000"/>
                </a:spcBef>
                <a:buChar char="»"/>
                <a:defRPr sz="2000">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9pPr>
            </a:lstStyle>
            <a:p>
              <a:pPr algn="ctr" eaLnBrk="1" hangingPunct="1">
                <a:spcBef>
                  <a:spcPct val="50000"/>
                </a:spcBef>
                <a:buFontTx/>
                <a:buNone/>
              </a:pPr>
              <a:r>
                <a:rPr lang="fr-FR" altLang="fr-FR" sz="1000" b="1" dirty="0" err="1" smtClean="0"/>
                <a:t>Organic</a:t>
              </a:r>
              <a:r>
                <a:rPr lang="fr-FR" altLang="fr-FR" sz="1000" b="1" dirty="0" smtClean="0"/>
                <a:t> fraction </a:t>
              </a:r>
              <a:r>
                <a:rPr lang="fr-FR" altLang="fr-FR" sz="1000" b="1" dirty="0" err="1" smtClean="0"/>
                <a:t>from</a:t>
              </a:r>
              <a:r>
                <a:rPr lang="fr-FR" altLang="fr-FR" sz="1000" b="1" dirty="0" smtClean="0"/>
                <a:t> </a:t>
              </a:r>
              <a:r>
                <a:rPr lang="en-US" sz="1000" b="1" dirty="0">
                  <a:latin typeface="Arial" charset="0"/>
                </a:rPr>
                <a:t>household </a:t>
              </a:r>
              <a:r>
                <a:rPr lang="en-US" sz="1000" b="1" dirty="0" smtClean="0">
                  <a:latin typeface="Arial" charset="0"/>
                </a:rPr>
                <a:t>waste</a:t>
              </a:r>
              <a:endParaRPr lang="fr-FR" altLang="fr-FR" sz="1000" b="1" dirty="0"/>
            </a:p>
          </p:txBody>
        </p:sp>
        <p:sp>
          <p:nvSpPr>
            <p:cNvPr id="17416" name="AutoShape 28"/>
            <p:cNvSpPr>
              <a:spLocks noChangeArrowheads="1"/>
            </p:cNvSpPr>
            <p:nvPr/>
          </p:nvSpPr>
          <p:spPr bwMode="auto">
            <a:xfrm rot="5400000">
              <a:off x="5365636" y="4243857"/>
              <a:ext cx="388494" cy="162749"/>
            </a:xfrm>
            <a:prstGeom prst="rightArrow">
              <a:avLst>
                <a:gd name="adj1" fmla="val 50000"/>
                <a:gd name="adj2" fmla="val 50721"/>
              </a:avLst>
            </a:prstGeom>
            <a:solidFill>
              <a:srgbClr val="FFCC99"/>
            </a:solidFill>
            <a:ln>
              <a:noFill/>
            </a:ln>
            <a:effectLst>
              <a:outerShdw dist="20160" dir="5400000" algn="ctr" rotWithShape="0">
                <a:srgbClr val="000000">
                  <a:alpha val="38033"/>
                </a:srgbClr>
              </a:outerShdw>
            </a:effectLst>
            <a:extLst>
              <a:ext uri="{91240B29-F687-4F45-9708-019B960494DF}">
                <a14:hiddenLine xmlns:a14="http://schemas.microsoft.com/office/drawing/2010/main" w="9360">
                  <a:solidFill>
                    <a:srgbClr val="000000"/>
                  </a:solidFill>
                  <a:miter lim="800000"/>
                  <a:headEnd/>
                  <a:tailEnd/>
                </a14:hiddenLine>
              </a:ext>
            </a:extLst>
          </p:spPr>
          <p:txBody>
            <a:bodyPr wrap="none" anchor="ctr"/>
            <a:lstStyle>
              <a:lvl1pPr>
                <a:spcBef>
                  <a:spcPct val="20000"/>
                </a:spcBef>
                <a:buChar char="•"/>
                <a:defRPr sz="2000">
                  <a:solidFill>
                    <a:schemeClr val="tx1"/>
                  </a:solidFill>
                  <a:latin typeface="Arial" panose="020B0604020202020204" pitchFamily="34" charset="0"/>
                  <a:ea typeface="ヒラギノ角ゴ Pro W3" charset="-128"/>
                </a:defRPr>
              </a:lvl1pPr>
              <a:lvl2pPr marL="742950" indent="-285750">
                <a:spcBef>
                  <a:spcPct val="20000"/>
                </a:spcBef>
                <a:buChar char="–"/>
                <a:defRPr sz="2800">
                  <a:solidFill>
                    <a:schemeClr val="tx1"/>
                  </a:solidFill>
                  <a:latin typeface="Arial" panose="020B0604020202020204" pitchFamily="34" charset="0"/>
                  <a:ea typeface="ヒラギノ角ゴ Pro W3" charset="-128"/>
                </a:defRPr>
              </a:lvl2pPr>
              <a:lvl3pPr marL="1143000" indent="-228600">
                <a:spcBef>
                  <a:spcPct val="20000"/>
                </a:spcBef>
                <a:buChar char="•"/>
                <a:defRPr sz="2400">
                  <a:solidFill>
                    <a:schemeClr val="tx1"/>
                  </a:solidFill>
                  <a:latin typeface="Arial" panose="020B0604020202020204" pitchFamily="34" charset="0"/>
                  <a:ea typeface="ヒラギノ角ゴ Pro W3" charset="-128"/>
                </a:defRPr>
              </a:lvl3pPr>
              <a:lvl4pPr marL="1600200" indent="-228600">
                <a:spcBef>
                  <a:spcPct val="20000"/>
                </a:spcBef>
                <a:buChar char="–"/>
                <a:defRPr sz="2000">
                  <a:solidFill>
                    <a:schemeClr val="tx1"/>
                  </a:solidFill>
                  <a:latin typeface="Arial" panose="020B0604020202020204" pitchFamily="34" charset="0"/>
                  <a:ea typeface="ヒラギノ角ゴ Pro W3" charset="-128"/>
                </a:defRPr>
              </a:lvl4pPr>
              <a:lvl5pPr marL="2057400" indent="-228600">
                <a:spcBef>
                  <a:spcPct val="20000"/>
                </a:spcBef>
                <a:buChar char="»"/>
                <a:defRPr sz="2000">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9pPr>
            </a:lstStyle>
            <a:p>
              <a:pPr>
                <a:spcBef>
                  <a:spcPct val="0"/>
                </a:spcBef>
                <a:buClr>
                  <a:srgbClr val="000000"/>
                </a:buClr>
                <a:buFont typeface="Times New Roman" panose="02020603050405020304" pitchFamily="18" charset="0"/>
                <a:buNone/>
              </a:pPr>
              <a:endParaRPr lang="fr-FR" altLang="fr-FR" sz="1000">
                <a:solidFill>
                  <a:schemeClr val="bg1"/>
                </a:solidFill>
                <a:latin typeface="Arial Narrow" panose="020B0606020202030204" pitchFamily="34" charset="0"/>
                <a:ea typeface="Microsoft YaHei" panose="020B0503020204020204" pitchFamily="34" charset="-122"/>
              </a:endParaRPr>
            </a:p>
          </p:txBody>
        </p:sp>
        <p:sp>
          <p:nvSpPr>
            <p:cNvPr id="17417" name="AutoShape 28"/>
            <p:cNvSpPr>
              <a:spLocks noChangeArrowheads="1"/>
            </p:cNvSpPr>
            <p:nvPr/>
          </p:nvSpPr>
          <p:spPr bwMode="auto">
            <a:xfrm rot="2661378">
              <a:off x="3385877" y="4223991"/>
              <a:ext cx="518386" cy="167605"/>
            </a:xfrm>
            <a:prstGeom prst="rightArrow">
              <a:avLst>
                <a:gd name="adj1" fmla="val 50000"/>
                <a:gd name="adj2" fmla="val 50981"/>
              </a:avLst>
            </a:prstGeom>
            <a:solidFill>
              <a:srgbClr val="92D050"/>
            </a:solidFill>
            <a:ln>
              <a:noFill/>
            </a:ln>
            <a:effectLst>
              <a:outerShdw dist="20160" dir="5400000" algn="ctr" rotWithShape="0">
                <a:srgbClr val="000000">
                  <a:alpha val="38033"/>
                </a:srgbClr>
              </a:outerShdw>
            </a:effectLst>
            <a:extLst>
              <a:ext uri="{91240B29-F687-4F45-9708-019B960494DF}">
                <a14:hiddenLine xmlns:a14="http://schemas.microsoft.com/office/drawing/2010/main" w="9360">
                  <a:solidFill>
                    <a:srgbClr val="000000"/>
                  </a:solidFill>
                  <a:miter lim="800000"/>
                  <a:headEnd/>
                  <a:tailEnd/>
                </a14:hiddenLine>
              </a:ext>
            </a:extLst>
          </p:spPr>
          <p:txBody>
            <a:bodyPr wrap="none" anchor="ctr"/>
            <a:lstStyle>
              <a:lvl1pPr>
                <a:spcBef>
                  <a:spcPct val="20000"/>
                </a:spcBef>
                <a:buChar char="•"/>
                <a:defRPr sz="2000">
                  <a:solidFill>
                    <a:schemeClr val="tx1"/>
                  </a:solidFill>
                  <a:latin typeface="Arial" panose="020B0604020202020204" pitchFamily="34" charset="0"/>
                  <a:ea typeface="ヒラギノ角ゴ Pro W3" charset="-128"/>
                </a:defRPr>
              </a:lvl1pPr>
              <a:lvl2pPr marL="742950" indent="-285750">
                <a:spcBef>
                  <a:spcPct val="20000"/>
                </a:spcBef>
                <a:buChar char="–"/>
                <a:defRPr sz="2800">
                  <a:solidFill>
                    <a:schemeClr val="tx1"/>
                  </a:solidFill>
                  <a:latin typeface="Arial" panose="020B0604020202020204" pitchFamily="34" charset="0"/>
                  <a:ea typeface="ヒラギノ角ゴ Pro W3" charset="-128"/>
                </a:defRPr>
              </a:lvl2pPr>
              <a:lvl3pPr marL="1143000" indent="-228600">
                <a:spcBef>
                  <a:spcPct val="20000"/>
                </a:spcBef>
                <a:buChar char="•"/>
                <a:defRPr sz="2400">
                  <a:solidFill>
                    <a:schemeClr val="tx1"/>
                  </a:solidFill>
                  <a:latin typeface="Arial" panose="020B0604020202020204" pitchFamily="34" charset="0"/>
                  <a:ea typeface="ヒラギノ角ゴ Pro W3" charset="-128"/>
                </a:defRPr>
              </a:lvl3pPr>
              <a:lvl4pPr marL="1600200" indent="-228600">
                <a:spcBef>
                  <a:spcPct val="20000"/>
                </a:spcBef>
                <a:buChar char="–"/>
                <a:defRPr sz="2000">
                  <a:solidFill>
                    <a:schemeClr val="tx1"/>
                  </a:solidFill>
                  <a:latin typeface="Arial" panose="020B0604020202020204" pitchFamily="34" charset="0"/>
                  <a:ea typeface="ヒラギノ角ゴ Pro W3" charset="-128"/>
                </a:defRPr>
              </a:lvl4pPr>
              <a:lvl5pPr marL="2057400" indent="-228600">
                <a:spcBef>
                  <a:spcPct val="20000"/>
                </a:spcBef>
                <a:buChar char="»"/>
                <a:defRPr sz="2000">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9pPr>
            </a:lstStyle>
            <a:p>
              <a:pPr>
                <a:spcBef>
                  <a:spcPct val="0"/>
                </a:spcBef>
                <a:buClr>
                  <a:srgbClr val="000000"/>
                </a:buClr>
                <a:buFont typeface="Times New Roman" panose="02020603050405020304" pitchFamily="18" charset="0"/>
                <a:buNone/>
              </a:pPr>
              <a:endParaRPr lang="fr-FR" altLang="fr-FR" sz="1000">
                <a:solidFill>
                  <a:schemeClr val="bg1"/>
                </a:solidFill>
                <a:latin typeface="Arial Narrow" panose="020B0606020202030204" pitchFamily="34" charset="0"/>
                <a:ea typeface="Microsoft YaHei" panose="020B0503020204020204" pitchFamily="34" charset="-122"/>
              </a:endParaRPr>
            </a:p>
          </p:txBody>
        </p:sp>
        <p:sp>
          <p:nvSpPr>
            <p:cNvPr id="17418" name="Text Box 24"/>
            <p:cNvSpPr txBox="1">
              <a:spLocks noChangeArrowheads="1"/>
            </p:cNvSpPr>
            <p:nvPr/>
          </p:nvSpPr>
          <p:spPr bwMode="auto">
            <a:xfrm>
              <a:off x="3632010" y="5471820"/>
              <a:ext cx="811736" cy="230832"/>
            </a:xfrm>
            <a:prstGeom prst="rect">
              <a:avLst/>
            </a:prstGeom>
            <a:solidFill>
              <a:srgbClr val="F09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ヒラギノ角ゴ Pro W3" charset="-128"/>
                </a:defRPr>
              </a:lvl1pPr>
              <a:lvl2pPr marL="742950" indent="-285750">
                <a:spcBef>
                  <a:spcPct val="20000"/>
                </a:spcBef>
                <a:buChar char="–"/>
                <a:defRPr sz="2800">
                  <a:solidFill>
                    <a:schemeClr val="tx1"/>
                  </a:solidFill>
                  <a:latin typeface="Arial" panose="020B0604020202020204" pitchFamily="34" charset="0"/>
                  <a:ea typeface="ヒラギノ角ゴ Pro W3" charset="-128"/>
                </a:defRPr>
              </a:lvl2pPr>
              <a:lvl3pPr marL="1143000" indent="-228600">
                <a:spcBef>
                  <a:spcPct val="20000"/>
                </a:spcBef>
                <a:buChar char="•"/>
                <a:defRPr sz="2400">
                  <a:solidFill>
                    <a:schemeClr val="tx1"/>
                  </a:solidFill>
                  <a:latin typeface="Arial" panose="020B0604020202020204" pitchFamily="34" charset="0"/>
                  <a:ea typeface="ヒラギノ角ゴ Pro W3" charset="-128"/>
                </a:defRPr>
              </a:lvl3pPr>
              <a:lvl4pPr marL="1600200" indent="-228600">
                <a:spcBef>
                  <a:spcPct val="20000"/>
                </a:spcBef>
                <a:buChar char="–"/>
                <a:defRPr sz="2000">
                  <a:solidFill>
                    <a:schemeClr val="tx1"/>
                  </a:solidFill>
                  <a:latin typeface="Arial" panose="020B0604020202020204" pitchFamily="34" charset="0"/>
                  <a:ea typeface="ヒラギノ角ゴ Pro W3" charset="-128"/>
                </a:defRPr>
              </a:lvl4pPr>
              <a:lvl5pPr marL="2057400" indent="-228600">
                <a:spcBef>
                  <a:spcPct val="20000"/>
                </a:spcBef>
                <a:buChar char="»"/>
                <a:defRPr sz="2000">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9pPr>
            </a:lstStyle>
            <a:p>
              <a:pPr algn="ctr" eaLnBrk="1" hangingPunct="1">
                <a:spcBef>
                  <a:spcPct val="50000"/>
                </a:spcBef>
                <a:buFontTx/>
                <a:buNone/>
              </a:pPr>
              <a:r>
                <a:rPr lang="fr-FR" altLang="fr-FR" sz="1000" b="1" dirty="0" err="1" smtClean="0"/>
                <a:t>Digestate</a:t>
              </a:r>
              <a:endParaRPr lang="fr-FR" altLang="fr-FR" sz="1000" b="1" dirty="0"/>
            </a:p>
          </p:txBody>
        </p:sp>
        <p:sp>
          <p:nvSpPr>
            <p:cNvPr id="17419" name="Text Box 5"/>
            <p:cNvSpPr txBox="1">
              <a:spLocks noChangeArrowheads="1"/>
            </p:cNvSpPr>
            <p:nvPr/>
          </p:nvSpPr>
          <p:spPr bwMode="auto">
            <a:xfrm>
              <a:off x="3435103" y="6392191"/>
              <a:ext cx="2780799" cy="2308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chemeClr val="tx1"/>
                  </a:solidFill>
                  <a:latin typeface="Arial" panose="020B0604020202020204" pitchFamily="34" charset="0"/>
                  <a:ea typeface="ヒラギノ角ゴ Pro W3" charset="-128"/>
                </a:defRPr>
              </a:lvl1pPr>
              <a:lvl2pPr marL="742950" indent="-285750">
                <a:spcBef>
                  <a:spcPct val="20000"/>
                </a:spcBef>
                <a:buChar char="–"/>
                <a:defRPr sz="2800">
                  <a:solidFill>
                    <a:schemeClr val="tx1"/>
                  </a:solidFill>
                  <a:latin typeface="Arial" panose="020B0604020202020204" pitchFamily="34" charset="0"/>
                  <a:ea typeface="ヒラギノ角ゴ Pro W3" charset="-128"/>
                </a:defRPr>
              </a:lvl2pPr>
              <a:lvl3pPr marL="1143000" indent="-228600">
                <a:spcBef>
                  <a:spcPct val="20000"/>
                </a:spcBef>
                <a:buChar char="•"/>
                <a:defRPr sz="2400">
                  <a:solidFill>
                    <a:schemeClr val="tx1"/>
                  </a:solidFill>
                  <a:latin typeface="Arial" panose="020B0604020202020204" pitchFamily="34" charset="0"/>
                  <a:ea typeface="ヒラギノ角ゴ Pro W3" charset="-128"/>
                </a:defRPr>
              </a:lvl3pPr>
              <a:lvl4pPr marL="1600200" indent="-228600">
                <a:spcBef>
                  <a:spcPct val="20000"/>
                </a:spcBef>
                <a:buChar char="–"/>
                <a:defRPr sz="2000">
                  <a:solidFill>
                    <a:schemeClr val="tx1"/>
                  </a:solidFill>
                  <a:latin typeface="Arial" panose="020B0604020202020204" pitchFamily="34" charset="0"/>
                  <a:ea typeface="ヒラギノ角ゴ Pro W3" charset="-128"/>
                </a:defRPr>
              </a:lvl4pPr>
              <a:lvl5pPr marL="2057400" indent="-228600">
                <a:spcBef>
                  <a:spcPct val="20000"/>
                </a:spcBef>
                <a:buChar char="»"/>
                <a:defRPr sz="2000">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9pPr>
            </a:lstStyle>
            <a:p>
              <a:pPr algn="ctr" eaLnBrk="1" hangingPunct="1">
                <a:spcBef>
                  <a:spcPct val="50000"/>
                </a:spcBef>
                <a:spcAft>
                  <a:spcPct val="10000"/>
                </a:spcAft>
                <a:buFontTx/>
                <a:buNone/>
              </a:pPr>
              <a:r>
                <a:rPr lang="fr-FR" altLang="fr-FR" sz="1000" b="1" dirty="0" err="1" smtClean="0">
                  <a:solidFill>
                    <a:schemeClr val="bg1"/>
                  </a:solidFill>
                </a:rPr>
                <a:t>Biogas</a:t>
              </a:r>
              <a:r>
                <a:rPr lang="fr-FR" altLang="fr-FR" sz="1000" b="1" dirty="0" smtClean="0">
                  <a:solidFill>
                    <a:schemeClr val="bg1"/>
                  </a:solidFill>
                </a:rPr>
                <a:t> </a:t>
              </a:r>
              <a:endParaRPr lang="fr-FR" altLang="fr-FR" sz="1000" b="1" dirty="0">
                <a:solidFill>
                  <a:schemeClr val="bg1"/>
                </a:solidFill>
              </a:endParaRPr>
            </a:p>
          </p:txBody>
        </p:sp>
        <p:pic>
          <p:nvPicPr>
            <p:cNvPr id="17422" name="Picture 9"/>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323590" y="4519479"/>
              <a:ext cx="1413505" cy="559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23" name="AutoShape 28"/>
            <p:cNvSpPr>
              <a:spLocks noChangeArrowheads="1"/>
            </p:cNvSpPr>
            <p:nvPr/>
          </p:nvSpPr>
          <p:spPr bwMode="auto">
            <a:xfrm rot="5400000">
              <a:off x="3862254" y="5203554"/>
              <a:ext cx="336177" cy="157726"/>
            </a:xfrm>
            <a:prstGeom prst="rightArrow">
              <a:avLst>
                <a:gd name="adj1" fmla="val 50000"/>
                <a:gd name="adj2" fmla="val 50875"/>
              </a:avLst>
            </a:prstGeom>
            <a:solidFill>
              <a:srgbClr val="F09050"/>
            </a:solidFill>
            <a:ln>
              <a:noFill/>
            </a:ln>
            <a:effectLst>
              <a:outerShdw dist="20160" dir="5400000" algn="ctr" rotWithShape="0">
                <a:srgbClr val="000000">
                  <a:alpha val="38033"/>
                </a:srgbClr>
              </a:outerShdw>
            </a:effectLst>
            <a:extLst>
              <a:ext uri="{91240B29-F687-4F45-9708-019B960494DF}">
                <a14:hiddenLine xmlns:a14="http://schemas.microsoft.com/office/drawing/2010/main" w="9360">
                  <a:solidFill>
                    <a:srgbClr val="000000"/>
                  </a:solidFill>
                  <a:miter lim="800000"/>
                  <a:headEnd/>
                  <a:tailEnd/>
                </a14:hiddenLine>
              </a:ext>
            </a:extLst>
          </p:spPr>
          <p:txBody>
            <a:bodyPr wrap="none" anchor="ctr"/>
            <a:lstStyle>
              <a:lvl1pPr>
                <a:spcBef>
                  <a:spcPct val="20000"/>
                </a:spcBef>
                <a:buChar char="•"/>
                <a:defRPr sz="2000">
                  <a:solidFill>
                    <a:schemeClr val="tx1"/>
                  </a:solidFill>
                  <a:latin typeface="Arial" panose="020B0604020202020204" pitchFamily="34" charset="0"/>
                  <a:ea typeface="ヒラギノ角ゴ Pro W3" charset="-128"/>
                </a:defRPr>
              </a:lvl1pPr>
              <a:lvl2pPr marL="742950" indent="-285750">
                <a:spcBef>
                  <a:spcPct val="20000"/>
                </a:spcBef>
                <a:buChar char="–"/>
                <a:defRPr sz="2800">
                  <a:solidFill>
                    <a:schemeClr val="tx1"/>
                  </a:solidFill>
                  <a:latin typeface="Arial" panose="020B0604020202020204" pitchFamily="34" charset="0"/>
                  <a:ea typeface="ヒラギノ角ゴ Pro W3" charset="-128"/>
                </a:defRPr>
              </a:lvl2pPr>
              <a:lvl3pPr marL="1143000" indent="-228600">
                <a:spcBef>
                  <a:spcPct val="20000"/>
                </a:spcBef>
                <a:buChar char="•"/>
                <a:defRPr sz="2400">
                  <a:solidFill>
                    <a:schemeClr val="tx1"/>
                  </a:solidFill>
                  <a:latin typeface="Arial" panose="020B0604020202020204" pitchFamily="34" charset="0"/>
                  <a:ea typeface="ヒラギノ角ゴ Pro W3" charset="-128"/>
                </a:defRPr>
              </a:lvl3pPr>
              <a:lvl4pPr marL="1600200" indent="-228600">
                <a:spcBef>
                  <a:spcPct val="20000"/>
                </a:spcBef>
                <a:buChar char="–"/>
                <a:defRPr sz="2000">
                  <a:solidFill>
                    <a:schemeClr val="tx1"/>
                  </a:solidFill>
                  <a:latin typeface="Arial" panose="020B0604020202020204" pitchFamily="34" charset="0"/>
                  <a:ea typeface="ヒラギノ角ゴ Pro W3" charset="-128"/>
                </a:defRPr>
              </a:lvl4pPr>
              <a:lvl5pPr marL="2057400" indent="-228600">
                <a:spcBef>
                  <a:spcPct val="20000"/>
                </a:spcBef>
                <a:buChar char="»"/>
                <a:defRPr sz="2000">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9pPr>
            </a:lstStyle>
            <a:p>
              <a:pPr>
                <a:spcBef>
                  <a:spcPct val="0"/>
                </a:spcBef>
                <a:buClr>
                  <a:srgbClr val="000000"/>
                </a:buClr>
                <a:buFont typeface="Times New Roman" panose="02020603050405020304" pitchFamily="18" charset="0"/>
                <a:buNone/>
              </a:pPr>
              <a:endParaRPr lang="fr-FR" altLang="fr-FR" sz="1000">
                <a:solidFill>
                  <a:schemeClr val="bg1"/>
                </a:solidFill>
                <a:latin typeface="Arial Narrow" panose="020B0606020202030204" pitchFamily="34" charset="0"/>
                <a:ea typeface="Microsoft YaHei" panose="020B0503020204020204" pitchFamily="34" charset="-122"/>
              </a:endParaRPr>
            </a:p>
          </p:txBody>
        </p:sp>
        <p:sp>
          <p:nvSpPr>
            <p:cNvPr id="17424" name="Text Box 24"/>
            <p:cNvSpPr txBox="1">
              <a:spLocks noChangeArrowheads="1"/>
            </p:cNvSpPr>
            <p:nvPr/>
          </p:nvSpPr>
          <p:spPr bwMode="auto">
            <a:xfrm>
              <a:off x="5140955" y="5471820"/>
              <a:ext cx="811736" cy="230832"/>
            </a:xfrm>
            <a:prstGeom prst="rect">
              <a:avLst/>
            </a:prstGeom>
            <a:solidFill>
              <a:srgbClr val="F09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ヒラギノ角ゴ Pro W3" charset="-128"/>
                </a:defRPr>
              </a:lvl1pPr>
              <a:lvl2pPr marL="742950" indent="-285750">
                <a:spcBef>
                  <a:spcPct val="20000"/>
                </a:spcBef>
                <a:buChar char="–"/>
                <a:defRPr sz="2800">
                  <a:solidFill>
                    <a:schemeClr val="tx1"/>
                  </a:solidFill>
                  <a:latin typeface="Arial" panose="020B0604020202020204" pitchFamily="34" charset="0"/>
                  <a:ea typeface="ヒラギノ角ゴ Pro W3" charset="-128"/>
                </a:defRPr>
              </a:lvl2pPr>
              <a:lvl3pPr marL="1143000" indent="-228600">
                <a:spcBef>
                  <a:spcPct val="20000"/>
                </a:spcBef>
                <a:buChar char="•"/>
                <a:defRPr sz="2400">
                  <a:solidFill>
                    <a:schemeClr val="tx1"/>
                  </a:solidFill>
                  <a:latin typeface="Arial" panose="020B0604020202020204" pitchFamily="34" charset="0"/>
                  <a:ea typeface="ヒラギノ角ゴ Pro W3" charset="-128"/>
                </a:defRPr>
              </a:lvl3pPr>
              <a:lvl4pPr marL="1600200" indent="-228600">
                <a:spcBef>
                  <a:spcPct val="20000"/>
                </a:spcBef>
                <a:buChar char="–"/>
                <a:defRPr sz="2000">
                  <a:solidFill>
                    <a:schemeClr val="tx1"/>
                  </a:solidFill>
                  <a:latin typeface="Arial" panose="020B0604020202020204" pitchFamily="34" charset="0"/>
                  <a:ea typeface="ヒラギノ角ゴ Pro W3" charset="-128"/>
                </a:defRPr>
              </a:lvl4pPr>
              <a:lvl5pPr marL="2057400" indent="-228600">
                <a:spcBef>
                  <a:spcPct val="20000"/>
                </a:spcBef>
                <a:buChar char="»"/>
                <a:defRPr sz="2000">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9pPr>
            </a:lstStyle>
            <a:p>
              <a:pPr algn="ctr" eaLnBrk="1" hangingPunct="1">
                <a:spcBef>
                  <a:spcPct val="50000"/>
                </a:spcBef>
                <a:buFontTx/>
                <a:buNone/>
              </a:pPr>
              <a:r>
                <a:rPr lang="fr-FR" altLang="fr-FR" sz="1000" b="1" dirty="0" err="1" smtClean="0"/>
                <a:t>Digestate</a:t>
              </a:r>
              <a:endParaRPr lang="fr-FR" altLang="fr-FR" sz="1000" b="1" dirty="0"/>
            </a:p>
          </p:txBody>
        </p:sp>
        <p:sp>
          <p:nvSpPr>
            <p:cNvPr id="17425" name="AutoShape 28"/>
            <p:cNvSpPr>
              <a:spLocks noChangeArrowheads="1"/>
            </p:cNvSpPr>
            <p:nvPr/>
          </p:nvSpPr>
          <p:spPr bwMode="auto">
            <a:xfrm rot="5400000">
              <a:off x="5420790" y="5682362"/>
              <a:ext cx="1225547" cy="145671"/>
            </a:xfrm>
            <a:prstGeom prst="rightArrow">
              <a:avLst>
                <a:gd name="adj1" fmla="val 50000"/>
                <a:gd name="adj2" fmla="val 50689"/>
              </a:avLst>
            </a:prstGeom>
            <a:solidFill>
              <a:srgbClr val="99CC00"/>
            </a:solidFill>
            <a:ln>
              <a:noFill/>
            </a:ln>
            <a:effectLst>
              <a:outerShdw dist="20160" dir="5400000" algn="ctr" rotWithShape="0">
                <a:srgbClr val="000000">
                  <a:alpha val="38033"/>
                </a:srgbClr>
              </a:outerShdw>
            </a:effectLst>
            <a:extLst>
              <a:ext uri="{91240B29-F687-4F45-9708-019B960494DF}">
                <a14:hiddenLine xmlns:a14="http://schemas.microsoft.com/office/drawing/2010/main" w="9360">
                  <a:solidFill>
                    <a:srgbClr val="000000"/>
                  </a:solidFill>
                  <a:miter lim="800000"/>
                  <a:headEnd/>
                  <a:tailEnd/>
                </a14:hiddenLine>
              </a:ext>
            </a:extLst>
          </p:spPr>
          <p:txBody>
            <a:bodyPr wrap="none" anchor="ctr"/>
            <a:lstStyle>
              <a:lvl1pPr>
                <a:spcBef>
                  <a:spcPct val="20000"/>
                </a:spcBef>
                <a:buChar char="•"/>
                <a:defRPr sz="2000">
                  <a:solidFill>
                    <a:schemeClr val="tx1"/>
                  </a:solidFill>
                  <a:latin typeface="Arial" panose="020B0604020202020204" pitchFamily="34" charset="0"/>
                  <a:ea typeface="ヒラギノ角ゴ Pro W3" charset="-128"/>
                </a:defRPr>
              </a:lvl1pPr>
              <a:lvl2pPr marL="742950" indent="-285750">
                <a:spcBef>
                  <a:spcPct val="20000"/>
                </a:spcBef>
                <a:buChar char="–"/>
                <a:defRPr sz="2800">
                  <a:solidFill>
                    <a:schemeClr val="tx1"/>
                  </a:solidFill>
                  <a:latin typeface="Arial" panose="020B0604020202020204" pitchFamily="34" charset="0"/>
                  <a:ea typeface="ヒラギノ角ゴ Pro W3" charset="-128"/>
                </a:defRPr>
              </a:lvl2pPr>
              <a:lvl3pPr marL="1143000" indent="-228600">
                <a:spcBef>
                  <a:spcPct val="20000"/>
                </a:spcBef>
                <a:buChar char="•"/>
                <a:defRPr sz="2400">
                  <a:solidFill>
                    <a:schemeClr val="tx1"/>
                  </a:solidFill>
                  <a:latin typeface="Arial" panose="020B0604020202020204" pitchFamily="34" charset="0"/>
                  <a:ea typeface="ヒラギノ角ゴ Pro W3" charset="-128"/>
                </a:defRPr>
              </a:lvl3pPr>
              <a:lvl4pPr marL="1600200" indent="-228600">
                <a:spcBef>
                  <a:spcPct val="20000"/>
                </a:spcBef>
                <a:buChar char="–"/>
                <a:defRPr sz="2000">
                  <a:solidFill>
                    <a:schemeClr val="tx1"/>
                  </a:solidFill>
                  <a:latin typeface="Arial" panose="020B0604020202020204" pitchFamily="34" charset="0"/>
                  <a:ea typeface="ヒラギノ角ゴ Pro W3" charset="-128"/>
                </a:defRPr>
              </a:lvl4pPr>
              <a:lvl5pPr marL="2057400" indent="-228600">
                <a:spcBef>
                  <a:spcPct val="20000"/>
                </a:spcBef>
                <a:buChar char="»"/>
                <a:defRPr sz="2000">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9pPr>
            </a:lstStyle>
            <a:p>
              <a:pPr>
                <a:spcBef>
                  <a:spcPct val="0"/>
                </a:spcBef>
                <a:buClr>
                  <a:srgbClr val="000000"/>
                </a:buClr>
                <a:buFont typeface="Times New Roman" panose="02020603050405020304" pitchFamily="18" charset="0"/>
                <a:buNone/>
              </a:pPr>
              <a:endParaRPr lang="fr-FR" altLang="fr-FR" sz="1000">
                <a:solidFill>
                  <a:schemeClr val="bg1"/>
                </a:solidFill>
                <a:latin typeface="Arial Narrow" panose="020B0606020202030204" pitchFamily="34" charset="0"/>
                <a:ea typeface="Microsoft YaHei" panose="020B0503020204020204" pitchFamily="34" charset="-122"/>
              </a:endParaRPr>
            </a:p>
          </p:txBody>
        </p:sp>
        <p:sp>
          <p:nvSpPr>
            <p:cNvPr id="17426" name="Text Box 64"/>
            <p:cNvSpPr txBox="1">
              <a:spLocks noChangeArrowheads="1"/>
            </p:cNvSpPr>
            <p:nvPr/>
          </p:nvSpPr>
          <p:spPr bwMode="auto">
            <a:xfrm>
              <a:off x="5133923" y="6115111"/>
              <a:ext cx="822787" cy="230832"/>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ヒラギノ角ゴ Pro W3" charset="-128"/>
                </a:defRPr>
              </a:lvl1pPr>
              <a:lvl2pPr marL="742950" indent="-285750">
                <a:spcBef>
                  <a:spcPct val="20000"/>
                </a:spcBef>
                <a:buChar char="–"/>
                <a:defRPr sz="2800">
                  <a:solidFill>
                    <a:schemeClr val="tx1"/>
                  </a:solidFill>
                  <a:latin typeface="Arial" panose="020B0604020202020204" pitchFamily="34" charset="0"/>
                  <a:ea typeface="ヒラギノ角ゴ Pro W3" charset="-128"/>
                </a:defRPr>
              </a:lvl2pPr>
              <a:lvl3pPr marL="1143000" indent="-228600">
                <a:spcBef>
                  <a:spcPct val="20000"/>
                </a:spcBef>
                <a:buChar char="•"/>
                <a:defRPr sz="2400">
                  <a:solidFill>
                    <a:schemeClr val="tx1"/>
                  </a:solidFill>
                  <a:latin typeface="Arial" panose="020B0604020202020204" pitchFamily="34" charset="0"/>
                  <a:ea typeface="ヒラギノ角ゴ Pro W3" charset="-128"/>
                </a:defRPr>
              </a:lvl3pPr>
              <a:lvl4pPr marL="1600200" indent="-228600">
                <a:spcBef>
                  <a:spcPct val="20000"/>
                </a:spcBef>
                <a:buChar char="–"/>
                <a:defRPr sz="2000">
                  <a:solidFill>
                    <a:schemeClr val="tx1"/>
                  </a:solidFill>
                  <a:latin typeface="Arial" panose="020B0604020202020204" pitchFamily="34" charset="0"/>
                  <a:ea typeface="ヒラギノ角ゴ Pro W3" charset="-128"/>
                </a:defRPr>
              </a:lvl4pPr>
              <a:lvl5pPr marL="2057400" indent="-228600">
                <a:spcBef>
                  <a:spcPct val="20000"/>
                </a:spcBef>
                <a:buChar char="»"/>
                <a:defRPr sz="2000">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9pPr>
            </a:lstStyle>
            <a:p>
              <a:pPr algn="ctr" eaLnBrk="1" hangingPunct="1">
                <a:spcBef>
                  <a:spcPct val="0"/>
                </a:spcBef>
                <a:buFontTx/>
                <a:buNone/>
              </a:pPr>
              <a:r>
                <a:rPr lang="fr-FR" altLang="fr-FR" sz="1000" b="1" dirty="0" smtClean="0">
                  <a:solidFill>
                    <a:schemeClr val="bg1"/>
                  </a:solidFill>
                </a:rPr>
                <a:t>Land</a:t>
              </a:r>
              <a:endParaRPr lang="fr-FR" altLang="fr-FR" sz="1000" b="1" dirty="0">
                <a:solidFill>
                  <a:schemeClr val="bg1"/>
                </a:solidFill>
              </a:endParaRPr>
            </a:p>
          </p:txBody>
        </p:sp>
        <p:sp>
          <p:nvSpPr>
            <p:cNvPr id="17427" name="Text Box 65"/>
            <p:cNvSpPr txBox="1">
              <a:spLocks noChangeArrowheads="1"/>
            </p:cNvSpPr>
            <p:nvPr/>
          </p:nvSpPr>
          <p:spPr bwMode="auto">
            <a:xfrm>
              <a:off x="3703338" y="6113174"/>
              <a:ext cx="654010" cy="23083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ヒラギノ角ゴ Pro W3" charset="-128"/>
                </a:defRPr>
              </a:lvl1pPr>
              <a:lvl2pPr marL="742950" indent="-285750">
                <a:spcBef>
                  <a:spcPct val="20000"/>
                </a:spcBef>
                <a:buChar char="–"/>
                <a:defRPr sz="2800">
                  <a:solidFill>
                    <a:schemeClr val="tx1"/>
                  </a:solidFill>
                  <a:latin typeface="Arial" panose="020B0604020202020204" pitchFamily="34" charset="0"/>
                  <a:ea typeface="ヒラギノ角ゴ Pro W3" charset="-128"/>
                </a:defRPr>
              </a:lvl2pPr>
              <a:lvl3pPr marL="1143000" indent="-228600">
                <a:spcBef>
                  <a:spcPct val="20000"/>
                </a:spcBef>
                <a:buChar char="•"/>
                <a:defRPr sz="2400">
                  <a:solidFill>
                    <a:schemeClr val="tx1"/>
                  </a:solidFill>
                  <a:latin typeface="Arial" panose="020B0604020202020204" pitchFamily="34" charset="0"/>
                  <a:ea typeface="ヒラギノ角ゴ Pro W3" charset="-128"/>
                </a:defRPr>
              </a:lvl3pPr>
              <a:lvl4pPr marL="1600200" indent="-228600">
                <a:spcBef>
                  <a:spcPct val="20000"/>
                </a:spcBef>
                <a:buChar char="–"/>
                <a:defRPr sz="2000">
                  <a:solidFill>
                    <a:schemeClr val="tx1"/>
                  </a:solidFill>
                  <a:latin typeface="Arial" panose="020B0604020202020204" pitchFamily="34" charset="0"/>
                  <a:ea typeface="ヒラギノ角ゴ Pro W3" charset="-128"/>
                </a:defRPr>
              </a:lvl4pPr>
              <a:lvl5pPr marL="2057400" indent="-228600">
                <a:spcBef>
                  <a:spcPct val="20000"/>
                </a:spcBef>
                <a:buChar char="»"/>
                <a:defRPr sz="2000">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9pPr>
            </a:lstStyle>
            <a:p>
              <a:pPr algn="ctr" eaLnBrk="1" hangingPunct="1">
                <a:spcBef>
                  <a:spcPct val="0"/>
                </a:spcBef>
                <a:buFontTx/>
                <a:buNone/>
              </a:pPr>
              <a:r>
                <a:rPr lang="fr-FR" altLang="fr-FR" sz="1000" b="1" dirty="0" err="1" smtClean="0"/>
                <a:t>Energy</a:t>
              </a:r>
              <a:endParaRPr lang="fr-FR" altLang="fr-FR" sz="1000" b="1" dirty="0"/>
            </a:p>
          </p:txBody>
        </p:sp>
        <p:sp>
          <p:nvSpPr>
            <p:cNvPr id="17428" name="AutoShape 28"/>
            <p:cNvSpPr>
              <a:spLocks noChangeArrowheads="1"/>
            </p:cNvSpPr>
            <p:nvPr/>
          </p:nvSpPr>
          <p:spPr bwMode="auto">
            <a:xfrm rot="8033855">
              <a:off x="4734820" y="5825477"/>
              <a:ext cx="447591" cy="133615"/>
            </a:xfrm>
            <a:prstGeom prst="rightArrow">
              <a:avLst>
                <a:gd name="adj1" fmla="val 50000"/>
                <a:gd name="adj2" fmla="val 50626"/>
              </a:avLst>
            </a:prstGeom>
            <a:solidFill>
              <a:srgbClr val="FF0000"/>
            </a:solidFill>
            <a:ln>
              <a:noFill/>
            </a:ln>
            <a:effectLst>
              <a:outerShdw dist="20160" dir="5400000" algn="ctr" rotWithShape="0">
                <a:srgbClr val="000000">
                  <a:alpha val="38033"/>
                </a:srgbClr>
              </a:outerShdw>
            </a:effectLst>
            <a:extLst>
              <a:ext uri="{91240B29-F687-4F45-9708-019B960494DF}">
                <a14:hiddenLine xmlns:a14="http://schemas.microsoft.com/office/drawing/2010/main" w="9360">
                  <a:solidFill>
                    <a:srgbClr val="000000"/>
                  </a:solidFill>
                  <a:miter lim="800000"/>
                  <a:headEnd/>
                  <a:tailEnd/>
                </a14:hiddenLine>
              </a:ext>
            </a:extLst>
          </p:spPr>
          <p:txBody>
            <a:bodyPr wrap="none" anchor="ctr"/>
            <a:lstStyle>
              <a:lvl1pPr>
                <a:spcBef>
                  <a:spcPct val="20000"/>
                </a:spcBef>
                <a:buChar char="•"/>
                <a:defRPr sz="2000">
                  <a:solidFill>
                    <a:schemeClr val="tx1"/>
                  </a:solidFill>
                  <a:latin typeface="Arial" panose="020B0604020202020204" pitchFamily="34" charset="0"/>
                  <a:ea typeface="ヒラギノ角ゴ Pro W3" charset="-128"/>
                </a:defRPr>
              </a:lvl1pPr>
              <a:lvl2pPr marL="742950" indent="-285750">
                <a:spcBef>
                  <a:spcPct val="20000"/>
                </a:spcBef>
                <a:buChar char="–"/>
                <a:defRPr sz="2800">
                  <a:solidFill>
                    <a:schemeClr val="tx1"/>
                  </a:solidFill>
                  <a:latin typeface="Arial" panose="020B0604020202020204" pitchFamily="34" charset="0"/>
                  <a:ea typeface="ヒラギノ角ゴ Pro W3" charset="-128"/>
                </a:defRPr>
              </a:lvl2pPr>
              <a:lvl3pPr marL="1143000" indent="-228600">
                <a:spcBef>
                  <a:spcPct val="20000"/>
                </a:spcBef>
                <a:buChar char="•"/>
                <a:defRPr sz="2400">
                  <a:solidFill>
                    <a:schemeClr val="tx1"/>
                  </a:solidFill>
                  <a:latin typeface="Arial" panose="020B0604020202020204" pitchFamily="34" charset="0"/>
                  <a:ea typeface="ヒラギノ角ゴ Pro W3" charset="-128"/>
                </a:defRPr>
              </a:lvl3pPr>
              <a:lvl4pPr marL="1600200" indent="-228600">
                <a:spcBef>
                  <a:spcPct val="20000"/>
                </a:spcBef>
                <a:buChar char="–"/>
                <a:defRPr sz="2000">
                  <a:solidFill>
                    <a:schemeClr val="tx1"/>
                  </a:solidFill>
                  <a:latin typeface="Arial" panose="020B0604020202020204" pitchFamily="34" charset="0"/>
                  <a:ea typeface="ヒラギノ角ゴ Pro W3" charset="-128"/>
                </a:defRPr>
              </a:lvl4pPr>
              <a:lvl5pPr marL="2057400" indent="-228600">
                <a:spcBef>
                  <a:spcPct val="20000"/>
                </a:spcBef>
                <a:buChar char="»"/>
                <a:defRPr sz="2000">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9pPr>
            </a:lstStyle>
            <a:p>
              <a:pPr>
                <a:spcBef>
                  <a:spcPct val="0"/>
                </a:spcBef>
                <a:buClr>
                  <a:srgbClr val="000000"/>
                </a:buClr>
                <a:buFont typeface="Times New Roman" panose="02020603050405020304" pitchFamily="18" charset="0"/>
                <a:buNone/>
              </a:pPr>
              <a:endParaRPr lang="fr-FR" altLang="fr-FR" sz="1000">
                <a:solidFill>
                  <a:schemeClr val="bg1"/>
                </a:solidFill>
                <a:latin typeface="Arial Narrow" panose="020B0606020202030204" pitchFamily="34" charset="0"/>
                <a:ea typeface="Microsoft YaHei" panose="020B0503020204020204" pitchFamily="34" charset="-122"/>
              </a:endParaRPr>
            </a:p>
          </p:txBody>
        </p:sp>
        <p:sp>
          <p:nvSpPr>
            <p:cNvPr id="17429" name="AutoShape 28"/>
            <p:cNvSpPr>
              <a:spLocks noChangeArrowheads="1"/>
            </p:cNvSpPr>
            <p:nvPr/>
          </p:nvSpPr>
          <p:spPr bwMode="auto">
            <a:xfrm rot="5400000">
              <a:off x="5383632" y="5206945"/>
              <a:ext cx="329396" cy="157726"/>
            </a:xfrm>
            <a:prstGeom prst="rightArrow">
              <a:avLst>
                <a:gd name="adj1" fmla="val 50000"/>
                <a:gd name="adj2" fmla="val 51062"/>
              </a:avLst>
            </a:prstGeom>
            <a:solidFill>
              <a:srgbClr val="F09050"/>
            </a:solidFill>
            <a:ln>
              <a:noFill/>
            </a:ln>
            <a:effectLst>
              <a:outerShdw dist="20160" dir="5400000" algn="ctr" rotWithShape="0">
                <a:srgbClr val="000000">
                  <a:alpha val="38033"/>
                </a:srgbClr>
              </a:outerShdw>
            </a:effectLst>
            <a:extLst>
              <a:ext uri="{91240B29-F687-4F45-9708-019B960494DF}">
                <a14:hiddenLine xmlns:a14="http://schemas.microsoft.com/office/drawing/2010/main" w="9360">
                  <a:solidFill>
                    <a:srgbClr val="000000"/>
                  </a:solidFill>
                  <a:miter lim="800000"/>
                  <a:headEnd/>
                  <a:tailEnd/>
                </a14:hiddenLine>
              </a:ext>
            </a:extLst>
          </p:spPr>
          <p:txBody>
            <a:bodyPr wrap="none" anchor="ctr"/>
            <a:lstStyle>
              <a:lvl1pPr>
                <a:spcBef>
                  <a:spcPct val="20000"/>
                </a:spcBef>
                <a:buChar char="•"/>
                <a:defRPr sz="2000">
                  <a:solidFill>
                    <a:schemeClr val="tx1"/>
                  </a:solidFill>
                  <a:latin typeface="Arial" panose="020B0604020202020204" pitchFamily="34" charset="0"/>
                  <a:ea typeface="ヒラギノ角ゴ Pro W3" charset="-128"/>
                </a:defRPr>
              </a:lvl1pPr>
              <a:lvl2pPr marL="742950" indent="-285750">
                <a:spcBef>
                  <a:spcPct val="20000"/>
                </a:spcBef>
                <a:buChar char="–"/>
                <a:defRPr sz="2800">
                  <a:solidFill>
                    <a:schemeClr val="tx1"/>
                  </a:solidFill>
                  <a:latin typeface="Arial" panose="020B0604020202020204" pitchFamily="34" charset="0"/>
                  <a:ea typeface="ヒラギノ角ゴ Pro W3" charset="-128"/>
                </a:defRPr>
              </a:lvl2pPr>
              <a:lvl3pPr marL="1143000" indent="-228600">
                <a:spcBef>
                  <a:spcPct val="20000"/>
                </a:spcBef>
                <a:buChar char="•"/>
                <a:defRPr sz="2400">
                  <a:solidFill>
                    <a:schemeClr val="tx1"/>
                  </a:solidFill>
                  <a:latin typeface="Arial" panose="020B0604020202020204" pitchFamily="34" charset="0"/>
                  <a:ea typeface="ヒラギノ角ゴ Pro W3" charset="-128"/>
                </a:defRPr>
              </a:lvl3pPr>
              <a:lvl4pPr marL="1600200" indent="-228600">
                <a:spcBef>
                  <a:spcPct val="20000"/>
                </a:spcBef>
                <a:buChar char="–"/>
                <a:defRPr sz="2000">
                  <a:solidFill>
                    <a:schemeClr val="tx1"/>
                  </a:solidFill>
                  <a:latin typeface="Arial" panose="020B0604020202020204" pitchFamily="34" charset="0"/>
                  <a:ea typeface="ヒラギノ角ゴ Pro W3" charset="-128"/>
                </a:defRPr>
              </a:lvl4pPr>
              <a:lvl5pPr marL="2057400" indent="-228600">
                <a:spcBef>
                  <a:spcPct val="20000"/>
                </a:spcBef>
                <a:buChar char="»"/>
                <a:defRPr sz="2000">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9pPr>
            </a:lstStyle>
            <a:p>
              <a:pPr>
                <a:spcBef>
                  <a:spcPct val="0"/>
                </a:spcBef>
                <a:buClr>
                  <a:srgbClr val="000000"/>
                </a:buClr>
                <a:buFont typeface="Times New Roman" panose="02020603050405020304" pitchFamily="18" charset="0"/>
                <a:buNone/>
              </a:pPr>
              <a:endParaRPr lang="fr-FR" altLang="fr-FR" sz="1000">
                <a:solidFill>
                  <a:schemeClr val="bg1"/>
                </a:solidFill>
                <a:latin typeface="Arial Narrow" panose="020B0606020202030204" pitchFamily="34" charset="0"/>
                <a:ea typeface="Microsoft YaHei" panose="020B0503020204020204" pitchFamily="34" charset="-122"/>
              </a:endParaRPr>
            </a:p>
          </p:txBody>
        </p:sp>
        <p:sp>
          <p:nvSpPr>
            <p:cNvPr id="17430" name="ZoneTexte 58"/>
            <p:cNvSpPr txBox="1">
              <a:spLocks noChangeArrowheads="1"/>
            </p:cNvSpPr>
            <p:nvPr/>
          </p:nvSpPr>
          <p:spPr bwMode="auto">
            <a:xfrm>
              <a:off x="3417020" y="4732617"/>
              <a:ext cx="124171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ヒラギノ角ゴ Pro W3" charset="-128"/>
                </a:defRPr>
              </a:lvl1pPr>
              <a:lvl2pPr marL="742950" indent="-285750">
                <a:spcBef>
                  <a:spcPct val="20000"/>
                </a:spcBef>
                <a:buChar char="–"/>
                <a:defRPr sz="2800">
                  <a:solidFill>
                    <a:schemeClr val="tx1"/>
                  </a:solidFill>
                  <a:latin typeface="Arial" panose="020B0604020202020204" pitchFamily="34" charset="0"/>
                  <a:ea typeface="ヒラギノ角ゴ Pro W3" charset="-128"/>
                </a:defRPr>
              </a:lvl2pPr>
              <a:lvl3pPr marL="1143000" indent="-228600">
                <a:spcBef>
                  <a:spcPct val="20000"/>
                </a:spcBef>
                <a:buChar char="•"/>
                <a:defRPr sz="2400">
                  <a:solidFill>
                    <a:schemeClr val="tx1"/>
                  </a:solidFill>
                  <a:latin typeface="Arial" panose="020B0604020202020204" pitchFamily="34" charset="0"/>
                  <a:ea typeface="ヒラギノ角ゴ Pro W3" charset="-128"/>
                </a:defRPr>
              </a:lvl3pPr>
              <a:lvl4pPr marL="1600200" indent="-228600">
                <a:spcBef>
                  <a:spcPct val="20000"/>
                </a:spcBef>
                <a:buChar char="–"/>
                <a:defRPr sz="2000">
                  <a:solidFill>
                    <a:schemeClr val="tx1"/>
                  </a:solidFill>
                  <a:latin typeface="Arial" panose="020B0604020202020204" pitchFamily="34" charset="0"/>
                  <a:ea typeface="ヒラギノ角ゴ Pro W3" charset="-128"/>
                </a:defRPr>
              </a:lvl4pPr>
              <a:lvl5pPr marL="2057400" indent="-228600">
                <a:spcBef>
                  <a:spcPct val="20000"/>
                </a:spcBef>
                <a:buChar char="»"/>
                <a:defRPr sz="2000">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9pPr>
            </a:lstStyle>
            <a:p>
              <a:pPr algn="ctr">
                <a:spcBef>
                  <a:spcPct val="0"/>
                </a:spcBef>
                <a:buFontTx/>
                <a:buNone/>
              </a:pPr>
              <a:r>
                <a:rPr lang="fr-FR" altLang="fr-FR" sz="1000" b="1" dirty="0" smtClean="0"/>
                <a:t>Co-digestion</a:t>
              </a:r>
              <a:endParaRPr lang="fr-FR" altLang="fr-FR" sz="1000" b="1" dirty="0"/>
            </a:p>
          </p:txBody>
        </p:sp>
        <p:sp>
          <p:nvSpPr>
            <p:cNvPr id="17431" name="ZoneTexte 59"/>
            <p:cNvSpPr txBox="1">
              <a:spLocks noChangeArrowheads="1"/>
            </p:cNvSpPr>
            <p:nvPr/>
          </p:nvSpPr>
          <p:spPr bwMode="auto">
            <a:xfrm>
              <a:off x="5065608" y="4648330"/>
              <a:ext cx="10006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ヒラギノ角ゴ Pro W3" charset="-128"/>
                </a:defRPr>
              </a:lvl1pPr>
              <a:lvl2pPr marL="742950" indent="-285750">
                <a:spcBef>
                  <a:spcPct val="20000"/>
                </a:spcBef>
                <a:buChar char="–"/>
                <a:defRPr sz="2800">
                  <a:solidFill>
                    <a:schemeClr val="tx1"/>
                  </a:solidFill>
                  <a:latin typeface="Arial" panose="020B0604020202020204" pitchFamily="34" charset="0"/>
                  <a:ea typeface="ヒラギノ角ゴ Pro W3" charset="-128"/>
                </a:defRPr>
              </a:lvl2pPr>
              <a:lvl3pPr marL="1143000" indent="-228600">
                <a:spcBef>
                  <a:spcPct val="20000"/>
                </a:spcBef>
                <a:buChar char="•"/>
                <a:defRPr sz="2400">
                  <a:solidFill>
                    <a:schemeClr val="tx1"/>
                  </a:solidFill>
                  <a:latin typeface="Arial" panose="020B0604020202020204" pitchFamily="34" charset="0"/>
                  <a:ea typeface="ヒラギノ角ゴ Pro W3" charset="-128"/>
                </a:defRPr>
              </a:lvl3pPr>
              <a:lvl4pPr marL="1600200" indent="-228600">
                <a:spcBef>
                  <a:spcPct val="20000"/>
                </a:spcBef>
                <a:buChar char="–"/>
                <a:defRPr sz="2000">
                  <a:solidFill>
                    <a:schemeClr val="tx1"/>
                  </a:solidFill>
                  <a:latin typeface="Arial" panose="020B0604020202020204" pitchFamily="34" charset="0"/>
                  <a:ea typeface="ヒラギノ角ゴ Pro W3" charset="-128"/>
                </a:defRPr>
              </a:lvl4pPr>
              <a:lvl5pPr marL="2057400" indent="-228600">
                <a:spcBef>
                  <a:spcPct val="20000"/>
                </a:spcBef>
                <a:buChar char="»"/>
                <a:defRPr sz="2000">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9pPr>
            </a:lstStyle>
            <a:p>
              <a:pPr algn="ctr">
                <a:spcBef>
                  <a:spcPct val="0"/>
                </a:spcBef>
                <a:buFontTx/>
                <a:buNone/>
              </a:pPr>
              <a:r>
                <a:rPr lang="fr-FR" altLang="fr-FR" sz="1000" b="1" dirty="0" err="1" smtClean="0"/>
                <a:t>Dedicated</a:t>
              </a:r>
              <a:r>
                <a:rPr lang="fr-FR" altLang="fr-FR" sz="1000" b="1" dirty="0" smtClean="0"/>
                <a:t> digestion </a:t>
              </a:r>
              <a:endParaRPr lang="fr-FR" altLang="fr-FR" sz="1000" b="1" dirty="0"/>
            </a:p>
          </p:txBody>
        </p:sp>
        <p:sp>
          <p:nvSpPr>
            <p:cNvPr id="17432" name="AutoShape 28"/>
            <p:cNvSpPr>
              <a:spLocks noChangeArrowheads="1"/>
            </p:cNvSpPr>
            <p:nvPr/>
          </p:nvSpPr>
          <p:spPr bwMode="auto">
            <a:xfrm rot="5400000">
              <a:off x="3877252" y="5833748"/>
              <a:ext cx="332303" cy="131606"/>
            </a:xfrm>
            <a:prstGeom prst="rightArrow">
              <a:avLst>
                <a:gd name="adj1" fmla="val 50000"/>
                <a:gd name="adj2" fmla="val 50500"/>
              </a:avLst>
            </a:prstGeom>
            <a:solidFill>
              <a:srgbClr val="FF0000"/>
            </a:solidFill>
            <a:ln>
              <a:noFill/>
            </a:ln>
            <a:effectLst>
              <a:outerShdw dist="20160" dir="5400000" algn="ctr" rotWithShape="0">
                <a:srgbClr val="000000">
                  <a:alpha val="38033"/>
                </a:srgbClr>
              </a:outerShdw>
            </a:effectLst>
            <a:extLst>
              <a:ext uri="{91240B29-F687-4F45-9708-019B960494DF}">
                <a14:hiddenLine xmlns:a14="http://schemas.microsoft.com/office/drawing/2010/main" w="9360">
                  <a:solidFill>
                    <a:srgbClr val="000000"/>
                  </a:solidFill>
                  <a:miter lim="800000"/>
                  <a:headEnd/>
                  <a:tailEnd/>
                </a14:hiddenLine>
              </a:ext>
            </a:extLst>
          </p:spPr>
          <p:txBody>
            <a:bodyPr wrap="none" anchor="ctr"/>
            <a:lstStyle>
              <a:lvl1pPr>
                <a:spcBef>
                  <a:spcPct val="20000"/>
                </a:spcBef>
                <a:buChar char="•"/>
                <a:defRPr sz="2000">
                  <a:solidFill>
                    <a:schemeClr val="tx1"/>
                  </a:solidFill>
                  <a:latin typeface="Arial" panose="020B0604020202020204" pitchFamily="34" charset="0"/>
                  <a:ea typeface="ヒラギノ角ゴ Pro W3" charset="-128"/>
                </a:defRPr>
              </a:lvl1pPr>
              <a:lvl2pPr marL="742950" indent="-285750">
                <a:spcBef>
                  <a:spcPct val="20000"/>
                </a:spcBef>
                <a:buChar char="–"/>
                <a:defRPr sz="2800">
                  <a:solidFill>
                    <a:schemeClr val="tx1"/>
                  </a:solidFill>
                  <a:latin typeface="Arial" panose="020B0604020202020204" pitchFamily="34" charset="0"/>
                  <a:ea typeface="ヒラギノ角ゴ Pro W3" charset="-128"/>
                </a:defRPr>
              </a:lvl2pPr>
              <a:lvl3pPr marL="1143000" indent="-228600">
                <a:spcBef>
                  <a:spcPct val="20000"/>
                </a:spcBef>
                <a:buChar char="•"/>
                <a:defRPr sz="2400">
                  <a:solidFill>
                    <a:schemeClr val="tx1"/>
                  </a:solidFill>
                  <a:latin typeface="Arial" panose="020B0604020202020204" pitchFamily="34" charset="0"/>
                  <a:ea typeface="ヒラギノ角ゴ Pro W3" charset="-128"/>
                </a:defRPr>
              </a:lvl3pPr>
              <a:lvl4pPr marL="1600200" indent="-228600">
                <a:spcBef>
                  <a:spcPct val="20000"/>
                </a:spcBef>
                <a:buChar char="–"/>
                <a:defRPr sz="2000">
                  <a:solidFill>
                    <a:schemeClr val="tx1"/>
                  </a:solidFill>
                  <a:latin typeface="Arial" panose="020B0604020202020204" pitchFamily="34" charset="0"/>
                  <a:ea typeface="ヒラギノ角ゴ Pro W3" charset="-128"/>
                </a:defRPr>
              </a:lvl4pPr>
              <a:lvl5pPr marL="2057400" indent="-228600">
                <a:spcBef>
                  <a:spcPct val="20000"/>
                </a:spcBef>
                <a:buChar char="»"/>
                <a:defRPr sz="2000">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9pPr>
            </a:lstStyle>
            <a:p>
              <a:pPr>
                <a:spcBef>
                  <a:spcPct val="0"/>
                </a:spcBef>
                <a:buClr>
                  <a:srgbClr val="000000"/>
                </a:buClr>
                <a:buFont typeface="Times New Roman" panose="02020603050405020304" pitchFamily="18" charset="0"/>
                <a:buNone/>
              </a:pPr>
              <a:endParaRPr lang="fr-FR" altLang="fr-FR" sz="1000">
                <a:solidFill>
                  <a:schemeClr val="bg1"/>
                </a:solidFill>
                <a:latin typeface="Arial Narrow" panose="020B0606020202030204" pitchFamily="34" charset="0"/>
                <a:ea typeface="Microsoft YaHei" panose="020B0503020204020204" pitchFamily="34" charset="-122"/>
              </a:endParaRPr>
            </a:p>
          </p:txBody>
        </p:sp>
        <p:sp>
          <p:nvSpPr>
            <p:cNvPr id="17433" name="AutoShape 28"/>
            <p:cNvSpPr>
              <a:spLocks noChangeArrowheads="1"/>
            </p:cNvSpPr>
            <p:nvPr/>
          </p:nvSpPr>
          <p:spPr bwMode="auto">
            <a:xfrm rot="5400000">
              <a:off x="5409609" y="5823396"/>
              <a:ext cx="321645" cy="141652"/>
            </a:xfrm>
            <a:prstGeom prst="rightArrow">
              <a:avLst>
                <a:gd name="adj1" fmla="val 50000"/>
                <a:gd name="adj2" fmla="val 50886"/>
              </a:avLst>
            </a:prstGeom>
            <a:solidFill>
              <a:srgbClr val="009900"/>
            </a:solidFill>
            <a:ln>
              <a:noFill/>
            </a:ln>
            <a:effectLst>
              <a:outerShdw dist="20160" dir="5400000" algn="ctr" rotWithShape="0">
                <a:srgbClr val="000000">
                  <a:alpha val="38033"/>
                </a:srgbClr>
              </a:outerShdw>
            </a:effectLst>
            <a:extLst>
              <a:ext uri="{91240B29-F687-4F45-9708-019B960494DF}">
                <a14:hiddenLine xmlns:a14="http://schemas.microsoft.com/office/drawing/2010/main" w="9360">
                  <a:solidFill>
                    <a:srgbClr val="000000"/>
                  </a:solidFill>
                  <a:miter lim="800000"/>
                  <a:headEnd/>
                  <a:tailEnd/>
                </a14:hiddenLine>
              </a:ext>
            </a:extLst>
          </p:spPr>
          <p:txBody>
            <a:bodyPr wrap="none" anchor="ctr"/>
            <a:lstStyle>
              <a:lvl1pPr>
                <a:spcBef>
                  <a:spcPct val="20000"/>
                </a:spcBef>
                <a:buChar char="•"/>
                <a:defRPr sz="2000">
                  <a:solidFill>
                    <a:schemeClr val="tx1"/>
                  </a:solidFill>
                  <a:latin typeface="Arial" panose="020B0604020202020204" pitchFamily="34" charset="0"/>
                  <a:ea typeface="ヒラギノ角ゴ Pro W3" charset="-128"/>
                </a:defRPr>
              </a:lvl1pPr>
              <a:lvl2pPr marL="742950" indent="-285750">
                <a:spcBef>
                  <a:spcPct val="20000"/>
                </a:spcBef>
                <a:buChar char="–"/>
                <a:defRPr sz="2800">
                  <a:solidFill>
                    <a:schemeClr val="tx1"/>
                  </a:solidFill>
                  <a:latin typeface="Arial" panose="020B0604020202020204" pitchFamily="34" charset="0"/>
                  <a:ea typeface="ヒラギノ角ゴ Pro W3" charset="-128"/>
                </a:defRPr>
              </a:lvl2pPr>
              <a:lvl3pPr marL="1143000" indent="-228600">
                <a:spcBef>
                  <a:spcPct val="20000"/>
                </a:spcBef>
                <a:buChar char="•"/>
                <a:defRPr sz="2400">
                  <a:solidFill>
                    <a:schemeClr val="tx1"/>
                  </a:solidFill>
                  <a:latin typeface="Arial" panose="020B0604020202020204" pitchFamily="34" charset="0"/>
                  <a:ea typeface="ヒラギノ角ゴ Pro W3" charset="-128"/>
                </a:defRPr>
              </a:lvl3pPr>
              <a:lvl4pPr marL="1600200" indent="-228600">
                <a:spcBef>
                  <a:spcPct val="20000"/>
                </a:spcBef>
                <a:buChar char="–"/>
                <a:defRPr sz="2000">
                  <a:solidFill>
                    <a:schemeClr val="tx1"/>
                  </a:solidFill>
                  <a:latin typeface="Arial" panose="020B0604020202020204" pitchFamily="34" charset="0"/>
                  <a:ea typeface="ヒラギノ角ゴ Pro W3" charset="-128"/>
                </a:defRPr>
              </a:lvl4pPr>
              <a:lvl5pPr marL="2057400" indent="-228600">
                <a:spcBef>
                  <a:spcPct val="20000"/>
                </a:spcBef>
                <a:buChar char="»"/>
                <a:defRPr sz="2000">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9pPr>
            </a:lstStyle>
            <a:p>
              <a:pPr>
                <a:spcBef>
                  <a:spcPct val="0"/>
                </a:spcBef>
                <a:buClr>
                  <a:srgbClr val="000000"/>
                </a:buClr>
                <a:buFont typeface="Times New Roman" panose="02020603050405020304" pitchFamily="18" charset="0"/>
                <a:buNone/>
              </a:pPr>
              <a:endParaRPr lang="fr-FR" altLang="fr-FR" sz="1000">
                <a:solidFill>
                  <a:schemeClr val="bg1"/>
                </a:solidFill>
                <a:latin typeface="Arial Narrow" panose="020B0606020202030204" pitchFamily="34" charset="0"/>
                <a:ea typeface="Microsoft YaHei" panose="020B0503020204020204" pitchFamily="34" charset="-122"/>
              </a:endParaRPr>
            </a:p>
          </p:txBody>
        </p:sp>
        <p:sp>
          <p:nvSpPr>
            <p:cNvPr id="17434" name="AutoShape 28"/>
            <p:cNvSpPr>
              <a:spLocks noChangeArrowheads="1"/>
            </p:cNvSpPr>
            <p:nvPr/>
          </p:nvSpPr>
          <p:spPr bwMode="auto">
            <a:xfrm rot="8443427">
              <a:off x="4353330" y="4230773"/>
              <a:ext cx="518386" cy="167604"/>
            </a:xfrm>
            <a:prstGeom prst="rightArrow">
              <a:avLst>
                <a:gd name="adj1" fmla="val 50000"/>
                <a:gd name="adj2" fmla="val 50981"/>
              </a:avLst>
            </a:prstGeom>
            <a:solidFill>
              <a:srgbClr val="FFCC99"/>
            </a:solidFill>
            <a:ln>
              <a:noFill/>
            </a:ln>
            <a:effectLst>
              <a:outerShdw dist="20160" dir="5400000" algn="ctr" rotWithShape="0">
                <a:srgbClr val="000000">
                  <a:alpha val="38033"/>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000">
                  <a:solidFill>
                    <a:schemeClr val="tx1"/>
                  </a:solidFill>
                  <a:latin typeface="Arial" panose="020B0604020202020204" pitchFamily="34" charset="0"/>
                  <a:ea typeface="ヒラギノ角ゴ Pro W3" charset="-128"/>
                </a:defRPr>
              </a:lvl1pPr>
              <a:lvl2pPr marL="742950" indent="-285750">
                <a:spcBef>
                  <a:spcPct val="20000"/>
                </a:spcBef>
                <a:buChar char="–"/>
                <a:defRPr sz="2800">
                  <a:solidFill>
                    <a:schemeClr val="tx1"/>
                  </a:solidFill>
                  <a:latin typeface="Arial" panose="020B0604020202020204" pitchFamily="34" charset="0"/>
                  <a:ea typeface="ヒラギノ角ゴ Pro W3" charset="-128"/>
                </a:defRPr>
              </a:lvl2pPr>
              <a:lvl3pPr marL="1143000" indent="-228600">
                <a:spcBef>
                  <a:spcPct val="20000"/>
                </a:spcBef>
                <a:buChar char="•"/>
                <a:defRPr sz="2400">
                  <a:solidFill>
                    <a:schemeClr val="tx1"/>
                  </a:solidFill>
                  <a:latin typeface="Arial" panose="020B0604020202020204" pitchFamily="34" charset="0"/>
                  <a:ea typeface="ヒラギノ角ゴ Pro W3" charset="-128"/>
                </a:defRPr>
              </a:lvl3pPr>
              <a:lvl4pPr marL="1600200" indent="-228600">
                <a:spcBef>
                  <a:spcPct val="20000"/>
                </a:spcBef>
                <a:buChar char="–"/>
                <a:defRPr sz="2000">
                  <a:solidFill>
                    <a:schemeClr val="tx1"/>
                  </a:solidFill>
                  <a:latin typeface="Arial" panose="020B0604020202020204" pitchFamily="34" charset="0"/>
                  <a:ea typeface="ヒラギノ角ゴ Pro W3" charset="-128"/>
                </a:defRPr>
              </a:lvl4pPr>
              <a:lvl5pPr marL="2057400" indent="-228600">
                <a:spcBef>
                  <a:spcPct val="20000"/>
                </a:spcBef>
                <a:buChar char="»"/>
                <a:defRPr sz="2000">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9pPr>
            </a:lstStyle>
            <a:p>
              <a:pPr>
                <a:spcBef>
                  <a:spcPct val="0"/>
                </a:spcBef>
                <a:buClr>
                  <a:srgbClr val="000000"/>
                </a:buClr>
                <a:buFont typeface="Times New Roman" panose="02020603050405020304" pitchFamily="18" charset="0"/>
                <a:buNone/>
              </a:pPr>
              <a:endParaRPr lang="fr-FR" altLang="fr-FR" sz="1000">
                <a:solidFill>
                  <a:schemeClr val="bg1"/>
                </a:solidFill>
                <a:latin typeface="Arial Narrow" panose="020B0606020202030204" pitchFamily="34" charset="0"/>
                <a:ea typeface="Microsoft YaHei" panose="020B0503020204020204" pitchFamily="34" charset="-122"/>
              </a:endParaRPr>
            </a:p>
          </p:txBody>
        </p:sp>
        <p:sp>
          <p:nvSpPr>
            <p:cNvPr id="17441" name="Text Box 65"/>
            <p:cNvSpPr txBox="1">
              <a:spLocks noChangeArrowheads="1"/>
            </p:cNvSpPr>
            <p:nvPr/>
          </p:nvSpPr>
          <p:spPr bwMode="auto">
            <a:xfrm>
              <a:off x="4431690" y="6113174"/>
              <a:ext cx="653006" cy="23083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ヒラギノ角ゴ Pro W3" charset="-128"/>
                </a:defRPr>
              </a:lvl1pPr>
              <a:lvl2pPr marL="742950" indent="-285750">
                <a:spcBef>
                  <a:spcPct val="20000"/>
                </a:spcBef>
                <a:buChar char="–"/>
                <a:defRPr sz="2800">
                  <a:solidFill>
                    <a:schemeClr val="tx1"/>
                  </a:solidFill>
                  <a:latin typeface="Arial" panose="020B0604020202020204" pitchFamily="34" charset="0"/>
                  <a:ea typeface="ヒラギノ角ゴ Pro W3" charset="-128"/>
                </a:defRPr>
              </a:lvl2pPr>
              <a:lvl3pPr marL="1143000" indent="-228600">
                <a:spcBef>
                  <a:spcPct val="20000"/>
                </a:spcBef>
                <a:buChar char="•"/>
                <a:defRPr sz="2400">
                  <a:solidFill>
                    <a:schemeClr val="tx1"/>
                  </a:solidFill>
                  <a:latin typeface="Arial" panose="020B0604020202020204" pitchFamily="34" charset="0"/>
                  <a:ea typeface="ヒラギノ角ゴ Pro W3" charset="-128"/>
                </a:defRPr>
              </a:lvl3pPr>
              <a:lvl4pPr marL="1600200" indent="-228600">
                <a:spcBef>
                  <a:spcPct val="20000"/>
                </a:spcBef>
                <a:buChar char="–"/>
                <a:defRPr sz="2000">
                  <a:solidFill>
                    <a:schemeClr val="tx1"/>
                  </a:solidFill>
                  <a:latin typeface="Arial" panose="020B0604020202020204" pitchFamily="34" charset="0"/>
                  <a:ea typeface="ヒラギノ角ゴ Pro W3" charset="-128"/>
                </a:defRPr>
              </a:lvl4pPr>
              <a:lvl5pPr marL="2057400" indent="-228600">
                <a:spcBef>
                  <a:spcPct val="20000"/>
                </a:spcBef>
                <a:buChar char="»"/>
                <a:defRPr sz="2000">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9pPr>
            </a:lstStyle>
            <a:p>
              <a:pPr algn="ctr" eaLnBrk="1" hangingPunct="1">
                <a:spcBef>
                  <a:spcPct val="0"/>
                </a:spcBef>
                <a:buFontTx/>
                <a:buNone/>
              </a:pPr>
              <a:r>
                <a:rPr lang="fr-FR" altLang="fr-FR" sz="1000" b="1" dirty="0" err="1" smtClean="0"/>
                <a:t>Energy</a:t>
              </a:r>
              <a:endParaRPr lang="fr-FR" altLang="fr-FR" sz="1000" b="1" dirty="0"/>
            </a:p>
          </p:txBody>
        </p:sp>
      </p:grpSp>
      <p:pic>
        <p:nvPicPr>
          <p:cNvPr id="61" name="Picture 19" descr="6861354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694976" y="1571490"/>
            <a:ext cx="1172958" cy="1523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e 3"/>
          <p:cNvGrpSpPr/>
          <p:nvPr/>
        </p:nvGrpSpPr>
        <p:grpSpPr>
          <a:xfrm>
            <a:off x="270775" y="2141559"/>
            <a:ext cx="2020813" cy="1907377"/>
            <a:chOff x="1956843" y="3283341"/>
            <a:chExt cx="2020813" cy="1907377"/>
          </a:xfrm>
        </p:grpSpPr>
        <p:pic>
          <p:nvPicPr>
            <p:cNvPr id="62" name="Image 2"/>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956843" y="3283341"/>
              <a:ext cx="1328717" cy="179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2" descr="récipient d'épluchures et restes"/>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736696" y="4367760"/>
              <a:ext cx="1145409" cy="822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Rectangle 3"/>
            <p:cNvSpPr>
              <a:spLocks noChangeArrowheads="1"/>
            </p:cNvSpPr>
            <p:nvPr/>
          </p:nvSpPr>
          <p:spPr bwMode="auto">
            <a:xfrm>
              <a:off x="2228097" y="3699106"/>
              <a:ext cx="93968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Arial" panose="020B0604020202020204" pitchFamily="34" charset="0"/>
                  <a:ea typeface="ヒラギノ角ゴ Pro W3"/>
                  <a:cs typeface="ヒラギノ角ゴ Pro W3"/>
                </a:defRPr>
              </a:lvl1pPr>
              <a:lvl2pPr marL="742950" indent="-285750">
                <a:spcBef>
                  <a:spcPct val="20000"/>
                </a:spcBef>
                <a:buChar char="–"/>
                <a:defRPr sz="2800">
                  <a:solidFill>
                    <a:schemeClr val="tx1"/>
                  </a:solidFill>
                  <a:latin typeface="Arial" panose="020B0604020202020204" pitchFamily="34" charset="0"/>
                  <a:ea typeface="ヒラギノ角ゴ Pro W3"/>
                  <a:cs typeface="ヒラギノ角ゴ Pro W3"/>
                </a:defRPr>
              </a:lvl2pPr>
              <a:lvl3pPr marL="1143000" indent="-228600">
                <a:spcBef>
                  <a:spcPct val="20000"/>
                </a:spcBef>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9pPr>
            </a:lstStyle>
            <a:p>
              <a:pPr>
                <a:spcBef>
                  <a:spcPct val="0"/>
                </a:spcBef>
                <a:buFontTx/>
                <a:buNone/>
              </a:pPr>
              <a:r>
                <a:rPr lang="fr-FR" altLang="fr-FR" sz="1400" b="1" dirty="0">
                  <a:solidFill>
                    <a:srgbClr val="66270B"/>
                  </a:solidFill>
                  <a:cs typeface="Arial" panose="020B0604020202020204" pitchFamily="34" charset="0"/>
                </a:rPr>
                <a:t>355 </a:t>
              </a:r>
              <a:r>
                <a:rPr lang="fr-FR" altLang="fr-FR" sz="1400" b="1" dirty="0" smtClean="0">
                  <a:solidFill>
                    <a:srgbClr val="66270B"/>
                  </a:solidFill>
                  <a:cs typeface="Arial" panose="020B0604020202020204" pitchFamily="34" charset="0"/>
                </a:rPr>
                <a:t>kg/y </a:t>
              </a:r>
              <a:endParaRPr lang="fr-FR" altLang="fr-FR" sz="1400" dirty="0">
                <a:solidFill>
                  <a:srgbClr val="66270B"/>
                </a:solidFill>
              </a:endParaRPr>
            </a:p>
          </p:txBody>
        </p:sp>
        <p:sp>
          <p:nvSpPr>
            <p:cNvPr id="65" name="Rectangle 30"/>
            <p:cNvSpPr>
              <a:spLocks noChangeArrowheads="1"/>
            </p:cNvSpPr>
            <p:nvPr/>
          </p:nvSpPr>
          <p:spPr bwMode="auto">
            <a:xfrm>
              <a:off x="3137361" y="4080877"/>
              <a:ext cx="84029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Arial" panose="020B0604020202020204" pitchFamily="34" charset="0"/>
                  <a:ea typeface="ヒラギノ角ゴ Pro W3"/>
                  <a:cs typeface="ヒラギノ角ゴ Pro W3"/>
                </a:defRPr>
              </a:lvl1pPr>
              <a:lvl2pPr marL="742950" indent="-285750">
                <a:spcBef>
                  <a:spcPct val="20000"/>
                </a:spcBef>
                <a:buChar char="–"/>
                <a:defRPr sz="2800">
                  <a:solidFill>
                    <a:schemeClr val="tx1"/>
                  </a:solidFill>
                  <a:latin typeface="Arial" panose="020B0604020202020204" pitchFamily="34" charset="0"/>
                  <a:ea typeface="ヒラギノ角ゴ Pro W3"/>
                  <a:cs typeface="ヒラギノ角ゴ Pro W3"/>
                </a:defRPr>
              </a:lvl2pPr>
              <a:lvl3pPr marL="1143000" indent="-228600">
                <a:spcBef>
                  <a:spcPct val="20000"/>
                </a:spcBef>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9pPr>
            </a:lstStyle>
            <a:p>
              <a:pPr algn="ctr">
                <a:spcBef>
                  <a:spcPct val="0"/>
                </a:spcBef>
                <a:buFontTx/>
                <a:buNone/>
              </a:pPr>
              <a:r>
                <a:rPr lang="fr-FR" altLang="fr-FR" sz="1400" b="1" dirty="0">
                  <a:solidFill>
                    <a:srgbClr val="44A12A"/>
                  </a:solidFill>
                  <a:cs typeface="Arial" panose="020B0604020202020204" pitchFamily="34" charset="0"/>
                </a:rPr>
                <a:t>75 </a:t>
              </a:r>
              <a:r>
                <a:rPr lang="fr-FR" altLang="fr-FR" sz="1400" b="1" dirty="0" smtClean="0">
                  <a:solidFill>
                    <a:srgbClr val="44A12A"/>
                  </a:solidFill>
                  <a:cs typeface="Arial" panose="020B0604020202020204" pitchFamily="34" charset="0"/>
                </a:rPr>
                <a:t>kg/y </a:t>
              </a:r>
              <a:endParaRPr lang="fr-FR" altLang="fr-FR" sz="1400" dirty="0"/>
            </a:p>
          </p:txBody>
        </p:sp>
      </p:grpSp>
      <p:sp>
        <p:nvSpPr>
          <p:cNvPr id="97" name="Rectangle 21"/>
          <p:cNvSpPr>
            <a:spLocks noGrp="1" noChangeArrowheads="1"/>
          </p:cNvSpPr>
          <p:nvPr>
            <p:ph type="title"/>
          </p:nvPr>
        </p:nvSpPr>
        <p:spPr>
          <a:xfrm>
            <a:off x="1979612" y="0"/>
            <a:ext cx="7056883" cy="836613"/>
          </a:xfrm>
        </p:spPr>
        <p:txBody>
          <a:bodyPr/>
          <a:lstStyle/>
          <a:p>
            <a:pPr algn="r"/>
            <a:r>
              <a:rPr lang="fr-FR" b="0" dirty="0" smtClean="0"/>
              <a:t>Innovation: Co-digestion </a:t>
            </a:r>
            <a:r>
              <a:rPr lang="fr-FR" b="0" dirty="0" err="1" smtClean="0"/>
              <a:t>project</a:t>
            </a:r>
            <a:endParaRPr lang="fr-FR" b="0" dirty="0" smtClean="0"/>
          </a:p>
        </p:txBody>
      </p:sp>
      <p:sp>
        <p:nvSpPr>
          <p:cNvPr id="7" name="Rectangle 6"/>
          <p:cNvSpPr/>
          <p:nvPr/>
        </p:nvSpPr>
        <p:spPr>
          <a:xfrm>
            <a:off x="84350" y="964806"/>
            <a:ext cx="8592106" cy="400110"/>
          </a:xfrm>
          <a:prstGeom prst="rect">
            <a:avLst/>
          </a:prstGeom>
        </p:spPr>
        <p:txBody>
          <a:bodyPr wrap="square">
            <a:spAutoFit/>
          </a:bodyPr>
          <a:lstStyle/>
          <a:p>
            <a:pPr marL="342900" indent="-342900">
              <a:buFont typeface="Wingdings" panose="05000000000000000000" pitchFamily="2" charset="2"/>
              <a:buChar char="q"/>
            </a:pPr>
            <a:r>
              <a:rPr lang="en-US" b="1" kern="0" dirty="0">
                <a:solidFill>
                  <a:schemeClr val="accent1">
                    <a:lumMod val="50000"/>
                  </a:schemeClr>
                </a:solidFill>
              </a:rPr>
              <a:t>Innovation Partnership for combined digestion of organic maters</a:t>
            </a:r>
            <a:endParaRPr lang="fr-FR" b="1" kern="0" dirty="0">
              <a:solidFill>
                <a:schemeClr val="accent1">
                  <a:lumMod val="50000"/>
                </a:schemeClr>
              </a:solidFill>
            </a:endParaRPr>
          </a:p>
        </p:txBody>
      </p:sp>
      <p:pic>
        <p:nvPicPr>
          <p:cNvPr id="99" name="Image 98"/>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39572" y="4421760"/>
            <a:ext cx="1113341" cy="1145303"/>
          </a:xfrm>
          <a:prstGeom prst="rect">
            <a:avLst/>
          </a:prstGeom>
          <a:solidFill>
            <a:schemeClr val="bg1"/>
          </a:solidFill>
        </p:spPr>
      </p:pic>
      <p:sp>
        <p:nvSpPr>
          <p:cNvPr id="101" name="Line 10"/>
          <p:cNvSpPr>
            <a:spLocks noChangeShapeType="1"/>
          </p:cNvSpPr>
          <p:nvPr/>
        </p:nvSpPr>
        <p:spPr bwMode="auto">
          <a:xfrm>
            <a:off x="5018714" y="2275600"/>
            <a:ext cx="977905" cy="41207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02" name="Line 10"/>
          <p:cNvSpPr>
            <a:spLocks noChangeShapeType="1"/>
          </p:cNvSpPr>
          <p:nvPr/>
        </p:nvSpPr>
        <p:spPr bwMode="auto">
          <a:xfrm flipH="1">
            <a:off x="2500303" y="2298367"/>
            <a:ext cx="977905" cy="41207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pic>
        <p:nvPicPr>
          <p:cNvPr id="44" name="Picture 3"/>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392452" y="4714624"/>
            <a:ext cx="2063376" cy="684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2" descr="C:\Users\fabien.esculier\Documents\Thèse\Evénements\2015-11-26--28 COY11\Toilettes en 2015.JP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6543806" y="2204701"/>
            <a:ext cx="1013970" cy="1366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10645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3"/>
          <p:cNvSpPr txBox="1">
            <a:spLocks noChangeArrowheads="1"/>
          </p:cNvSpPr>
          <p:nvPr/>
        </p:nvSpPr>
        <p:spPr>
          <a:xfrm>
            <a:off x="467544" y="1063797"/>
            <a:ext cx="7798404" cy="597268"/>
          </a:xfrm>
          <a:prstGeom prst="rect">
            <a:avLst/>
          </a:prstGeom>
        </p:spPr>
        <p:txBody>
          <a:bodyPr/>
          <a:lstStyle>
            <a:lvl1pPr marL="342900" indent="-342900" algn="l" defTabSz="1258888" rtl="0" eaLnBrk="0" fontAlgn="base" hangingPunct="0">
              <a:lnSpc>
                <a:spcPct val="120000"/>
              </a:lnSpc>
              <a:spcBef>
                <a:spcPct val="50000"/>
              </a:spcBef>
              <a:spcAft>
                <a:spcPct val="0"/>
              </a:spcAft>
              <a:defRPr b="1">
                <a:solidFill>
                  <a:schemeClr val="bg2"/>
                </a:solidFill>
                <a:latin typeface="+mn-lt"/>
                <a:ea typeface="ＭＳ Ｐゴシック" charset="0"/>
                <a:cs typeface="+mn-cs"/>
              </a:defRPr>
            </a:lvl1pPr>
            <a:lvl2pPr marL="742950" indent="-285750" algn="l" defTabSz="1258888" rtl="0" eaLnBrk="0" fontAlgn="base" hangingPunct="0">
              <a:lnSpc>
                <a:spcPct val="110000"/>
              </a:lnSpc>
              <a:spcBef>
                <a:spcPct val="0"/>
              </a:spcBef>
              <a:spcAft>
                <a:spcPct val="0"/>
              </a:spcAft>
              <a:defRPr sz="1500">
                <a:solidFill>
                  <a:schemeClr val="bg2"/>
                </a:solidFill>
                <a:latin typeface="+mn-lt"/>
                <a:ea typeface="Arial" charset="0"/>
                <a:cs typeface="+mn-cs"/>
              </a:defRPr>
            </a:lvl2pPr>
            <a:lvl3pPr marL="215900" indent="-215900" algn="l" defTabSz="1258888" rtl="0" eaLnBrk="0" fontAlgn="base" hangingPunct="0">
              <a:spcBef>
                <a:spcPct val="30000"/>
              </a:spcBef>
              <a:spcAft>
                <a:spcPct val="30000"/>
              </a:spcAft>
              <a:buClr>
                <a:schemeClr val="tx2"/>
              </a:buClr>
              <a:buSzPct val="150000"/>
              <a:buFont typeface="Wingdings" charset="2"/>
              <a:buChar char="¢"/>
              <a:defRPr sz="1200">
                <a:solidFill>
                  <a:schemeClr val="bg2"/>
                </a:solidFill>
                <a:latin typeface="+mn-lt"/>
                <a:ea typeface="Arial" charset="0"/>
                <a:cs typeface="+mn-cs"/>
              </a:defRPr>
            </a:lvl3pPr>
            <a:lvl4pPr marL="215900" indent="-196850" algn="l" defTabSz="1258888" rtl="0" eaLnBrk="0" fontAlgn="base" hangingPunct="0">
              <a:spcBef>
                <a:spcPct val="30000"/>
              </a:spcBef>
              <a:spcAft>
                <a:spcPct val="30000"/>
              </a:spcAft>
              <a:buClr>
                <a:schemeClr val="tx2"/>
              </a:buClr>
              <a:buSzPct val="150000"/>
              <a:buFont typeface="Wingdings" charset="2"/>
              <a:buChar char="¢"/>
              <a:defRPr sz="1000">
                <a:solidFill>
                  <a:schemeClr val="bg2"/>
                </a:solidFill>
                <a:latin typeface="+mn-lt"/>
                <a:ea typeface="Arial" charset="0"/>
                <a:cs typeface="+mn-cs"/>
              </a:defRPr>
            </a:lvl4pPr>
            <a:lvl5pPr marL="431800" indent="-215900" algn="l" defTabSz="1258888" rtl="0" eaLnBrk="0" fontAlgn="base" hangingPunct="0">
              <a:lnSpc>
                <a:spcPct val="120000"/>
              </a:lnSpc>
              <a:spcBef>
                <a:spcPct val="0"/>
              </a:spcBef>
              <a:spcAft>
                <a:spcPct val="0"/>
              </a:spcAft>
              <a:buClr>
                <a:schemeClr val="tx2"/>
              </a:buClr>
              <a:buFont typeface="Wingdings" charset="2"/>
              <a:buChar char="l"/>
              <a:defRPr sz="1000">
                <a:solidFill>
                  <a:schemeClr val="bg2"/>
                </a:solidFill>
                <a:latin typeface="+mn-lt"/>
                <a:ea typeface="Arial" charset="0"/>
                <a:cs typeface="+mn-cs"/>
              </a:defRPr>
            </a:lvl5pPr>
            <a:lvl6pPr marL="3692525" indent="-182563" algn="l" defTabSz="1258888" rtl="0" fontAlgn="base">
              <a:spcBef>
                <a:spcPct val="0"/>
              </a:spcBef>
              <a:spcAft>
                <a:spcPct val="0"/>
              </a:spcAft>
              <a:buFont typeface="Wingdings" pitchFamily="2" charset="2"/>
              <a:buChar char="l"/>
              <a:defRPr sz="1000">
                <a:solidFill>
                  <a:schemeClr val="tx1"/>
                </a:solidFill>
                <a:latin typeface="+mn-lt"/>
                <a:cs typeface="+mn-cs"/>
              </a:defRPr>
            </a:lvl6pPr>
            <a:lvl7pPr marL="4149725" indent="-182563" algn="l" defTabSz="1258888" rtl="0" fontAlgn="base">
              <a:spcBef>
                <a:spcPct val="0"/>
              </a:spcBef>
              <a:spcAft>
                <a:spcPct val="0"/>
              </a:spcAft>
              <a:buFont typeface="Wingdings" pitchFamily="2" charset="2"/>
              <a:buChar char="l"/>
              <a:defRPr sz="1000">
                <a:solidFill>
                  <a:schemeClr val="tx1"/>
                </a:solidFill>
                <a:latin typeface="+mn-lt"/>
                <a:cs typeface="+mn-cs"/>
              </a:defRPr>
            </a:lvl7pPr>
            <a:lvl8pPr marL="4606925" indent="-182563" algn="l" defTabSz="1258888" rtl="0" fontAlgn="base">
              <a:spcBef>
                <a:spcPct val="0"/>
              </a:spcBef>
              <a:spcAft>
                <a:spcPct val="0"/>
              </a:spcAft>
              <a:buFont typeface="Wingdings" pitchFamily="2" charset="2"/>
              <a:buChar char="l"/>
              <a:defRPr sz="1000">
                <a:solidFill>
                  <a:schemeClr val="tx1"/>
                </a:solidFill>
                <a:latin typeface="+mn-lt"/>
                <a:cs typeface="+mn-cs"/>
              </a:defRPr>
            </a:lvl8pPr>
            <a:lvl9pPr marL="5064125" indent="-182563" algn="l" defTabSz="1258888" rtl="0" fontAlgn="base">
              <a:spcBef>
                <a:spcPct val="0"/>
              </a:spcBef>
              <a:spcAft>
                <a:spcPct val="0"/>
              </a:spcAft>
              <a:buFont typeface="Wingdings" pitchFamily="2" charset="2"/>
              <a:buChar char="l"/>
              <a:defRPr sz="1000">
                <a:solidFill>
                  <a:schemeClr val="tx1"/>
                </a:solidFill>
                <a:latin typeface="+mn-lt"/>
                <a:cs typeface="+mn-cs"/>
              </a:defRPr>
            </a:lvl9pPr>
          </a:lstStyle>
          <a:p>
            <a:pPr>
              <a:buFont typeface="Wingdings" panose="05000000000000000000" pitchFamily="2" charset="2"/>
              <a:buChar char="q"/>
              <a:defRPr/>
            </a:pPr>
            <a:r>
              <a:rPr lang="en-US" altLang="fr-FR" sz="1800" kern="0" dirty="0">
                <a:solidFill>
                  <a:schemeClr val="accent1">
                    <a:lumMod val="50000"/>
                  </a:schemeClr>
                </a:solidFill>
              </a:rPr>
              <a:t>Carbon sink : </a:t>
            </a:r>
            <a:r>
              <a:rPr lang="en-US" altLang="fr-FR" sz="1800" b="0" kern="0" dirty="0">
                <a:solidFill>
                  <a:schemeClr val="tx1"/>
                </a:solidFill>
              </a:rPr>
              <a:t>CO</a:t>
            </a:r>
            <a:r>
              <a:rPr lang="en-US" altLang="fr-FR" sz="1800" b="0" kern="0" baseline="-25000" dirty="0">
                <a:solidFill>
                  <a:schemeClr val="tx1"/>
                </a:solidFill>
              </a:rPr>
              <a:t>2</a:t>
            </a:r>
            <a:r>
              <a:rPr lang="en-US" altLang="fr-FR" sz="1800" b="0" kern="0" dirty="0">
                <a:solidFill>
                  <a:schemeClr val="tx1"/>
                </a:solidFill>
              </a:rPr>
              <a:t> capture in incineration flue gas with microalgae : Demonstrator siting on the « Seine </a:t>
            </a:r>
            <a:r>
              <a:rPr lang="en-US" altLang="fr-FR" sz="1800" b="0" kern="0" dirty="0" err="1">
                <a:solidFill>
                  <a:schemeClr val="tx1"/>
                </a:solidFill>
              </a:rPr>
              <a:t>centre</a:t>
            </a:r>
            <a:r>
              <a:rPr lang="en-US" altLang="fr-FR" sz="1800" b="0" kern="0" dirty="0">
                <a:solidFill>
                  <a:schemeClr val="tx1"/>
                </a:solidFill>
              </a:rPr>
              <a:t> » WWTP</a:t>
            </a:r>
          </a:p>
          <a:p>
            <a:pPr>
              <a:defRPr/>
            </a:pPr>
            <a:r>
              <a:rPr lang="en-US" altLang="fr-FR" sz="1200" kern="0" dirty="0">
                <a:solidFill>
                  <a:schemeClr val="accent1">
                    <a:lumMod val="50000"/>
                  </a:schemeClr>
                </a:solidFill>
              </a:rPr>
              <a:t> </a:t>
            </a:r>
            <a:endParaRPr lang="en-US" altLang="fr-FR" sz="1200" kern="0" dirty="0"/>
          </a:p>
        </p:txBody>
      </p:sp>
      <p:pic>
        <p:nvPicPr>
          <p:cNvPr id="3" name="Image 2"/>
          <p:cNvPicPr>
            <a:picLocks noChangeAspect="1"/>
          </p:cNvPicPr>
          <p:nvPr/>
        </p:nvPicPr>
        <p:blipFill>
          <a:blip r:embed="rId3"/>
          <a:stretch>
            <a:fillRect/>
          </a:stretch>
        </p:blipFill>
        <p:spPr>
          <a:xfrm>
            <a:off x="5868237" y="1594728"/>
            <a:ext cx="2397711" cy="4379102"/>
          </a:xfrm>
          <a:prstGeom prst="rect">
            <a:avLst/>
          </a:prstGeom>
        </p:spPr>
      </p:pic>
      <p:pic>
        <p:nvPicPr>
          <p:cNvPr id="2" name="Image 1"/>
          <p:cNvPicPr>
            <a:picLocks noChangeAspect="1"/>
          </p:cNvPicPr>
          <p:nvPr/>
        </p:nvPicPr>
        <p:blipFill>
          <a:blip r:embed="rId4"/>
          <a:stretch>
            <a:fillRect/>
          </a:stretch>
        </p:blipFill>
        <p:spPr>
          <a:xfrm>
            <a:off x="251939" y="2420888"/>
            <a:ext cx="4957370" cy="2992071"/>
          </a:xfrm>
          <a:prstGeom prst="rect">
            <a:avLst/>
          </a:prstGeom>
        </p:spPr>
      </p:pic>
      <p:sp>
        <p:nvSpPr>
          <p:cNvPr id="5" name="Titre 4"/>
          <p:cNvSpPr>
            <a:spLocks noGrp="1"/>
          </p:cNvSpPr>
          <p:nvPr>
            <p:ph type="title"/>
          </p:nvPr>
        </p:nvSpPr>
        <p:spPr>
          <a:xfrm>
            <a:off x="1983373" y="99"/>
            <a:ext cx="7164387" cy="836613"/>
          </a:xfrm>
        </p:spPr>
        <p:txBody>
          <a:bodyPr/>
          <a:lstStyle/>
          <a:p>
            <a:r>
              <a:rPr lang="en-US" dirty="0" smtClean="0"/>
              <a:t>Innovative: carbon sink</a:t>
            </a:r>
            <a:endParaRPr lang="fr-FR" dirty="0"/>
          </a:p>
        </p:txBody>
      </p:sp>
    </p:spTree>
    <p:extLst>
      <p:ext uri="{BB962C8B-B14F-4D97-AF65-F5344CB8AC3E}">
        <p14:creationId xmlns:p14="http://schemas.microsoft.com/office/powerpoint/2010/main" val="22836065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5"/>
          <p:cNvSpPr>
            <a:spLocks noGrp="1"/>
          </p:cNvSpPr>
          <p:nvPr>
            <p:ph type="title"/>
          </p:nvPr>
        </p:nvSpPr>
        <p:spPr>
          <a:xfrm>
            <a:off x="2339752" y="315540"/>
            <a:ext cx="7886700" cy="606924"/>
          </a:xfrm>
        </p:spPr>
        <p:txBody>
          <a:bodyPr/>
          <a:lstStyle/>
          <a:p>
            <a:pPr defTabSz="944166">
              <a:spcBef>
                <a:spcPts val="0"/>
              </a:spcBef>
              <a:defRPr/>
            </a:pPr>
            <a:r>
              <a:rPr lang="en-US" sz="2100" dirty="0">
                <a:ea typeface="ＭＳ Ｐゴシック" panose="020B0600070205080204" pitchFamily="34" charset="-128"/>
              </a:rPr>
              <a:t>Other innovative projects </a:t>
            </a:r>
            <a:endParaRPr lang="en-US" sz="2100" dirty="0">
              <a:solidFill>
                <a:srgbClr val="030F40"/>
              </a:solidFill>
            </a:endParaRPr>
          </a:p>
        </p:txBody>
      </p:sp>
      <p:sp>
        <p:nvSpPr>
          <p:cNvPr id="4" name="Rectangle 3"/>
          <p:cNvSpPr/>
          <p:nvPr/>
        </p:nvSpPr>
        <p:spPr>
          <a:xfrm>
            <a:off x="2730624" y="18905"/>
            <a:ext cx="6413376" cy="767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r"/>
            <a:r>
              <a:rPr lang="en-US" sz="2800" dirty="0" smtClean="0">
                <a:solidFill>
                  <a:schemeClr val="bg1"/>
                </a:solidFill>
                <a:latin typeface="+mj-lt"/>
                <a:ea typeface="+mj-ea"/>
              </a:rPr>
              <a:t>Innovation: Biogas purification and </a:t>
            </a:r>
            <a:r>
              <a:rPr lang="en-US" sz="2800" dirty="0" err="1" smtClean="0">
                <a:solidFill>
                  <a:schemeClr val="bg1"/>
                </a:solidFill>
                <a:latin typeface="+mj-lt"/>
                <a:ea typeface="+mj-ea"/>
              </a:rPr>
              <a:t>liquifaction</a:t>
            </a:r>
            <a:endParaRPr lang="fr-FR" sz="2800" dirty="0">
              <a:solidFill>
                <a:schemeClr val="bg1"/>
              </a:solidFill>
              <a:latin typeface="+mj-lt"/>
              <a:ea typeface="+mj-ea"/>
            </a:endParaRPr>
          </a:p>
        </p:txBody>
      </p:sp>
      <p:pic>
        <p:nvPicPr>
          <p:cNvPr id="7" name="Imag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833833" y="2647927"/>
            <a:ext cx="5689939" cy="269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txBox="1">
            <a:spLocks noChangeArrowheads="1"/>
          </p:cNvSpPr>
          <p:nvPr/>
        </p:nvSpPr>
        <p:spPr>
          <a:xfrm>
            <a:off x="514540" y="876286"/>
            <a:ext cx="4544387" cy="862545"/>
          </a:xfrm>
          <a:prstGeom prst="rect">
            <a:avLst/>
          </a:prstGeom>
        </p:spPr>
        <p:txBody>
          <a:bodyPr/>
          <a:lstStyle>
            <a:lvl1pPr marL="342900" indent="-342900" algn="l" defTabSz="1258888" rtl="0" eaLnBrk="0" fontAlgn="base" hangingPunct="0">
              <a:lnSpc>
                <a:spcPct val="120000"/>
              </a:lnSpc>
              <a:spcBef>
                <a:spcPct val="50000"/>
              </a:spcBef>
              <a:spcAft>
                <a:spcPct val="0"/>
              </a:spcAft>
              <a:defRPr b="1">
                <a:solidFill>
                  <a:schemeClr val="bg2"/>
                </a:solidFill>
                <a:latin typeface="+mn-lt"/>
                <a:ea typeface="ＭＳ Ｐゴシック" charset="0"/>
                <a:cs typeface="+mn-cs"/>
              </a:defRPr>
            </a:lvl1pPr>
            <a:lvl2pPr marL="742950" indent="-285750" algn="l" defTabSz="1258888" rtl="0" eaLnBrk="0" fontAlgn="base" hangingPunct="0">
              <a:lnSpc>
                <a:spcPct val="110000"/>
              </a:lnSpc>
              <a:spcBef>
                <a:spcPct val="0"/>
              </a:spcBef>
              <a:spcAft>
                <a:spcPct val="0"/>
              </a:spcAft>
              <a:defRPr sz="1500">
                <a:solidFill>
                  <a:schemeClr val="bg2"/>
                </a:solidFill>
                <a:latin typeface="+mn-lt"/>
                <a:ea typeface="Arial" charset="0"/>
                <a:cs typeface="+mn-cs"/>
              </a:defRPr>
            </a:lvl2pPr>
            <a:lvl3pPr marL="215900" indent="-215900" algn="l" defTabSz="1258888" rtl="0" eaLnBrk="0" fontAlgn="base" hangingPunct="0">
              <a:spcBef>
                <a:spcPct val="30000"/>
              </a:spcBef>
              <a:spcAft>
                <a:spcPct val="30000"/>
              </a:spcAft>
              <a:buClr>
                <a:schemeClr val="tx2"/>
              </a:buClr>
              <a:buSzPct val="150000"/>
              <a:buFont typeface="Wingdings" charset="2"/>
              <a:buChar char="¢"/>
              <a:defRPr sz="1200">
                <a:solidFill>
                  <a:schemeClr val="bg2"/>
                </a:solidFill>
                <a:latin typeface="+mn-lt"/>
                <a:ea typeface="Arial" charset="0"/>
                <a:cs typeface="+mn-cs"/>
              </a:defRPr>
            </a:lvl3pPr>
            <a:lvl4pPr marL="215900" indent="-196850" algn="l" defTabSz="1258888" rtl="0" eaLnBrk="0" fontAlgn="base" hangingPunct="0">
              <a:spcBef>
                <a:spcPct val="30000"/>
              </a:spcBef>
              <a:spcAft>
                <a:spcPct val="30000"/>
              </a:spcAft>
              <a:buClr>
                <a:schemeClr val="tx2"/>
              </a:buClr>
              <a:buSzPct val="150000"/>
              <a:buFont typeface="Wingdings" charset="2"/>
              <a:buChar char="¢"/>
              <a:defRPr sz="1000">
                <a:solidFill>
                  <a:schemeClr val="bg2"/>
                </a:solidFill>
                <a:latin typeface="+mn-lt"/>
                <a:ea typeface="Arial" charset="0"/>
                <a:cs typeface="+mn-cs"/>
              </a:defRPr>
            </a:lvl4pPr>
            <a:lvl5pPr marL="431800" indent="-215900" algn="l" defTabSz="1258888" rtl="0" eaLnBrk="0" fontAlgn="base" hangingPunct="0">
              <a:lnSpc>
                <a:spcPct val="120000"/>
              </a:lnSpc>
              <a:spcBef>
                <a:spcPct val="0"/>
              </a:spcBef>
              <a:spcAft>
                <a:spcPct val="0"/>
              </a:spcAft>
              <a:buClr>
                <a:schemeClr val="tx2"/>
              </a:buClr>
              <a:buFont typeface="Wingdings" charset="2"/>
              <a:buChar char="l"/>
              <a:defRPr sz="1000">
                <a:solidFill>
                  <a:schemeClr val="bg2"/>
                </a:solidFill>
                <a:latin typeface="+mn-lt"/>
                <a:ea typeface="Arial" charset="0"/>
                <a:cs typeface="+mn-cs"/>
              </a:defRPr>
            </a:lvl5pPr>
            <a:lvl6pPr marL="3692525" indent="-182563" algn="l" defTabSz="1258888" rtl="0" fontAlgn="base">
              <a:spcBef>
                <a:spcPct val="0"/>
              </a:spcBef>
              <a:spcAft>
                <a:spcPct val="0"/>
              </a:spcAft>
              <a:buFont typeface="Wingdings" pitchFamily="2" charset="2"/>
              <a:buChar char="l"/>
              <a:defRPr sz="1000">
                <a:solidFill>
                  <a:schemeClr val="tx1"/>
                </a:solidFill>
                <a:latin typeface="+mn-lt"/>
                <a:cs typeface="+mn-cs"/>
              </a:defRPr>
            </a:lvl6pPr>
            <a:lvl7pPr marL="4149725" indent="-182563" algn="l" defTabSz="1258888" rtl="0" fontAlgn="base">
              <a:spcBef>
                <a:spcPct val="0"/>
              </a:spcBef>
              <a:spcAft>
                <a:spcPct val="0"/>
              </a:spcAft>
              <a:buFont typeface="Wingdings" pitchFamily="2" charset="2"/>
              <a:buChar char="l"/>
              <a:defRPr sz="1000">
                <a:solidFill>
                  <a:schemeClr val="tx1"/>
                </a:solidFill>
                <a:latin typeface="+mn-lt"/>
                <a:cs typeface="+mn-cs"/>
              </a:defRPr>
            </a:lvl7pPr>
            <a:lvl8pPr marL="4606925" indent="-182563" algn="l" defTabSz="1258888" rtl="0" fontAlgn="base">
              <a:spcBef>
                <a:spcPct val="0"/>
              </a:spcBef>
              <a:spcAft>
                <a:spcPct val="0"/>
              </a:spcAft>
              <a:buFont typeface="Wingdings" pitchFamily="2" charset="2"/>
              <a:buChar char="l"/>
              <a:defRPr sz="1000">
                <a:solidFill>
                  <a:schemeClr val="tx1"/>
                </a:solidFill>
                <a:latin typeface="+mn-lt"/>
                <a:cs typeface="+mn-cs"/>
              </a:defRPr>
            </a:lvl8pPr>
            <a:lvl9pPr marL="5064125" indent="-182563" algn="l" defTabSz="1258888" rtl="0" fontAlgn="base">
              <a:spcBef>
                <a:spcPct val="0"/>
              </a:spcBef>
              <a:spcAft>
                <a:spcPct val="0"/>
              </a:spcAft>
              <a:buFont typeface="Wingdings" pitchFamily="2" charset="2"/>
              <a:buChar char="l"/>
              <a:defRPr sz="1000">
                <a:solidFill>
                  <a:schemeClr val="tx1"/>
                </a:solidFill>
                <a:latin typeface="+mn-lt"/>
                <a:cs typeface="+mn-cs"/>
              </a:defRPr>
            </a:lvl9pPr>
          </a:lstStyle>
          <a:p>
            <a:pPr>
              <a:buFont typeface="Wingdings" panose="05000000000000000000" pitchFamily="2" charset="2"/>
              <a:buChar char="q"/>
              <a:defRPr/>
            </a:pPr>
            <a:r>
              <a:rPr lang="en-US" altLang="fr-FR" sz="2000" b="0" kern="0" dirty="0" smtClean="0">
                <a:solidFill>
                  <a:schemeClr val="accent1">
                    <a:lumMod val="50000"/>
                  </a:schemeClr>
                </a:solidFill>
              </a:rPr>
              <a:t>Biogas liquefaction technology:</a:t>
            </a:r>
            <a:endParaRPr lang="en-US" altLang="fr-FR" sz="2000" b="0" kern="0" dirty="0">
              <a:solidFill>
                <a:schemeClr val="tx1"/>
              </a:solidFill>
            </a:endParaRPr>
          </a:p>
        </p:txBody>
      </p:sp>
      <p:pic>
        <p:nvPicPr>
          <p:cNvPr id="9" name="Image 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643374" y="1149451"/>
            <a:ext cx="1760798" cy="1320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ZoneTexte 2"/>
          <p:cNvSpPr txBox="1">
            <a:spLocks noChangeArrowheads="1"/>
          </p:cNvSpPr>
          <p:nvPr/>
        </p:nvSpPr>
        <p:spPr bwMode="auto">
          <a:xfrm>
            <a:off x="2449510" y="5385459"/>
            <a:ext cx="5218834"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r>
              <a:rPr lang="fr-FR" altLang="fr-FR" sz="825" kern="0" dirty="0">
                <a:solidFill>
                  <a:srgbClr val="030F40"/>
                </a:solidFill>
                <a:latin typeface="Arial"/>
                <a:ea typeface="ＭＳ Ｐゴシック" charset="0"/>
                <a:cs typeface="Arial"/>
              </a:rPr>
              <a:t>Flow</a:t>
            </a:r>
            <a:r>
              <a:rPr lang="fr-FR" altLang="fr-FR" sz="825" kern="0" baseline="-25000" dirty="0">
                <a:solidFill>
                  <a:srgbClr val="030F40"/>
                </a:solidFill>
                <a:latin typeface="Arial"/>
                <a:ea typeface="ＭＳ Ｐゴシック" charset="0"/>
                <a:cs typeface="Arial"/>
              </a:rPr>
              <a:t>(in) </a:t>
            </a:r>
            <a:r>
              <a:rPr lang="fr-FR" altLang="fr-FR" sz="825" kern="0" dirty="0">
                <a:solidFill>
                  <a:srgbClr val="030F40"/>
                </a:solidFill>
                <a:latin typeface="Arial"/>
                <a:ea typeface="ＭＳ Ｐゴシック" charset="0"/>
                <a:cs typeface="Arial"/>
              </a:rPr>
              <a:t>: </a:t>
            </a:r>
            <a:r>
              <a:rPr lang="fr-FR" altLang="fr-FR" sz="825" b="1" kern="0" dirty="0">
                <a:solidFill>
                  <a:srgbClr val="030F40"/>
                </a:solidFill>
                <a:latin typeface="Arial"/>
                <a:ea typeface="ＭＳ Ｐゴシック" charset="0"/>
                <a:cs typeface="Arial"/>
              </a:rPr>
              <a:t>120 Nm</a:t>
            </a:r>
            <a:r>
              <a:rPr lang="fr-FR" altLang="fr-FR" sz="825" b="1" kern="0" baseline="30000" dirty="0">
                <a:solidFill>
                  <a:srgbClr val="030F40"/>
                </a:solidFill>
                <a:latin typeface="Arial"/>
                <a:ea typeface="ＭＳ Ｐゴシック" charset="0"/>
                <a:cs typeface="Arial"/>
              </a:rPr>
              <a:t>3</a:t>
            </a:r>
            <a:r>
              <a:rPr lang="fr-FR" altLang="fr-FR" sz="825" b="1" kern="0" dirty="0">
                <a:solidFill>
                  <a:srgbClr val="030F40"/>
                </a:solidFill>
                <a:latin typeface="Arial"/>
                <a:ea typeface="ＭＳ Ｐゴシック" charset="0"/>
                <a:cs typeface="Arial"/>
              </a:rPr>
              <a:t>/</a:t>
            </a:r>
            <a:r>
              <a:rPr lang="fr-FR" altLang="fr-FR" sz="825" b="1" kern="0" dirty="0" err="1">
                <a:solidFill>
                  <a:srgbClr val="030F40"/>
                </a:solidFill>
                <a:latin typeface="Arial"/>
                <a:ea typeface="ＭＳ Ｐゴシック" charset="0"/>
                <a:cs typeface="Arial"/>
              </a:rPr>
              <a:t>hour</a:t>
            </a:r>
            <a:r>
              <a:rPr lang="fr-FR" altLang="fr-FR" sz="825" b="1" kern="0" dirty="0">
                <a:solidFill>
                  <a:srgbClr val="030F40"/>
                </a:solidFill>
                <a:latin typeface="Arial"/>
                <a:ea typeface="ＭＳ Ｐゴシック" charset="0"/>
                <a:cs typeface="Arial"/>
              </a:rPr>
              <a:t> </a:t>
            </a:r>
            <a:r>
              <a:rPr lang="fr-FR" altLang="fr-FR" sz="825" kern="0" dirty="0">
                <a:solidFill>
                  <a:srgbClr val="030F40"/>
                </a:solidFill>
                <a:latin typeface="Arial"/>
                <a:ea typeface="ＭＳ Ｐゴシック" charset="0"/>
                <a:cs typeface="Arial"/>
              </a:rPr>
              <a:t>of </a:t>
            </a:r>
            <a:r>
              <a:rPr lang="fr-FR" altLang="fr-FR" sz="825" kern="0" dirty="0" err="1">
                <a:solidFill>
                  <a:srgbClr val="030F40"/>
                </a:solidFill>
                <a:latin typeface="Arial"/>
                <a:ea typeface="ＭＳ Ｐゴシック" charset="0"/>
                <a:cs typeface="Arial"/>
              </a:rPr>
              <a:t>biogas</a:t>
            </a:r>
            <a:r>
              <a:rPr lang="fr-FR" altLang="fr-FR" sz="825" kern="0" dirty="0">
                <a:solidFill>
                  <a:srgbClr val="030F40"/>
                </a:solidFill>
                <a:latin typeface="Arial"/>
                <a:ea typeface="ＭＳ Ｐゴシック" charset="0"/>
                <a:cs typeface="Arial"/>
              </a:rPr>
              <a:t>  =&gt;  Production : </a:t>
            </a:r>
            <a:r>
              <a:rPr lang="fr-FR" altLang="fr-FR" sz="825" b="1" kern="0" dirty="0">
                <a:solidFill>
                  <a:srgbClr val="030F40"/>
                </a:solidFill>
                <a:latin typeface="Arial"/>
                <a:ea typeface="ＭＳ Ｐゴシック" charset="0"/>
                <a:cs typeface="Arial"/>
              </a:rPr>
              <a:t>1 ton/</a:t>
            </a:r>
            <a:r>
              <a:rPr lang="fr-FR" altLang="fr-FR" sz="825" b="1" kern="0" dirty="0" err="1">
                <a:solidFill>
                  <a:srgbClr val="030F40"/>
                </a:solidFill>
                <a:latin typeface="Arial"/>
                <a:ea typeface="ＭＳ Ｐゴシック" charset="0"/>
                <a:cs typeface="Arial"/>
              </a:rPr>
              <a:t>day</a:t>
            </a:r>
            <a:r>
              <a:rPr lang="fr-FR" altLang="fr-FR" sz="825" b="1" kern="0" dirty="0">
                <a:solidFill>
                  <a:srgbClr val="030F40"/>
                </a:solidFill>
                <a:latin typeface="Arial"/>
                <a:ea typeface="ＭＳ Ｐゴシック" charset="0"/>
                <a:cs typeface="Arial"/>
              </a:rPr>
              <a:t> </a:t>
            </a:r>
            <a:r>
              <a:rPr lang="fr-FR" altLang="fr-FR" sz="825" kern="0" dirty="0">
                <a:solidFill>
                  <a:srgbClr val="030F40"/>
                </a:solidFill>
                <a:latin typeface="Arial"/>
                <a:ea typeface="ＭＳ Ｐゴシック" charset="0"/>
                <a:cs typeface="Arial"/>
              </a:rPr>
              <a:t>of </a:t>
            </a:r>
            <a:r>
              <a:rPr lang="fr-FR" altLang="fr-FR" sz="825" kern="0" dirty="0" err="1">
                <a:solidFill>
                  <a:srgbClr val="030F40"/>
                </a:solidFill>
                <a:latin typeface="Arial"/>
                <a:ea typeface="ＭＳ Ｐゴシック" charset="0"/>
                <a:cs typeface="Arial"/>
              </a:rPr>
              <a:t>bioLNG</a:t>
            </a:r>
            <a:r>
              <a:rPr lang="fr-FR" altLang="fr-FR" sz="825" kern="0" dirty="0">
                <a:solidFill>
                  <a:srgbClr val="030F40"/>
                </a:solidFill>
                <a:latin typeface="Arial"/>
                <a:ea typeface="ＭＳ Ｐゴシック" charset="0"/>
                <a:cs typeface="Arial"/>
              </a:rPr>
              <a:t> +  </a:t>
            </a:r>
            <a:r>
              <a:rPr lang="fr-FR" altLang="fr-FR" sz="825" b="1" kern="0" dirty="0">
                <a:solidFill>
                  <a:srgbClr val="030F40"/>
                </a:solidFill>
                <a:latin typeface="Arial"/>
                <a:ea typeface="ＭＳ Ｐゴシック" charset="0"/>
                <a:cs typeface="Arial"/>
              </a:rPr>
              <a:t>1,5 ton/</a:t>
            </a:r>
            <a:r>
              <a:rPr lang="fr-FR" altLang="fr-FR" sz="825" b="1" kern="0" dirty="0" err="1">
                <a:solidFill>
                  <a:srgbClr val="030F40"/>
                </a:solidFill>
                <a:latin typeface="Arial"/>
                <a:ea typeface="ＭＳ Ｐゴシック" charset="0"/>
                <a:cs typeface="Arial"/>
              </a:rPr>
              <a:t>day</a:t>
            </a:r>
            <a:r>
              <a:rPr lang="fr-FR" altLang="fr-FR" sz="825" b="1" kern="0" dirty="0">
                <a:solidFill>
                  <a:srgbClr val="030F40"/>
                </a:solidFill>
                <a:latin typeface="Arial"/>
                <a:ea typeface="ＭＳ Ｐゴシック" charset="0"/>
                <a:cs typeface="Arial"/>
              </a:rPr>
              <a:t> </a:t>
            </a:r>
            <a:r>
              <a:rPr lang="fr-FR" altLang="fr-FR" sz="825" kern="0" dirty="0">
                <a:solidFill>
                  <a:srgbClr val="030F40"/>
                </a:solidFill>
                <a:latin typeface="Arial"/>
                <a:ea typeface="ＭＳ Ｐゴシック" charset="0"/>
                <a:cs typeface="Arial"/>
              </a:rPr>
              <a:t>of bioCO</a:t>
            </a:r>
            <a:r>
              <a:rPr lang="fr-FR" altLang="fr-FR" sz="825" kern="0" baseline="-25000" dirty="0">
                <a:solidFill>
                  <a:srgbClr val="030F40"/>
                </a:solidFill>
                <a:latin typeface="Arial"/>
                <a:ea typeface="ＭＳ Ｐゴシック" charset="0"/>
                <a:cs typeface="Arial"/>
              </a:rPr>
              <a:t>2</a:t>
            </a:r>
          </a:p>
        </p:txBody>
      </p:sp>
      <p:sp>
        <p:nvSpPr>
          <p:cNvPr id="11" name="Rectangle 10"/>
          <p:cNvSpPr/>
          <p:nvPr/>
        </p:nvSpPr>
        <p:spPr>
          <a:xfrm>
            <a:off x="3769823" y="2170638"/>
            <a:ext cx="2847254" cy="276999"/>
          </a:xfrm>
          <a:prstGeom prst="rect">
            <a:avLst/>
          </a:prstGeom>
        </p:spPr>
        <p:txBody>
          <a:bodyPr wrap="none">
            <a:spAutoFit/>
          </a:bodyPr>
          <a:lstStyle/>
          <a:p>
            <a:pPr lvl="1">
              <a:defRPr/>
            </a:pPr>
            <a:r>
              <a:rPr lang="en-US" altLang="fr-FR" sz="1200" kern="0" dirty="0" err="1">
                <a:solidFill>
                  <a:srgbClr val="030F40"/>
                </a:solidFill>
                <a:ea typeface="ＭＳ Ｐゴシック" panose="020B0600070205080204" pitchFamily="34" charset="-128"/>
                <a:cs typeface="Arial"/>
              </a:rPr>
              <a:t>BioLNG</a:t>
            </a:r>
            <a:r>
              <a:rPr lang="en-US" altLang="fr-FR" sz="1200" kern="0" dirty="0">
                <a:solidFill>
                  <a:srgbClr val="030F40"/>
                </a:solidFill>
                <a:ea typeface="ＭＳ Ｐゴシック" panose="020B0600070205080204" pitchFamily="34" charset="-128"/>
                <a:cs typeface="Arial"/>
              </a:rPr>
              <a:t> : Bio Liquid Natural Gas</a:t>
            </a:r>
          </a:p>
        </p:txBody>
      </p:sp>
      <p:pic>
        <p:nvPicPr>
          <p:cNvPr id="12" name="Picture 4"/>
          <p:cNvPicPr>
            <a:picLocks noChangeAspect="1" noChangeArrowheads="1"/>
          </p:cNvPicPr>
          <p:nvPr/>
        </p:nvPicPr>
        <p:blipFill>
          <a:blip r:embed="rId5" cstate="screen">
            <a:extLst>
              <a:ext uri="{28A0092B-C50C-407E-A947-70E740481C1C}">
                <a14:useLocalDpi xmlns:a14="http://schemas.microsoft.com/office/drawing/2010/main"/>
              </a:ext>
            </a:extLst>
          </a:blip>
          <a:srcRect l="490" t="31198" r="81641" b="47449"/>
          <a:stretch>
            <a:fillRect/>
          </a:stretch>
        </p:blipFill>
        <p:spPr bwMode="auto">
          <a:xfrm>
            <a:off x="536505" y="3356993"/>
            <a:ext cx="1167277" cy="605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8"/>
          <p:cNvSpPr txBox="1">
            <a:spLocks noChangeArrowheads="1"/>
          </p:cNvSpPr>
          <p:nvPr/>
        </p:nvSpPr>
        <p:spPr bwMode="auto">
          <a:xfrm>
            <a:off x="603677" y="4023918"/>
            <a:ext cx="1009997" cy="27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4892" tIns="22446" rIns="44892" bIns="22446">
            <a:spAutoFit/>
          </a:bodyPr>
          <a:lstStyle>
            <a:lvl1pPr defTabSz="796925">
              <a:lnSpc>
                <a:spcPct val="120000"/>
              </a:lnSpc>
              <a:spcBef>
                <a:spcPct val="50000"/>
              </a:spcBef>
              <a:defRPr b="1">
                <a:solidFill>
                  <a:schemeClr val="bg2"/>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796925">
              <a:lnSpc>
                <a:spcPct val="110000"/>
              </a:lnSpc>
              <a:defRPr sz="1500">
                <a:solidFill>
                  <a:schemeClr val="bg2"/>
                </a:solidFill>
                <a:latin typeface="Arial" panose="020B0604020202020204" pitchFamily="34" charset="0"/>
                <a:ea typeface="Arial" panose="020B0604020202020204" pitchFamily="34" charset="0"/>
                <a:cs typeface="Arial" panose="020B0604020202020204" pitchFamily="34" charset="0"/>
              </a:defRPr>
            </a:lvl2pPr>
            <a:lvl3pPr marL="1143000" indent="-228600" defTabSz="796925">
              <a:spcBef>
                <a:spcPct val="30000"/>
              </a:spcBef>
              <a:spcAft>
                <a:spcPct val="30000"/>
              </a:spcAft>
              <a:buClr>
                <a:schemeClr val="tx2"/>
              </a:buClr>
              <a:buSzPct val="150000"/>
              <a:buFont typeface="Wingdings" panose="05000000000000000000" pitchFamily="2" charset="2"/>
              <a:buChar char="¢"/>
              <a:defRPr sz="1200">
                <a:solidFill>
                  <a:schemeClr val="bg2"/>
                </a:solidFill>
                <a:latin typeface="Arial" panose="020B0604020202020204" pitchFamily="34" charset="0"/>
                <a:ea typeface="Arial" panose="020B0604020202020204" pitchFamily="34" charset="0"/>
                <a:cs typeface="Arial" panose="020B0604020202020204" pitchFamily="34" charset="0"/>
              </a:defRPr>
            </a:lvl3pPr>
            <a:lvl4pPr marL="1600200" indent="-228600" defTabSz="796925">
              <a:spcBef>
                <a:spcPct val="30000"/>
              </a:spcBef>
              <a:spcAft>
                <a:spcPct val="30000"/>
              </a:spcAft>
              <a:buClr>
                <a:schemeClr val="tx2"/>
              </a:buClr>
              <a:buSzPct val="150000"/>
              <a:buFont typeface="Wingdings" panose="05000000000000000000" pitchFamily="2" charset="2"/>
              <a:buChar char="¢"/>
              <a:defRPr sz="1000">
                <a:solidFill>
                  <a:schemeClr val="bg2"/>
                </a:solidFill>
                <a:latin typeface="Arial" panose="020B0604020202020204" pitchFamily="34" charset="0"/>
                <a:ea typeface="Arial" panose="020B0604020202020204" pitchFamily="34" charset="0"/>
                <a:cs typeface="Arial" panose="020B0604020202020204" pitchFamily="34" charset="0"/>
              </a:defRPr>
            </a:lvl4pPr>
            <a:lvl5pPr marL="2057400" indent="-228600" defTabSz="796925">
              <a:lnSpc>
                <a:spcPct val="120000"/>
              </a:lnSpc>
              <a:buClr>
                <a:schemeClr val="tx2"/>
              </a:buClr>
              <a:buFont typeface="Wingdings" panose="05000000000000000000" pitchFamily="2" charset="2"/>
              <a:buChar char="l"/>
              <a:defRPr sz="1000">
                <a:solidFill>
                  <a:schemeClr val="bg2"/>
                </a:solidFill>
                <a:latin typeface="Arial" panose="020B0604020202020204" pitchFamily="34" charset="0"/>
                <a:ea typeface="Arial" panose="020B0604020202020204" pitchFamily="34" charset="0"/>
                <a:cs typeface="Arial" panose="020B0604020202020204" pitchFamily="34" charset="0"/>
              </a:defRPr>
            </a:lvl5pPr>
            <a:lvl6pPr marL="2514600" indent="-228600" defTabSz="796925" eaLnBrk="0" fontAlgn="base" hangingPunct="0">
              <a:lnSpc>
                <a:spcPct val="120000"/>
              </a:lnSpc>
              <a:spcBef>
                <a:spcPct val="0"/>
              </a:spcBef>
              <a:spcAft>
                <a:spcPct val="0"/>
              </a:spcAft>
              <a:buClr>
                <a:schemeClr val="tx2"/>
              </a:buClr>
              <a:buFont typeface="Wingdings" panose="05000000000000000000" pitchFamily="2" charset="2"/>
              <a:buChar char="l"/>
              <a:defRPr sz="1000">
                <a:solidFill>
                  <a:schemeClr val="bg2"/>
                </a:solidFill>
                <a:latin typeface="Arial" panose="020B0604020202020204" pitchFamily="34" charset="0"/>
                <a:ea typeface="Arial" panose="020B0604020202020204" pitchFamily="34" charset="0"/>
                <a:cs typeface="Arial" panose="020B0604020202020204" pitchFamily="34" charset="0"/>
              </a:defRPr>
            </a:lvl6pPr>
            <a:lvl7pPr marL="2971800" indent="-228600" defTabSz="796925" eaLnBrk="0" fontAlgn="base" hangingPunct="0">
              <a:lnSpc>
                <a:spcPct val="120000"/>
              </a:lnSpc>
              <a:spcBef>
                <a:spcPct val="0"/>
              </a:spcBef>
              <a:spcAft>
                <a:spcPct val="0"/>
              </a:spcAft>
              <a:buClr>
                <a:schemeClr val="tx2"/>
              </a:buClr>
              <a:buFont typeface="Wingdings" panose="05000000000000000000" pitchFamily="2" charset="2"/>
              <a:buChar char="l"/>
              <a:defRPr sz="1000">
                <a:solidFill>
                  <a:schemeClr val="bg2"/>
                </a:solidFill>
                <a:latin typeface="Arial" panose="020B0604020202020204" pitchFamily="34" charset="0"/>
                <a:ea typeface="Arial" panose="020B0604020202020204" pitchFamily="34" charset="0"/>
                <a:cs typeface="Arial" panose="020B0604020202020204" pitchFamily="34" charset="0"/>
              </a:defRPr>
            </a:lvl7pPr>
            <a:lvl8pPr marL="3429000" indent="-228600" defTabSz="796925" eaLnBrk="0" fontAlgn="base" hangingPunct="0">
              <a:lnSpc>
                <a:spcPct val="120000"/>
              </a:lnSpc>
              <a:spcBef>
                <a:spcPct val="0"/>
              </a:spcBef>
              <a:spcAft>
                <a:spcPct val="0"/>
              </a:spcAft>
              <a:buClr>
                <a:schemeClr val="tx2"/>
              </a:buClr>
              <a:buFont typeface="Wingdings" panose="05000000000000000000" pitchFamily="2" charset="2"/>
              <a:buChar char="l"/>
              <a:defRPr sz="1000">
                <a:solidFill>
                  <a:schemeClr val="bg2"/>
                </a:solidFill>
                <a:latin typeface="Arial" panose="020B0604020202020204" pitchFamily="34" charset="0"/>
                <a:ea typeface="Arial" panose="020B0604020202020204" pitchFamily="34" charset="0"/>
                <a:cs typeface="Arial" panose="020B0604020202020204" pitchFamily="34" charset="0"/>
              </a:defRPr>
            </a:lvl8pPr>
            <a:lvl9pPr marL="3886200" indent="-228600" defTabSz="796925" eaLnBrk="0" fontAlgn="base" hangingPunct="0">
              <a:lnSpc>
                <a:spcPct val="120000"/>
              </a:lnSpc>
              <a:spcBef>
                <a:spcPct val="0"/>
              </a:spcBef>
              <a:spcAft>
                <a:spcPct val="0"/>
              </a:spcAft>
              <a:buClr>
                <a:schemeClr val="tx2"/>
              </a:buClr>
              <a:buFont typeface="Wingdings" panose="05000000000000000000" pitchFamily="2" charset="2"/>
              <a:buChar char="l"/>
              <a:defRPr sz="1000">
                <a:solidFill>
                  <a:schemeClr val="bg2"/>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lnSpc>
                <a:spcPct val="100000"/>
              </a:lnSpc>
              <a:spcBef>
                <a:spcPct val="0"/>
              </a:spcBef>
            </a:pPr>
            <a:r>
              <a:rPr lang="fr-FR" altLang="fr-FR" sz="750" dirty="0">
                <a:solidFill>
                  <a:srgbClr val="3F3F3F"/>
                </a:solidFill>
                <a:ea typeface="ヒラギノ角ゴ Pro W3"/>
                <a:cs typeface="ヒラギノ角ゴ Pro W3"/>
              </a:rPr>
              <a:t>1 000 Nm</a:t>
            </a:r>
            <a:r>
              <a:rPr lang="fr-FR" altLang="fr-FR" sz="750" baseline="30000" dirty="0">
                <a:solidFill>
                  <a:srgbClr val="3F3F3F"/>
                </a:solidFill>
                <a:ea typeface="ヒラギノ角ゴ Pro W3"/>
                <a:cs typeface="ヒラギノ角ゴ Pro W3"/>
              </a:rPr>
              <a:t>3</a:t>
            </a:r>
            <a:r>
              <a:rPr lang="fr-FR" altLang="fr-FR" sz="750" dirty="0">
                <a:solidFill>
                  <a:srgbClr val="3F3F3F"/>
                </a:solidFill>
                <a:ea typeface="ヒラギノ角ゴ Pro W3"/>
                <a:cs typeface="ヒラギノ角ゴ Pro W3"/>
              </a:rPr>
              <a:t> </a:t>
            </a:r>
          </a:p>
          <a:p>
            <a:pPr algn="ctr" eaLnBrk="1" hangingPunct="1">
              <a:lnSpc>
                <a:spcPct val="100000"/>
              </a:lnSpc>
              <a:spcBef>
                <a:spcPct val="0"/>
              </a:spcBef>
            </a:pPr>
            <a:r>
              <a:rPr lang="fr-FR" altLang="fr-FR" sz="750" b="0" dirty="0">
                <a:solidFill>
                  <a:srgbClr val="3F3F3F"/>
                </a:solidFill>
                <a:ea typeface="ヒラギノ角ゴ Pro W3"/>
                <a:cs typeface="ヒラギノ角ゴ Pro W3"/>
              </a:rPr>
              <a:t>of </a:t>
            </a:r>
            <a:r>
              <a:rPr lang="fr-FR" altLang="fr-FR" sz="750" b="0" dirty="0" err="1">
                <a:solidFill>
                  <a:srgbClr val="3F3F3F"/>
                </a:solidFill>
                <a:ea typeface="ヒラギノ角ゴ Pro W3"/>
                <a:cs typeface="ヒラギノ角ゴ Pro W3"/>
              </a:rPr>
              <a:t>Biogas</a:t>
            </a:r>
            <a:endParaRPr lang="en-US" altLang="fr-FR" sz="750" b="0" dirty="0">
              <a:solidFill>
                <a:srgbClr val="3F3F3F"/>
              </a:solidFill>
              <a:ea typeface="ヒラギノ角ゴ Pro W3"/>
              <a:cs typeface="ヒラギノ角ゴ Pro W3"/>
            </a:endParaRPr>
          </a:p>
        </p:txBody>
      </p:sp>
      <p:pic>
        <p:nvPicPr>
          <p:cNvPr id="14" name="Picture 5"/>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668344" y="3530949"/>
            <a:ext cx="735828" cy="89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9"/>
          <p:cNvSpPr txBox="1">
            <a:spLocks noChangeArrowheads="1"/>
          </p:cNvSpPr>
          <p:nvPr/>
        </p:nvSpPr>
        <p:spPr bwMode="auto">
          <a:xfrm>
            <a:off x="7668344" y="4607134"/>
            <a:ext cx="659090" cy="27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44892" tIns="22446" rIns="44892" bIns="22446">
            <a:spAutoFit/>
          </a:bodyPr>
          <a:lstStyle>
            <a:lvl1pPr defTabSz="796925">
              <a:lnSpc>
                <a:spcPct val="120000"/>
              </a:lnSpc>
              <a:spcBef>
                <a:spcPct val="50000"/>
              </a:spcBef>
              <a:defRPr b="1">
                <a:solidFill>
                  <a:schemeClr val="bg2"/>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796925">
              <a:lnSpc>
                <a:spcPct val="110000"/>
              </a:lnSpc>
              <a:defRPr sz="1500">
                <a:solidFill>
                  <a:schemeClr val="bg2"/>
                </a:solidFill>
                <a:latin typeface="Arial" panose="020B0604020202020204" pitchFamily="34" charset="0"/>
                <a:ea typeface="Arial" panose="020B0604020202020204" pitchFamily="34" charset="0"/>
                <a:cs typeface="Arial" panose="020B0604020202020204" pitchFamily="34" charset="0"/>
              </a:defRPr>
            </a:lvl2pPr>
            <a:lvl3pPr marL="1143000" indent="-228600" defTabSz="796925">
              <a:spcBef>
                <a:spcPct val="30000"/>
              </a:spcBef>
              <a:spcAft>
                <a:spcPct val="30000"/>
              </a:spcAft>
              <a:buClr>
                <a:schemeClr val="tx2"/>
              </a:buClr>
              <a:buSzPct val="150000"/>
              <a:buFont typeface="Wingdings" panose="05000000000000000000" pitchFamily="2" charset="2"/>
              <a:buChar char="¢"/>
              <a:defRPr sz="1200">
                <a:solidFill>
                  <a:schemeClr val="bg2"/>
                </a:solidFill>
                <a:latin typeface="Arial" panose="020B0604020202020204" pitchFamily="34" charset="0"/>
                <a:ea typeface="Arial" panose="020B0604020202020204" pitchFamily="34" charset="0"/>
                <a:cs typeface="Arial" panose="020B0604020202020204" pitchFamily="34" charset="0"/>
              </a:defRPr>
            </a:lvl3pPr>
            <a:lvl4pPr marL="1600200" indent="-228600" defTabSz="796925">
              <a:spcBef>
                <a:spcPct val="30000"/>
              </a:spcBef>
              <a:spcAft>
                <a:spcPct val="30000"/>
              </a:spcAft>
              <a:buClr>
                <a:schemeClr val="tx2"/>
              </a:buClr>
              <a:buSzPct val="150000"/>
              <a:buFont typeface="Wingdings" panose="05000000000000000000" pitchFamily="2" charset="2"/>
              <a:buChar char="¢"/>
              <a:defRPr sz="1000">
                <a:solidFill>
                  <a:schemeClr val="bg2"/>
                </a:solidFill>
                <a:latin typeface="Arial" panose="020B0604020202020204" pitchFamily="34" charset="0"/>
                <a:ea typeface="Arial" panose="020B0604020202020204" pitchFamily="34" charset="0"/>
                <a:cs typeface="Arial" panose="020B0604020202020204" pitchFamily="34" charset="0"/>
              </a:defRPr>
            </a:lvl4pPr>
            <a:lvl5pPr marL="2057400" indent="-228600" defTabSz="796925">
              <a:lnSpc>
                <a:spcPct val="120000"/>
              </a:lnSpc>
              <a:buClr>
                <a:schemeClr val="tx2"/>
              </a:buClr>
              <a:buFont typeface="Wingdings" panose="05000000000000000000" pitchFamily="2" charset="2"/>
              <a:buChar char="l"/>
              <a:defRPr sz="1000">
                <a:solidFill>
                  <a:schemeClr val="bg2"/>
                </a:solidFill>
                <a:latin typeface="Arial" panose="020B0604020202020204" pitchFamily="34" charset="0"/>
                <a:ea typeface="Arial" panose="020B0604020202020204" pitchFamily="34" charset="0"/>
                <a:cs typeface="Arial" panose="020B0604020202020204" pitchFamily="34" charset="0"/>
              </a:defRPr>
            </a:lvl5pPr>
            <a:lvl6pPr marL="2514600" indent="-228600" defTabSz="796925" eaLnBrk="0" fontAlgn="base" hangingPunct="0">
              <a:lnSpc>
                <a:spcPct val="120000"/>
              </a:lnSpc>
              <a:spcBef>
                <a:spcPct val="0"/>
              </a:spcBef>
              <a:spcAft>
                <a:spcPct val="0"/>
              </a:spcAft>
              <a:buClr>
                <a:schemeClr val="tx2"/>
              </a:buClr>
              <a:buFont typeface="Wingdings" panose="05000000000000000000" pitchFamily="2" charset="2"/>
              <a:buChar char="l"/>
              <a:defRPr sz="1000">
                <a:solidFill>
                  <a:schemeClr val="bg2"/>
                </a:solidFill>
                <a:latin typeface="Arial" panose="020B0604020202020204" pitchFamily="34" charset="0"/>
                <a:ea typeface="Arial" panose="020B0604020202020204" pitchFamily="34" charset="0"/>
                <a:cs typeface="Arial" panose="020B0604020202020204" pitchFamily="34" charset="0"/>
              </a:defRPr>
            </a:lvl6pPr>
            <a:lvl7pPr marL="2971800" indent="-228600" defTabSz="796925" eaLnBrk="0" fontAlgn="base" hangingPunct="0">
              <a:lnSpc>
                <a:spcPct val="120000"/>
              </a:lnSpc>
              <a:spcBef>
                <a:spcPct val="0"/>
              </a:spcBef>
              <a:spcAft>
                <a:spcPct val="0"/>
              </a:spcAft>
              <a:buClr>
                <a:schemeClr val="tx2"/>
              </a:buClr>
              <a:buFont typeface="Wingdings" panose="05000000000000000000" pitchFamily="2" charset="2"/>
              <a:buChar char="l"/>
              <a:defRPr sz="1000">
                <a:solidFill>
                  <a:schemeClr val="bg2"/>
                </a:solidFill>
                <a:latin typeface="Arial" panose="020B0604020202020204" pitchFamily="34" charset="0"/>
                <a:ea typeface="Arial" panose="020B0604020202020204" pitchFamily="34" charset="0"/>
                <a:cs typeface="Arial" panose="020B0604020202020204" pitchFamily="34" charset="0"/>
              </a:defRPr>
            </a:lvl7pPr>
            <a:lvl8pPr marL="3429000" indent="-228600" defTabSz="796925" eaLnBrk="0" fontAlgn="base" hangingPunct="0">
              <a:lnSpc>
                <a:spcPct val="120000"/>
              </a:lnSpc>
              <a:spcBef>
                <a:spcPct val="0"/>
              </a:spcBef>
              <a:spcAft>
                <a:spcPct val="0"/>
              </a:spcAft>
              <a:buClr>
                <a:schemeClr val="tx2"/>
              </a:buClr>
              <a:buFont typeface="Wingdings" panose="05000000000000000000" pitchFamily="2" charset="2"/>
              <a:buChar char="l"/>
              <a:defRPr sz="1000">
                <a:solidFill>
                  <a:schemeClr val="bg2"/>
                </a:solidFill>
                <a:latin typeface="Arial" panose="020B0604020202020204" pitchFamily="34" charset="0"/>
                <a:ea typeface="Arial" panose="020B0604020202020204" pitchFamily="34" charset="0"/>
                <a:cs typeface="Arial" panose="020B0604020202020204" pitchFamily="34" charset="0"/>
              </a:defRPr>
            </a:lvl8pPr>
            <a:lvl9pPr marL="3886200" indent="-228600" defTabSz="796925" eaLnBrk="0" fontAlgn="base" hangingPunct="0">
              <a:lnSpc>
                <a:spcPct val="120000"/>
              </a:lnSpc>
              <a:spcBef>
                <a:spcPct val="0"/>
              </a:spcBef>
              <a:spcAft>
                <a:spcPct val="0"/>
              </a:spcAft>
              <a:buClr>
                <a:schemeClr val="tx2"/>
              </a:buClr>
              <a:buFont typeface="Wingdings" panose="05000000000000000000" pitchFamily="2" charset="2"/>
              <a:buChar char="l"/>
              <a:defRPr sz="1000">
                <a:solidFill>
                  <a:schemeClr val="bg2"/>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lnSpc>
                <a:spcPct val="100000"/>
              </a:lnSpc>
              <a:spcBef>
                <a:spcPct val="0"/>
              </a:spcBef>
            </a:pPr>
            <a:r>
              <a:rPr lang="fr-FR" altLang="fr-FR" sz="750" dirty="0">
                <a:solidFill>
                  <a:srgbClr val="3F3F3F"/>
                </a:solidFill>
                <a:ea typeface="ヒラギノ角ゴ Pro W3"/>
                <a:cs typeface="ヒラギノ角ゴ Pro W3"/>
              </a:rPr>
              <a:t>1 m</a:t>
            </a:r>
            <a:r>
              <a:rPr lang="fr-FR" altLang="fr-FR" sz="750" baseline="30000" dirty="0">
                <a:solidFill>
                  <a:srgbClr val="3F3F3F"/>
                </a:solidFill>
                <a:ea typeface="ヒラギノ角ゴ Pro W3"/>
                <a:cs typeface="ヒラギノ角ゴ Pro W3"/>
              </a:rPr>
              <a:t>3</a:t>
            </a:r>
            <a:r>
              <a:rPr lang="fr-FR" altLang="fr-FR" sz="750" dirty="0">
                <a:solidFill>
                  <a:srgbClr val="3F3F3F"/>
                </a:solidFill>
                <a:ea typeface="ヒラギノ角ゴ Pro W3"/>
                <a:cs typeface="ヒラギノ角ゴ Pro W3"/>
              </a:rPr>
              <a:t> </a:t>
            </a:r>
          </a:p>
          <a:p>
            <a:pPr algn="ctr" eaLnBrk="1" hangingPunct="1">
              <a:lnSpc>
                <a:spcPct val="100000"/>
              </a:lnSpc>
              <a:spcBef>
                <a:spcPct val="0"/>
              </a:spcBef>
            </a:pPr>
            <a:r>
              <a:rPr lang="fr-FR" altLang="fr-FR" sz="750" b="0" dirty="0">
                <a:solidFill>
                  <a:srgbClr val="3F3F3F"/>
                </a:solidFill>
                <a:ea typeface="ヒラギノ角ゴ Pro W3"/>
                <a:cs typeface="ヒラギノ角ゴ Pro W3"/>
              </a:rPr>
              <a:t>of </a:t>
            </a:r>
            <a:r>
              <a:rPr lang="fr-FR" altLang="fr-FR" sz="750" b="0" dirty="0" err="1">
                <a:solidFill>
                  <a:srgbClr val="3F3F3F"/>
                </a:solidFill>
                <a:ea typeface="ヒラギノ角ゴ Pro W3"/>
                <a:cs typeface="ヒラギノ角ゴ Pro W3"/>
              </a:rPr>
              <a:t>BioLNG</a:t>
            </a:r>
            <a:endParaRPr lang="en-US" altLang="fr-FR" sz="750" b="0" dirty="0">
              <a:solidFill>
                <a:srgbClr val="3F3F3F"/>
              </a:solidFill>
              <a:ea typeface="ヒラギノ角ゴ Pro W3"/>
              <a:cs typeface="ヒラギノ角ゴ Pro W3"/>
            </a:endParaRPr>
          </a:p>
        </p:txBody>
      </p:sp>
    </p:spTree>
    <p:extLst>
      <p:ext uri="{BB962C8B-B14F-4D97-AF65-F5344CB8AC3E}">
        <p14:creationId xmlns:p14="http://schemas.microsoft.com/office/powerpoint/2010/main" val="28164165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8824" y="22283"/>
            <a:ext cx="7134199" cy="745468"/>
          </a:xfrm>
        </p:spPr>
        <p:txBody>
          <a:bodyPr/>
          <a:lstStyle/>
          <a:p>
            <a:r>
              <a:rPr lang="en-US" sz="1800" b="1" dirty="0"/>
              <a:t>Objectives pursued by Energy Master Plans for biogas plants</a:t>
            </a:r>
          </a:p>
        </p:txBody>
      </p:sp>
      <p:sp>
        <p:nvSpPr>
          <p:cNvPr id="5" name="Espace réservé du numéro de diapositive 4"/>
          <p:cNvSpPr>
            <a:spLocks noGrp="1"/>
          </p:cNvSpPr>
          <p:nvPr>
            <p:ph type="sldNum" sz="quarter" idx="4294967295"/>
          </p:nvPr>
        </p:nvSpPr>
        <p:spPr>
          <a:xfrm>
            <a:off x="6974904" y="6525344"/>
            <a:ext cx="2133600" cy="238125"/>
          </a:xfrm>
          <a:prstGeom prst="rect">
            <a:avLst/>
          </a:prstGeom>
        </p:spPr>
        <p:txBody>
          <a:bodyPr/>
          <a:lstStyle/>
          <a:p>
            <a:pPr algn="r">
              <a:defRPr/>
            </a:pPr>
            <a:fld id="{9D3A0BED-0F6E-4F1A-9EEF-A174D3410A4A}" type="slidenum">
              <a:rPr lang="fr-FR" sz="1400" smtClean="0">
                <a:solidFill>
                  <a:srgbClr val="BBE0E3">
                    <a:lumMod val="50000"/>
                  </a:srgbClr>
                </a:solidFill>
              </a:rPr>
              <a:pPr algn="r">
                <a:defRPr/>
              </a:pPr>
              <a:t>17</a:t>
            </a:fld>
            <a:endParaRPr lang="fr-FR" sz="1400" dirty="0">
              <a:solidFill>
                <a:srgbClr val="BBE0E3">
                  <a:lumMod val="50000"/>
                </a:srgbClr>
              </a:solidFill>
            </a:endParaRPr>
          </a:p>
        </p:txBody>
      </p:sp>
      <p:sp>
        <p:nvSpPr>
          <p:cNvPr id="7" name="Espace réservé du contenu 7"/>
          <p:cNvSpPr txBox="1">
            <a:spLocks/>
          </p:cNvSpPr>
          <p:nvPr/>
        </p:nvSpPr>
        <p:spPr bwMode="auto">
          <a:xfrm>
            <a:off x="611560" y="1176174"/>
            <a:ext cx="7124893" cy="2470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2200" kern="1200">
                <a:solidFill>
                  <a:srgbClr val="26A7E3"/>
                </a:solidFill>
                <a:latin typeface="+mn-lt"/>
                <a:ea typeface="+mn-ea"/>
                <a:cs typeface="+mn-cs"/>
              </a:defRPr>
            </a:lvl1pPr>
            <a:lvl2pPr marL="285750" indent="-193675"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2pPr>
            <a:lvl3pPr marL="803275" indent="-265113" algn="l" rtl="0" eaLnBrk="0" fontAlgn="base" hangingPunct="0">
              <a:spcBef>
                <a:spcPct val="20000"/>
              </a:spcBef>
              <a:spcAft>
                <a:spcPct val="0"/>
              </a:spcAft>
              <a:buFont typeface="Courier New" panose="02070309020205020404" pitchFamily="49" charset="0"/>
              <a:buChar char="o"/>
              <a:defRPr sz="17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Wingdings" panose="05000000000000000000" pitchFamily="2" charset="2"/>
              <a:buChar char="Ø"/>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smtClean="0"/>
              <a:t>- Avoid </a:t>
            </a:r>
            <a:r>
              <a:rPr lang="en-US" sz="1800" dirty="0"/>
              <a:t>flaring,</a:t>
            </a:r>
          </a:p>
          <a:p>
            <a:r>
              <a:rPr lang="en-US" sz="1800" dirty="0" smtClean="0"/>
              <a:t>- Reduction </a:t>
            </a:r>
            <a:r>
              <a:rPr lang="en-US" sz="1800" dirty="0"/>
              <a:t>of the consumption of biogas and natural gas,</a:t>
            </a:r>
          </a:p>
          <a:p>
            <a:r>
              <a:rPr lang="en-US" sz="1800" dirty="0" smtClean="0"/>
              <a:t>- Optimization </a:t>
            </a:r>
            <a:r>
              <a:rPr lang="en-US" sz="1800" dirty="0"/>
              <a:t>of existing thermal recovery equipment and recovery of fatal heat,</a:t>
            </a:r>
          </a:p>
          <a:p>
            <a:r>
              <a:rPr lang="en-US" sz="1800" dirty="0" smtClean="0"/>
              <a:t>- Development </a:t>
            </a:r>
            <a:r>
              <a:rPr lang="en-US" sz="1800" dirty="0"/>
              <a:t>of biogas production: use of residual capacity, new digesters, co-</a:t>
            </a:r>
            <a:r>
              <a:rPr lang="en-US" sz="1800" dirty="0" err="1"/>
              <a:t>methanisation</a:t>
            </a:r>
            <a:r>
              <a:rPr lang="en-US" sz="1800" dirty="0"/>
              <a:t> (</a:t>
            </a:r>
            <a:r>
              <a:rPr lang="en-US" sz="1800" dirty="0" err="1"/>
              <a:t>Cometha</a:t>
            </a:r>
            <a:r>
              <a:rPr lang="en-US" sz="1800" dirty="0"/>
              <a:t> and </a:t>
            </a:r>
            <a:r>
              <a:rPr lang="en-US" sz="1800" dirty="0" err="1"/>
              <a:t>Valoéquiboues</a:t>
            </a:r>
            <a:r>
              <a:rPr lang="en-US" sz="1800" dirty="0"/>
              <a:t>), carbon sink, </a:t>
            </a:r>
            <a:r>
              <a:rPr lang="en-US" sz="1800" dirty="0" err="1"/>
              <a:t>pyrogasification</a:t>
            </a:r>
            <a:r>
              <a:rPr lang="en-US" sz="1800" dirty="0"/>
              <a:t>.</a:t>
            </a:r>
          </a:p>
          <a:p>
            <a:r>
              <a:rPr lang="en-US" sz="1800" dirty="0" smtClean="0"/>
              <a:t>- Optimization </a:t>
            </a:r>
            <a:r>
              <a:rPr lang="en-US" sz="1800" dirty="0"/>
              <a:t>of the injection potential.</a:t>
            </a:r>
          </a:p>
          <a:p>
            <a:endParaRPr lang="en-US" sz="1800" dirty="0"/>
          </a:p>
        </p:txBody>
      </p:sp>
      <p:pic>
        <p:nvPicPr>
          <p:cNvPr id="6" name="Espace réservé du contenu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0" y="4166827"/>
            <a:ext cx="2843808" cy="1830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82796" y="4172785"/>
            <a:ext cx="2825708" cy="1819113"/>
          </a:xfrm>
          <a:prstGeom prst="rect">
            <a:avLst/>
          </a:prstGeom>
        </p:spPr>
      </p:pic>
      <p:pic>
        <p:nvPicPr>
          <p:cNvPr id="9" name="Picture 2" descr="RÃ©sultat de recherche d'images pour &quot;station valenton&quot;"/>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027537" y="4166827"/>
            <a:ext cx="2876103" cy="1825071"/>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p:cNvSpPr txBox="1"/>
          <p:nvPr/>
        </p:nvSpPr>
        <p:spPr>
          <a:xfrm>
            <a:off x="678687" y="6125234"/>
            <a:ext cx="1486433" cy="400110"/>
          </a:xfrm>
          <a:prstGeom prst="rect">
            <a:avLst/>
          </a:prstGeom>
          <a:solidFill>
            <a:srgbClr val="00B0F0"/>
          </a:solidFill>
        </p:spPr>
        <p:txBody>
          <a:bodyPr wrap="none" rtlCol="0">
            <a:spAutoFit/>
          </a:bodyPr>
          <a:lstStyle/>
          <a:p>
            <a:r>
              <a:rPr lang="fr-FR" b="1" dirty="0" smtClean="0">
                <a:solidFill>
                  <a:schemeClr val="bg1"/>
                </a:solidFill>
              </a:rPr>
              <a:t>Seine-Aval</a:t>
            </a:r>
            <a:endParaRPr lang="fr-FR" b="1" dirty="0">
              <a:solidFill>
                <a:schemeClr val="bg1"/>
              </a:solidFill>
            </a:endParaRPr>
          </a:p>
        </p:txBody>
      </p:sp>
      <p:sp>
        <p:nvSpPr>
          <p:cNvPr id="11" name="ZoneTexte 10"/>
          <p:cNvSpPr txBox="1"/>
          <p:nvPr/>
        </p:nvSpPr>
        <p:spPr>
          <a:xfrm>
            <a:off x="3453804" y="6112068"/>
            <a:ext cx="2023567" cy="400110"/>
          </a:xfrm>
          <a:prstGeom prst="rect">
            <a:avLst/>
          </a:prstGeom>
          <a:solidFill>
            <a:srgbClr val="00B0F0"/>
          </a:solidFill>
        </p:spPr>
        <p:txBody>
          <a:bodyPr wrap="none" rtlCol="0">
            <a:spAutoFit/>
          </a:bodyPr>
          <a:lstStyle>
            <a:defPPr>
              <a:defRPr lang="fr-FR"/>
            </a:defPPr>
            <a:lvl1pPr>
              <a:defRPr b="1">
                <a:solidFill>
                  <a:schemeClr val="bg1"/>
                </a:solidFill>
              </a:defRPr>
            </a:lvl1pPr>
          </a:lstStyle>
          <a:p>
            <a:r>
              <a:rPr lang="fr-FR" dirty="0"/>
              <a:t>Seine-Valenton</a:t>
            </a:r>
          </a:p>
        </p:txBody>
      </p:sp>
      <p:sp>
        <p:nvSpPr>
          <p:cNvPr id="12" name="ZoneTexte 11"/>
          <p:cNvSpPr txBox="1"/>
          <p:nvPr/>
        </p:nvSpPr>
        <p:spPr>
          <a:xfrm>
            <a:off x="6444208" y="6125234"/>
            <a:ext cx="2206053" cy="400110"/>
          </a:xfrm>
          <a:prstGeom prst="rect">
            <a:avLst/>
          </a:prstGeom>
          <a:solidFill>
            <a:srgbClr val="00B0F0"/>
          </a:solidFill>
        </p:spPr>
        <p:txBody>
          <a:bodyPr wrap="none" rtlCol="0">
            <a:spAutoFit/>
          </a:bodyPr>
          <a:lstStyle>
            <a:defPPr>
              <a:defRPr lang="fr-FR"/>
            </a:defPPr>
            <a:lvl1pPr>
              <a:defRPr b="1">
                <a:solidFill>
                  <a:schemeClr val="bg1"/>
                </a:solidFill>
              </a:defRPr>
            </a:lvl1pPr>
          </a:lstStyle>
          <a:p>
            <a:r>
              <a:rPr lang="fr-FR" dirty="0"/>
              <a:t>Seine-Grésillons</a:t>
            </a:r>
          </a:p>
        </p:txBody>
      </p:sp>
    </p:spTree>
    <p:extLst>
      <p:ext uri="{BB962C8B-B14F-4D97-AF65-F5344CB8AC3E}">
        <p14:creationId xmlns:p14="http://schemas.microsoft.com/office/powerpoint/2010/main" val="9536708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stretch>
            <a:fillRect/>
          </a:stretch>
        </p:blipFill>
        <p:spPr>
          <a:xfrm>
            <a:off x="683568" y="779566"/>
            <a:ext cx="3464022" cy="3169511"/>
          </a:xfrm>
          <a:prstGeom prst="rect">
            <a:avLst/>
          </a:prstGeom>
        </p:spPr>
      </p:pic>
      <p:pic>
        <p:nvPicPr>
          <p:cNvPr id="5" name="Image 4"/>
          <p:cNvPicPr>
            <a:picLocks noChangeAspect="1"/>
          </p:cNvPicPr>
          <p:nvPr/>
        </p:nvPicPr>
        <p:blipFill>
          <a:blip r:embed="rId3"/>
          <a:stretch>
            <a:fillRect/>
          </a:stretch>
        </p:blipFill>
        <p:spPr>
          <a:xfrm>
            <a:off x="5025301" y="795779"/>
            <a:ext cx="3467465" cy="3166858"/>
          </a:xfrm>
          <a:prstGeom prst="rect">
            <a:avLst/>
          </a:prstGeom>
        </p:spPr>
      </p:pic>
      <p:sp>
        <p:nvSpPr>
          <p:cNvPr id="2" name="Titre 1"/>
          <p:cNvSpPr>
            <a:spLocks noGrp="1"/>
          </p:cNvSpPr>
          <p:nvPr>
            <p:ph type="title"/>
          </p:nvPr>
        </p:nvSpPr>
        <p:spPr>
          <a:xfrm>
            <a:off x="2013385" y="56724"/>
            <a:ext cx="6875463" cy="908722"/>
          </a:xfrm>
        </p:spPr>
        <p:txBody>
          <a:bodyPr/>
          <a:lstStyle/>
          <a:p>
            <a:r>
              <a:rPr lang="en-US" sz="1800" dirty="0" smtClean="0"/>
              <a:t>From </a:t>
            </a:r>
            <a:r>
              <a:rPr lang="en-US" sz="1800" dirty="0"/>
              <a:t>2017 to 2029, a virtuous evolution of the production and consumption of biogas at SIAAP thanks to the injection of </a:t>
            </a:r>
            <a:r>
              <a:rPr lang="en-US" sz="1800" dirty="0" err="1"/>
              <a:t>biomethane</a:t>
            </a:r>
            <a:r>
              <a:rPr lang="en-US" sz="1800" b="1" dirty="0"/>
              <a:t/>
            </a:r>
            <a:br>
              <a:rPr lang="en-US" sz="1800" b="1" dirty="0"/>
            </a:br>
            <a:endParaRPr lang="fr-FR" sz="1800" dirty="0"/>
          </a:p>
        </p:txBody>
      </p:sp>
      <p:sp>
        <p:nvSpPr>
          <p:cNvPr id="11" name="ZoneTexte 10"/>
          <p:cNvSpPr txBox="1"/>
          <p:nvPr/>
        </p:nvSpPr>
        <p:spPr>
          <a:xfrm>
            <a:off x="4283968" y="2379208"/>
            <a:ext cx="720080" cy="338554"/>
          </a:xfrm>
          <a:prstGeom prst="rect">
            <a:avLst/>
          </a:prstGeom>
          <a:noFill/>
        </p:spPr>
        <p:txBody>
          <a:bodyPr wrap="square" rtlCol="0">
            <a:spAutoFit/>
          </a:bodyPr>
          <a:lstStyle/>
          <a:p>
            <a:r>
              <a:rPr lang="fr-FR" dirty="0" smtClean="0"/>
              <a:t>&gt;&gt;&gt;&gt;</a:t>
            </a:r>
            <a:endParaRPr lang="fr-FR" dirty="0"/>
          </a:p>
        </p:txBody>
      </p:sp>
      <p:sp>
        <p:nvSpPr>
          <p:cNvPr id="13" name="ZoneTexte 12"/>
          <p:cNvSpPr txBox="1"/>
          <p:nvPr/>
        </p:nvSpPr>
        <p:spPr>
          <a:xfrm>
            <a:off x="3395858" y="2856340"/>
            <a:ext cx="960118" cy="577081"/>
          </a:xfrm>
          <a:prstGeom prst="rect">
            <a:avLst/>
          </a:prstGeom>
          <a:noFill/>
        </p:spPr>
        <p:txBody>
          <a:bodyPr wrap="square" rtlCol="0">
            <a:spAutoFit/>
          </a:bodyPr>
          <a:lstStyle/>
          <a:p>
            <a:pPr algn="ctr"/>
            <a:r>
              <a:rPr lang="fr-FR" sz="1050" dirty="0" smtClean="0"/>
              <a:t>627 </a:t>
            </a:r>
            <a:r>
              <a:rPr lang="fr-FR" sz="1050" dirty="0" err="1" smtClean="0"/>
              <a:t>GWh</a:t>
            </a:r>
            <a:r>
              <a:rPr lang="fr-FR" sz="1050" dirty="0" smtClean="0"/>
              <a:t> PCS produits</a:t>
            </a:r>
            <a:endParaRPr lang="fr-FR" sz="1050" dirty="0"/>
          </a:p>
        </p:txBody>
      </p:sp>
      <p:sp>
        <p:nvSpPr>
          <p:cNvPr id="15" name="ZoneTexte 14"/>
          <p:cNvSpPr txBox="1"/>
          <p:nvPr/>
        </p:nvSpPr>
        <p:spPr>
          <a:xfrm>
            <a:off x="7596336" y="2856340"/>
            <a:ext cx="910614" cy="577081"/>
          </a:xfrm>
          <a:prstGeom prst="rect">
            <a:avLst/>
          </a:prstGeom>
          <a:noFill/>
        </p:spPr>
        <p:txBody>
          <a:bodyPr wrap="square" rtlCol="0">
            <a:spAutoFit/>
          </a:bodyPr>
          <a:lstStyle/>
          <a:p>
            <a:pPr algn="ctr"/>
            <a:r>
              <a:rPr lang="fr-FR" sz="1050" dirty="0" smtClean="0"/>
              <a:t>668 </a:t>
            </a:r>
            <a:r>
              <a:rPr lang="fr-FR" sz="1050" dirty="0" err="1" smtClean="0"/>
              <a:t>GWh</a:t>
            </a:r>
            <a:r>
              <a:rPr lang="fr-FR" sz="1050" dirty="0" smtClean="0"/>
              <a:t> PCS produits</a:t>
            </a:r>
            <a:endParaRPr lang="fr-FR" sz="1050" dirty="0"/>
          </a:p>
        </p:txBody>
      </p:sp>
      <p:sp>
        <p:nvSpPr>
          <p:cNvPr id="14" name="Espace réservé du numéro de diapositive 3"/>
          <p:cNvSpPr txBox="1">
            <a:spLocks/>
          </p:cNvSpPr>
          <p:nvPr/>
        </p:nvSpPr>
        <p:spPr>
          <a:xfrm>
            <a:off x="8669193" y="6520259"/>
            <a:ext cx="439311" cy="365125"/>
          </a:xfrm>
          <a:prstGeom prst="rect">
            <a:avLst/>
          </a:prstGeom>
        </p:spPr>
        <p:txBody>
          <a:bodyPr/>
          <a:lstStyle>
            <a:defPPr>
              <a:defRPr lang="fr-FR"/>
            </a:defPPr>
            <a:lvl1pPr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5pPr>
            <a:lvl6pPr marL="2286000" algn="l" defTabSz="914400" rtl="0" eaLnBrk="1" latinLnBrk="0" hangingPunct="1">
              <a:defRPr sz="1600" kern="1200">
                <a:solidFill>
                  <a:schemeClr val="tx1"/>
                </a:solidFill>
                <a:latin typeface="Arial" panose="020B0604020202020204" pitchFamily="34" charset="0"/>
                <a:ea typeface="+mn-ea"/>
                <a:cs typeface="+mn-cs"/>
              </a:defRPr>
            </a:lvl6pPr>
            <a:lvl7pPr marL="2743200" algn="l" defTabSz="914400" rtl="0" eaLnBrk="1" latinLnBrk="0" hangingPunct="1">
              <a:defRPr sz="1600" kern="1200">
                <a:solidFill>
                  <a:schemeClr val="tx1"/>
                </a:solidFill>
                <a:latin typeface="Arial" panose="020B0604020202020204" pitchFamily="34" charset="0"/>
                <a:ea typeface="+mn-ea"/>
                <a:cs typeface="+mn-cs"/>
              </a:defRPr>
            </a:lvl7pPr>
            <a:lvl8pPr marL="3200400" algn="l" defTabSz="914400" rtl="0" eaLnBrk="1" latinLnBrk="0" hangingPunct="1">
              <a:defRPr sz="1600" kern="1200">
                <a:solidFill>
                  <a:schemeClr val="tx1"/>
                </a:solidFill>
                <a:latin typeface="Arial" panose="020B0604020202020204" pitchFamily="34" charset="0"/>
                <a:ea typeface="+mn-ea"/>
                <a:cs typeface="+mn-cs"/>
              </a:defRPr>
            </a:lvl8pPr>
            <a:lvl9pPr marL="3657600" algn="l" defTabSz="914400" rtl="0" eaLnBrk="1" latinLnBrk="0" hangingPunct="1">
              <a:defRPr sz="1600" kern="1200">
                <a:solidFill>
                  <a:schemeClr val="tx1"/>
                </a:solidFill>
                <a:latin typeface="Arial" panose="020B0604020202020204" pitchFamily="34" charset="0"/>
                <a:ea typeface="+mn-ea"/>
                <a:cs typeface="+mn-cs"/>
              </a:defRPr>
            </a:lvl9pPr>
          </a:lstStyle>
          <a:p>
            <a:pPr>
              <a:defRPr/>
            </a:pPr>
            <a:r>
              <a:rPr lang="fr-FR" sz="1400" dirty="0" smtClean="0"/>
              <a:t>26</a:t>
            </a:r>
            <a:endParaRPr lang="fr-FR" sz="1400" dirty="0"/>
          </a:p>
        </p:txBody>
      </p:sp>
      <p:sp>
        <p:nvSpPr>
          <p:cNvPr id="10" name="ZoneTexte 9"/>
          <p:cNvSpPr txBox="1"/>
          <p:nvPr/>
        </p:nvSpPr>
        <p:spPr>
          <a:xfrm>
            <a:off x="0" y="4063813"/>
            <a:ext cx="8820472" cy="2893100"/>
          </a:xfrm>
          <a:prstGeom prst="rect">
            <a:avLst/>
          </a:prstGeom>
          <a:noFill/>
        </p:spPr>
        <p:txBody>
          <a:bodyPr wrap="square" rtlCol="0">
            <a:spAutoFit/>
          </a:bodyPr>
          <a:lstStyle/>
          <a:p>
            <a:r>
              <a:rPr lang="fr-FR" sz="1400" dirty="0"/>
              <a:t>&gt;&gt;&gt; </a:t>
            </a:r>
            <a:r>
              <a:rPr lang="en-US" sz="1400" dirty="0" smtClean="0"/>
              <a:t>In </a:t>
            </a:r>
            <a:r>
              <a:rPr lang="en-US" sz="1400" dirty="0"/>
              <a:t>2029, the </a:t>
            </a:r>
            <a:r>
              <a:rPr lang="en-US" sz="1400" dirty="0" err="1"/>
              <a:t>biomethane</a:t>
            </a:r>
            <a:r>
              <a:rPr lang="en-US" sz="1400" dirty="0"/>
              <a:t> injection could represent from </a:t>
            </a:r>
            <a:r>
              <a:rPr lang="en-US" sz="1400" b="1" dirty="0"/>
              <a:t>462 to 582 </a:t>
            </a:r>
            <a:r>
              <a:rPr lang="en-US" sz="1400" b="1" dirty="0" err="1"/>
              <a:t>GWh</a:t>
            </a:r>
            <a:r>
              <a:rPr lang="en-US" sz="1400" b="1" dirty="0"/>
              <a:t> PCS</a:t>
            </a:r>
            <a:r>
              <a:rPr lang="en-US" sz="1400" dirty="0"/>
              <a:t> (from 70 to 87% of the biogas production</a:t>
            </a:r>
            <a:r>
              <a:rPr lang="en-US" sz="1400" dirty="0" smtClean="0"/>
              <a:t>),</a:t>
            </a:r>
          </a:p>
          <a:p>
            <a:endParaRPr lang="en-US" sz="1400" dirty="0"/>
          </a:p>
          <a:p>
            <a:r>
              <a:rPr lang="en-US" sz="1400" b="1" dirty="0" smtClean="0"/>
              <a:t>i.e. a</a:t>
            </a:r>
            <a:r>
              <a:rPr lang="en-US" sz="1400" b="1" dirty="0"/>
              <a:t> potential</a:t>
            </a:r>
            <a:r>
              <a:rPr lang="en-US" sz="1400" dirty="0"/>
              <a:t> annual revenue of between € </a:t>
            </a:r>
            <a:r>
              <a:rPr lang="en-US" sz="1400" b="1" dirty="0" smtClean="0"/>
              <a:t>28 and </a:t>
            </a:r>
            <a:r>
              <a:rPr lang="en-US" sz="1400" b="1" dirty="0"/>
              <a:t>€ 36 million / year</a:t>
            </a:r>
            <a:r>
              <a:rPr lang="en-US" sz="1400" dirty="0"/>
              <a:t> </a:t>
            </a:r>
            <a:endParaRPr lang="en-US" sz="1400" dirty="0" smtClean="0"/>
          </a:p>
          <a:p>
            <a:endParaRPr lang="en-US" sz="1400" dirty="0" smtClean="0"/>
          </a:p>
          <a:p>
            <a:r>
              <a:rPr lang="en-US" sz="1400" dirty="0" smtClean="0"/>
              <a:t>That means </a:t>
            </a:r>
            <a:r>
              <a:rPr lang="en-US" sz="1400" dirty="0"/>
              <a:t>the consumption of:</a:t>
            </a:r>
          </a:p>
          <a:p>
            <a:endParaRPr lang="en-US" sz="1400" dirty="0" smtClean="0"/>
          </a:p>
          <a:p>
            <a:r>
              <a:rPr lang="en-US" sz="1400" dirty="0" smtClean="0"/>
              <a:t>- 40,000 </a:t>
            </a:r>
            <a:r>
              <a:rPr lang="en-US" sz="1400" dirty="0"/>
              <a:t>to 50,000 homes heated with natural gas (65,000 to 80,000 t CO2 avoided / year),</a:t>
            </a:r>
          </a:p>
          <a:p>
            <a:r>
              <a:rPr lang="en-US" sz="1400" b="1" dirty="0"/>
              <a:t>or 80,000 to 100,000 new housing units,</a:t>
            </a:r>
            <a:endParaRPr lang="en-US" sz="1400" dirty="0"/>
          </a:p>
          <a:p>
            <a:r>
              <a:rPr lang="en-US" sz="1400" b="1" dirty="0"/>
              <a:t>or 2,100 to 2,600 buses running on </a:t>
            </a:r>
            <a:r>
              <a:rPr lang="en-US" sz="1400" b="1" dirty="0" err="1"/>
              <a:t>bioGNV</a:t>
            </a:r>
            <a:r>
              <a:rPr lang="en-US" sz="1400" b="1" dirty="0"/>
              <a:t>.</a:t>
            </a:r>
            <a:endParaRPr lang="en-US" sz="1400" dirty="0"/>
          </a:p>
          <a:p>
            <a:r>
              <a:rPr lang="en-US" sz="1400" dirty="0"/>
              <a:t>&gt;&gt; These projects represent the largest </a:t>
            </a:r>
            <a:r>
              <a:rPr lang="en-US" sz="1400" dirty="0" err="1"/>
              <a:t>biomethane</a:t>
            </a:r>
            <a:r>
              <a:rPr lang="en-US" sz="1400" dirty="0"/>
              <a:t> injection projects in France </a:t>
            </a:r>
            <a:r>
              <a:rPr lang="en-US" sz="1400" dirty="0" smtClean="0"/>
              <a:t>and </a:t>
            </a:r>
            <a:r>
              <a:rPr lang="en-US" sz="1400" dirty="0"/>
              <a:t>would make the Ile-de-France Region the leading French region in terms of </a:t>
            </a:r>
            <a:r>
              <a:rPr lang="en-US" sz="1400" dirty="0" err="1"/>
              <a:t>biomethane</a:t>
            </a:r>
            <a:r>
              <a:rPr lang="en-US" sz="1400" dirty="0"/>
              <a:t> production.</a:t>
            </a:r>
          </a:p>
          <a:p>
            <a:pPr algn="just"/>
            <a:endParaRPr lang="fr-FR" sz="1400" dirty="0"/>
          </a:p>
        </p:txBody>
      </p:sp>
    </p:spTree>
    <p:extLst>
      <p:ext uri="{BB962C8B-B14F-4D97-AF65-F5344CB8AC3E}">
        <p14:creationId xmlns:p14="http://schemas.microsoft.com/office/powerpoint/2010/main" val="6231775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627784" y="116632"/>
            <a:ext cx="5671542" cy="687611"/>
          </a:xfrm>
        </p:spPr>
        <p:txBody>
          <a:bodyPr/>
          <a:lstStyle/>
          <a:p>
            <a:r>
              <a:rPr lang="fr-FR" sz="2800" dirty="0" err="1"/>
              <a:t>Circular</a:t>
            </a:r>
            <a:r>
              <a:rPr lang="fr-FR" sz="2800" dirty="0"/>
              <a:t> </a:t>
            </a:r>
            <a:r>
              <a:rPr lang="fr-FR" sz="2800" dirty="0" err="1"/>
              <a:t>economy</a:t>
            </a:r>
            <a:r>
              <a:rPr lang="fr-FR" sz="2800" dirty="0"/>
              <a:t> </a:t>
            </a:r>
            <a:r>
              <a:rPr lang="fr-FR" sz="2800" dirty="0" smtClean="0"/>
              <a:t/>
            </a:r>
            <a:br>
              <a:rPr lang="fr-FR" sz="2800" dirty="0" smtClean="0"/>
            </a:br>
            <a:r>
              <a:rPr lang="fr-FR" sz="2800" dirty="0" err="1" smtClean="0"/>
              <a:t>brings</a:t>
            </a:r>
            <a:r>
              <a:rPr lang="fr-FR" sz="2800" dirty="0" smtClean="0"/>
              <a:t> </a:t>
            </a:r>
            <a:r>
              <a:rPr lang="fr-FR" sz="2800" dirty="0" err="1"/>
              <a:t>sanitation</a:t>
            </a:r>
            <a:r>
              <a:rPr lang="fr-FR" sz="2800" dirty="0"/>
              <a:t> to </a:t>
            </a:r>
            <a:r>
              <a:rPr lang="fr-FR" sz="2800" dirty="0" smtClean="0"/>
              <a:t>new </a:t>
            </a:r>
            <a:r>
              <a:rPr lang="fr-FR" sz="2800" dirty="0" err="1"/>
              <a:t>approaches</a:t>
            </a:r>
            <a:endParaRPr lang="fr-FR" sz="2800" dirty="0"/>
          </a:p>
        </p:txBody>
      </p:sp>
      <p:sp>
        <p:nvSpPr>
          <p:cNvPr id="5" name="Espace réservé du contenu 4"/>
          <p:cNvSpPr>
            <a:spLocks noGrp="1"/>
          </p:cNvSpPr>
          <p:nvPr>
            <p:ph idx="1"/>
          </p:nvPr>
        </p:nvSpPr>
        <p:spPr/>
        <p:txBody>
          <a:bodyPr/>
          <a:lstStyle/>
          <a:p>
            <a:r>
              <a:rPr lang="fr-FR" dirty="0" err="1" smtClean="0"/>
              <a:t>Energy</a:t>
            </a:r>
            <a:r>
              <a:rPr lang="fr-FR" dirty="0" smtClean="0"/>
              <a:t> has an </a:t>
            </a:r>
            <a:r>
              <a:rPr lang="fr-FR" dirty="0" err="1" smtClean="0"/>
              <a:t>economical</a:t>
            </a:r>
            <a:r>
              <a:rPr lang="fr-FR" dirty="0" smtClean="0"/>
              <a:t> value </a:t>
            </a:r>
            <a:r>
              <a:rPr lang="fr-FR" dirty="0" err="1" smtClean="0"/>
              <a:t>allowing</a:t>
            </a:r>
            <a:r>
              <a:rPr lang="fr-FR" dirty="0" smtClean="0"/>
              <a:t> to </a:t>
            </a:r>
            <a:r>
              <a:rPr lang="fr-FR" dirty="0" err="1" smtClean="0"/>
              <a:t>build</a:t>
            </a:r>
            <a:r>
              <a:rPr lang="fr-FR" dirty="0" smtClean="0"/>
              <a:t> business </a:t>
            </a:r>
            <a:r>
              <a:rPr lang="fr-FR" dirty="0" err="1" smtClean="0"/>
              <a:t>models</a:t>
            </a:r>
            <a:endParaRPr lang="fr-FR" dirty="0" smtClean="0"/>
          </a:p>
          <a:p>
            <a:pPr lvl="1"/>
            <a:endParaRPr lang="fr-FR" dirty="0"/>
          </a:p>
          <a:p>
            <a:r>
              <a:rPr lang="fr-FR" dirty="0" err="1" smtClean="0"/>
              <a:t>Resources</a:t>
            </a:r>
            <a:r>
              <a:rPr lang="fr-FR" dirty="0" smtClean="0"/>
              <a:t> </a:t>
            </a:r>
            <a:r>
              <a:rPr lang="fr-FR" dirty="0" err="1" smtClean="0"/>
              <a:t>recovery</a:t>
            </a:r>
            <a:r>
              <a:rPr lang="fr-FR" dirty="0" smtClean="0"/>
              <a:t> </a:t>
            </a:r>
            <a:r>
              <a:rPr lang="fr-FR" dirty="0" err="1" smtClean="0"/>
              <a:t>is</a:t>
            </a:r>
            <a:r>
              <a:rPr lang="fr-FR" dirty="0" smtClean="0"/>
              <a:t> </a:t>
            </a:r>
            <a:r>
              <a:rPr lang="fr-FR" dirty="0" err="1" smtClean="0"/>
              <a:t>related</a:t>
            </a:r>
            <a:r>
              <a:rPr lang="fr-FR" dirty="0" smtClean="0"/>
              <a:t> to </a:t>
            </a:r>
            <a:r>
              <a:rPr lang="fr-FR" dirty="0" err="1" smtClean="0"/>
              <a:t>other</a:t>
            </a:r>
            <a:r>
              <a:rPr lang="fr-FR" dirty="0" smtClean="0"/>
              <a:t> </a:t>
            </a:r>
            <a:r>
              <a:rPr lang="fr-FR" dirty="0" err="1" smtClean="0"/>
              <a:t>skills</a:t>
            </a:r>
            <a:r>
              <a:rPr lang="fr-FR" dirty="0" smtClean="0"/>
              <a:t> and </a:t>
            </a:r>
            <a:r>
              <a:rPr lang="fr-FR" dirty="0" err="1" smtClean="0"/>
              <a:t>knowhow</a:t>
            </a:r>
            <a:endParaRPr lang="fr-FR" dirty="0"/>
          </a:p>
          <a:p>
            <a:endParaRPr lang="fr-FR" dirty="0" smtClean="0"/>
          </a:p>
          <a:p>
            <a:r>
              <a:rPr lang="fr-FR" dirty="0" smtClean="0"/>
              <a:t>The </a:t>
            </a:r>
            <a:r>
              <a:rPr lang="fr-FR" dirty="0" err="1" smtClean="0"/>
              <a:t>consequences</a:t>
            </a:r>
            <a:r>
              <a:rPr lang="fr-FR" dirty="0" smtClean="0"/>
              <a:t> are a </a:t>
            </a:r>
            <a:r>
              <a:rPr lang="fr-FR" dirty="0" err="1" smtClean="0"/>
              <a:t>need</a:t>
            </a:r>
            <a:r>
              <a:rPr lang="fr-FR" dirty="0" smtClean="0"/>
              <a:t> for </a:t>
            </a:r>
            <a:r>
              <a:rPr lang="fr-FR" dirty="0" err="1" smtClean="0"/>
              <a:t>developping</a:t>
            </a:r>
            <a:r>
              <a:rPr lang="fr-FR" dirty="0" smtClean="0"/>
              <a:t> </a:t>
            </a:r>
            <a:r>
              <a:rPr lang="fr-FR" dirty="0" err="1" smtClean="0"/>
              <a:t>partnerships</a:t>
            </a:r>
            <a:r>
              <a:rPr lang="fr-FR" dirty="0" smtClean="0"/>
              <a:t> </a:t>
            </a:r>
            <a:r>
              <a:rPr lang="fr-FR" dirty="0" err="1" smtClean="0"/>
              <a:t>with</a:t>
            </a:r>
            <a:r>
              <a:rPr lang="fr-FR" dirty="0" smtClean="0"/>
              <a:t> </a:t>
            </a:r>
            <a:r>
              <a:rPr lang="fr-FR" dirty="0" err="1" smtClean="0"/>
              <a:t>other</a:t>
            </a:r>
            <a:r>
              <a:rPr lang="fr-FR" dirty="0" smtClean="0"/>
              <a:t> utilities or </a:t>
            </a:r>
            <a:r>
              <a:rPr lang="fr-FR" dirty="0" err="1" smtClean="0"/>
              <a:t>companies</a:t>
            </a:r>
            <a:endParaRPr lang="fr-FR" dirty="0" smtClean="0"/>
          </a:p>
          <a:p>
            <a:endParaRPr lang="fr-FR" dirty="0"/>
          </a:p>
          <a:p>
            <a:r>
              <a:rPr lang="fr-FR" dirty="0"/>
              <a:t>As a first </a:t>
            </a:r>
            <a:r>
              <a:rPr lang="fr-FR" dirty="0" err="1"/>
              <a:t>step</a:t>
            </a:r>
            <a:r>
              <a:rPr lang="fr-FR" dirty="0"/>
              <a:t>, SIAAP </a:t>
            </a:r>
            <a:r>
              <a:rPr lang="fr-FR" dirty="0" err="1"/>
              <a:t>is</a:t>
            </a:r>
            <a:r>
              <a:rPr lang="fr-FR" dirty="0"/>
              <a:t> </a:t>
            </a:r>
            <a:r>
              <a:rPr lang="fr-FR" dirty="0" err="1"/>
              <a:t>willing</a:t>
            </a:r>
            <a:r>
              <a:rPr lang="fr-FR" dirty="0"/>
              <a:t> to </a:t>
            </a:r>
            <a:r>
              <a:rPr lang="fr-FR" dirty="0" err="1" smtClean="0"/>
              <a:t>become</a:t>
            </a:r>
            <a:r>
              <a:rPr lang="fr-FR" dirty="0" smtClean="0"/>
              <a:t> an </a:t>
            </a:r>
            <a:r>
              <a:rPr lang="fr-FR" dirty="0" err="1" smtClean="0"/>
              <a:t>energy</a:t>
            </a:r>
            <a:r>
              <a:rPr lang="fr-FR" dirty="0" smtClean="0"/>
              <a:t> </a:t>
            </a:r>
            <a:r>
              <a:rPr lang="fr-FR" dirty="0" err="1" smtClean="0"/>
              <a:t>producer</a:t>
            </a:r>
            <a:r>
              <a:rPr lang="fr-FR" dirty="0" smtClean="0"/>
              <a:t> </a:t>
            </a:r>
            <a:endParaRPr lang="fr-FR" dirty="0"/>
          </a:p>
          <a:p>
            <a:endParaRPr lang="fr-FR" dirty="0"/>
          </a:p>
        </p:txBody>
      </p:sp>
    </p:spTree>
    <p:extLst>
      <p:ext uri="{BB962C8B-B14F-4D97-AF65-F5344CB8AC3E}">
        <p14:creationId xmlns:p14="http://schemas.microsoft.com/office/powerpoint/2010/main" val="41855533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a:lstStyle/>
          <a:p>
            <a:pPr eaLnBrk="1" hangingPunct="1"/>
            <a:r>
              <a:rPr lang="fr-FR" dirty="0" smtClean="0"/>
              <a:t>SIAAP </a:t>
            </a:r>
            <a:r>
              <a:rPr lang="fr-FR" dirty="0" err="1" smtClean="0"/>
              <a:t>presentation</a:t>
            </a:r>
            <a:endParaRPr lang="fr-FR" dirty="0" smtClean="0"/>
          </a:p>
        </p:txBody>
      </p:sp>
      <p:sp>
        <p:nvSpPr>
          <p:cNvPr id="6" name="Espace réservé du contenu 98"/>
          <p:cNvSpPr>
            <a:spLocks noGrp="1"/>
          </p:cNvSpPr>
          <p:nvPr>
            <p:ph idx="4294967295"/>
          </p:nvPr>
        </p:nvSpPr>
        <p:spPr>
          <a:xfrm>
            <a:off x="5436096" y="1317625"/>
            <a:ext cx="3535362" cy="2087563"/>
          </a:xfrm>
          <a:solidFill>
            <a:srgbClr val="00B1E5"/>
          </a:solidFill>
        </p:spPr>
        <p:txBody>
          <a:bodyPr/>
          <a:lstStyle/>
          <a:p>
            <a:pPr eaLnBrk="1" hangingPunct="1">
              <a:lnSpc>
                <a:spcPct val="100000"/>
              </a:lnSpc>
              <a:spcBef>
                <a:spcPts val="1200"/>
              </a:spcBef>
              <a:buClr>
                <a:schemeClr val="bg1"/>
              </a:buClr>
              <a:buFont typeface="Wingdings" pitchFamily="2" charset="2"/>
              <a:buNone/>
              <a:defRPr/>
            </a:pPr>
            <a:r>
              <a:rPr lang="fr-FR" sz="1600" dirty="0" err="1" smtClean="0">
                <a:solidFill>
                  <a:schemeClr val="bg1"/>
                </a:solidFill>
              </a:rPr>
              <a:t>SIAAP’s</a:t>
            </a:r>
            <a:r>
              <a:rPr lang="fr-FR" sz="1600" dirty="0" smtClean="0">
                <a:solidFill>
                  <a:schemeClr val="bg1"/>
                </a:solidFill>
              </a:rPr>
              <a:t> administrative </a:t>
            </a:r>
            <a:r>
              <a:rPr lang="fr-FR" sz="1600" dirty="0" err="1" smtClean="0">
                <a:solidFill>
                  <a:schemeClr val="bg1"/>
                </a:solidFill>
              </a:rPr>
              <a:t>limits</a:t>
            </a:r>
            <a:r>
              <a:rPr lang="fr-FR" sz="1600" dirty="0" smtClean="0">
                <a:solidFill>
                  <a:schemeClr val="bg1"/>
                </a:solidFill>
              </a:rPr>
              <a:t>:</a:t>
            </a:r>
            <a:endParaRPr lang="fr-FR" dirty="0">
              <a:solidFill>
                <a:schemeClr val="bg1"/>
              </a:solidFill>
            </a:endParaRPr>
          </a:p>
          <a:p>
            <a:pPr marL="285750" indent="-285750" eaLnBrk="1" hangingPunct="1">
              <a:lnSpc>
                <a:spcPct val="100000"/>
              </a:lnSpc>
              <a:spcBef>
                <a:spcPts val="1200"/>
              </a:spcBef>
              <a:buClr>
                <a:schemeClr val="bg1"/>
              </a:buClr>
              <a:buFont typeface="Wingdings" panose="05000000000000000000" pitchFamily="2" charset="2"/>
              <a:buChar char="q"/>
              <a:defRPr/>
            </a:pPr>
            <a:r>
              <a:rPr lang="fr-FR" sz="1600" dirty="0">
                <a:solidFill>
                  <a:schemeClr val="bg1"/>
                </a:solidFill>
              </a:rPr>
              <a:t>4 </a:t>
            </a:r>
            <a:r>
              <a:rPr lang="fr-FR" sz="1600" dirty="0" smtClean="0">
                <a:solidFill>
                  <a:schemeClr val="bg1"/>
                </a:solidFill>
              </a:rPr>
              <a:t>« </a:t>
            </a:r>
            <a:r>
              <a:rPr lang="fr-FR" sz="1600" i="1" dirty="0" smtClean="0">
                <a:solidFill>
                  <a:schemeClr val="bg1"/>
                </a:solidFill>
              </a:rPr>
              <a:t>départements »</a:t>
            </a:r>
            <a:endParaRPr lang="fr-FR" sz="1600" i="1" dirty="0">
              <a:solidFill>
                <a:schemeClr val="bg1"/>
              </a:solidFill>
            </a:endParaRPr>
          </a:p>
          <a:p>
            <a:pPr marL="285750" indent="-285750" eaLnBrk="1" hangingPunct="1">
              <a:lnSpc>
                <a:spcPct val="100000"/>
              </a:lnSpc>
              <a:spcBef>
                <a:spcPts val="1200"/>
              </a:spcBef>
              <a:buClr>
                <a:schemeClr val="bg1"/>
              </a:buClr>
              <a:buFont typeface="Wingdings" panose="05000000000000000000" pitchFamily="2" charset="2"/>
              <a:buChar char="q"/>
              <a:defRPr/>
            </a:pPr>
            <a:r>
              <a:rPr lang="fr-FR" sz="1600" dirty="0" smtClean="0">
                <a:solidFill>
                  <a:schemeClr val="bg1"/>
                </a:solidFill>
              </a:rPr>
              <a:t>124 </a:t>
            </a:r>
            <a:r>
              <a:rPr lang="fr-FR" sz="1600" dirty="0">
                <a:solidFill>
                  <a:schemeClr val="bg1"/>
                </a:solidFill>
              </a:rPr>
              <a:t>communes</a:t>
            </a:r>
          </a:p>
          <a:p>
            <a:pPr marL="285750" indent="-285750" eaLnBrk="1" hangingPunct="1">
              <a:lnSpc>
                <a:spcPct val="100000"/>
              </a:lnSpc>
              <a:spcBef>
                <a:spcPts val="1200"/>
              </a:spcBef>
              <a:buClr>
                <a:schemeClr val="bg1"/>
              </a:buClr>
              <a:buFont typeface="Wingdings" panose="05000000000000000000" pitchFamily="2" charset="2"/>
              <a:buChar char="q"/>
              <a:defRPr/>
            </a:pPr>
            <a:r>
              <a:rPr lang="fr-FR" sz="1600" dirty="0">
                <a:solidFill>
                  <a:schemeClr val="bg1"/>
                </a:solidFill>
              </a:rPr>
              <a:t>6.7 M </a:t>
            </a:r>
            <a:r>
              <a:rPr lang="fr-FR" sz="1600" dirty="0" err="1" smtClean="0">
                <a:solidFill>
                  <a:schemeClr val="bg1"/>
                </a:solidFill>
              </a:rPr>
              <a:t>inhabitants</a:t>
            </a:r>
            <a:endParaRPr lang="fr-FR" sz="1600" dirty="0">
              <a:solidFill>
                <a:schemeClr val="bg1"/>
              </a:solidFill>
            </a:endParaRPr>
          </a:p>
        </p:txBody>
      </p:sp>
      <p:sp>
        <p:nvSpPr>
          <p:cNvPr id="31" name="Espace réservé du contenu 98"/>
          <p:cNvSpPr txBox="1">
            <a:spLocks/>
          </p:cNvSpPr>
          <p:nvPr/>
        </p:nvSpPr>
        <p:spPr bwMode="auto">
          <a:xfrm>
            <a:off x="5436096" y="3429000"/>
            <a:ext cx="3534813" cy="1104229"/>
          </a:xfrm>
          <a:prstGeom prst="rect">
            <a:avLst/>
          </a:prstGeom>
          <a:solidFill>
            <a:srgbClr val="84CCE4"/>
          </a:solidFill>
          <a:ln w="9525">
            <a:noFill/>
            <a:miter lim="800000"/>
            <a:headEnd/>
            <a:tailEnd/>
          </a:ln>
        </p:spPr>
        <p:txBody>
          <a:bodyPr/>
          <a:lstStyle/>
          <a:p>
            <a:pPr marL="316531" indent="-316531">
              <a:spcBef>
                <a:spcPct val="20000"/>
              </a:spcBef>
              <a:buClr>
                <a:srgbClr val="6CBDD4"/>
              </a:buClr>
            </a:pPr>
            <a:r>
              <a:rPr lang="fr-FR" sz="1600" b="1" dirty="0" err="1" smtClean="0">
                <a:solidFill>
                  <a:schemeClr val="bg1"/>
                </a:solidFill>
              </a:rPr>
              <a:t>SIAAP’s</a:t>
            </a:r>
            <a:r>
              <a:rPr lang="fr-FR" sz="1600" b="1" dirty="0" smtClean="0">
                <a:solidFill>
                  <a:schemeClr val="bg1"/>
                </a:solidFill>
              </a:rPr>
              <a:t> collection area</a:t>
            </a:r>
            <a:endParaRPr lang="fr-FR" sz="1600" b="1" dirty="0">
              <a:solidFill>
                <a:schemeClr val="bg1"/>
              </a:solidFill>
            </a:endParaRPr>
          </a:p>
          <a:p>
            <a:pPr marL="316531" indent="-316531">
              <a:spcBef>
                <a:spcPct val="20000"/>
              </a:spcBef>
              <a:buClr>
                <a:schemeClr val="bg1"/>
              </a:buClr>
              <a:buFont typeface="Wingdings" pitchFamily="2" charset="2"/>
              <a:buChar char="q"/>
            </a:pPr>
            <a:r>
              <a:rPr lang="fr-FR" sz="1600" b="1" dirty="0">
                <a:solidFill>
                  <a:schemeClr val="bg1"/>
                </a:solidFill>
              </a:rPr>
              <a:t>162 communes</a:t>
            </a:r>
          </a:p>
          <a:p>
            <a:pPr marL="316531" indent="-316531">
              <a:spcBef>
                <a:spcPct val="20000"/>
              </a:spcBef>
              <a:buClr>
                <a:schemeClr val="bg1"/>
              </a:buClr>
              <a:buFont typeface="Wingdings" pitchFamily="2" charset="2"/>
              <a:buChar char="q"/>
            </a:pPr>
            <a:r>
              <a:rPr lang="fr-FR" sz="1600" b="1" dirty="0">
                <a:solidFill>
                  <a:schemeClr val="bg1"/>
                </a:solidFill>
              </a:rPr>
              <a:t>2.3 M </a:t>
            </a:r>
            <a:r>
              <a:rPr lang="fr-FR" sz="1600" b="1" dirty="0" err="1" smtClean="0">
                <a:solidFill>
                  <a:schemeClr val="bg1"/>
                </a:solidFill>
              </a:rPr>
              <a:t>inhabitants</a:t>
            </a:r>
            <a:endParaRPr lang="fr-FR" sz="1600" b="1" dirty="0">
              <a:solidFill>
                <a:schemeClr val="bg1"/>
              </a:solidFill>
            </a:endParaRPr>
          </a:p>
        </p:txBody>
      </p:sp>
      <p:sp>
        <p:nvSpPr>
          <p:cNvPr id="32" name="Espace réservé du contenu 98"/>
          <p:cNvSpPr txBox="1">
            <a:spLocks/>
          </p:cNvSpPr>
          <p:nvPr/>
        </p:nvSpPr>
        <p:spPr bwMode="auto">
          <a:xfrm>
            <a:off x="5436096" y="4614703"/>
            <a:ext cx="3548576" cy="1815882"/>
          </a:xfrm>
          <a:prstGeom prst="rect">
            <a:avLst/>
          </a:prstGeom>
          <a:solidFill>
            <a:schemeClr val="bg1"/>
          </a:solidFill>
          <a:ln w="9525">
            <a:solidFill>
              <a:srgbClr val="0070C0"/>
            </a:solidFill>
            <a:miter lim="800000"/>
            <a:headEnd/>
            <a:tailEnd/>
          </a:ln>
        </p:spPr>
        <p:txBody>
          <a:bodyPr>
            <a:spAutoFit/>
          </a:bodyPr>
          <a:lstStyle/>
          <a:p>
            <a:pPr marL="316531" indent="-316531">
              <a:spcBef>
                <a:spcPct val="20000"/>
              </a:spcBef>
              <a:buClr>
                <a:srgbClr val="6CBDD4"/>
              </a:buClr>
              <a:buFont typeface="Wingdings" pitchFamily="2" charset="2"/>
              <a:buChar char="q"/>
              <a:defRPr/>
            </a:pPr>
            <a:r>
              <a:rPr lang="fr-FR" sz="1600" b="1" dirty="0" smtClean="0">
                <a:solidFill>
                  <a:srgbClr val="00B1E5"/>
                </a:solidFill>
              </a:rPr>
              <a:t>286 </a:t>
            </a:r>
            <a:r>
              <a:rPr lang="fr-FR" sz="1600" b="1" dirty="0">
                <a:solidFill>
                  <a:srgbClr val="00B1E5"/>
                </a:solidFill>
              </a:rPr>
              <a:t>communes</a:t>
            </a:r>
          </a:p>
          <a:p>
            <a:pPr marL="316531" indent="-316531">
              <a:spcBef>
                <a:spcPct val="20000"/>
              </a:spcBef>
              <a:buClr>
                <a:srgbClr val="6CBDD4"/>
              </a:buClr>
              <a:buFont typeface="Wingdings" pitchFamily="2" charset="2"/>
              <a:buChar char="q"/>
              <a:defRPr/>
            </a:pPr>
            <a:r>
              <a:rPr lang="fr-FR" sz="1600" b="1" dirty="0">
                <a:solidFill>
                  <a:srgbClr val="00B1E5"/>
                </a:solidFill>
              </a:rPr>
              <a:t>9 M </a:t>
            </a:r>
            <a:r>
              <a:rPr lang="fr-FR" sz="1600" b="1" dirty="0" err="1" smtClean="0">
                <a:solidFill>
                  <a:srgbClr val="00B1E5"/>
                </a:solidFill>
              </a:rPr>
              <a:t>inhabitants</a:t>
            </a:r>
            <a:endParaRPr lang="fr-FR" sz="1600" b="1" dirty="0">
              <a:solidFill>
                <a:srgbClr val="00B1E5"/>
              </a:solidFill>
            </a:endParaRPr>
          </a:p>
          <a:p>
            <a:pPr marL="316531" indent="-316531">
              <a:spcBef>
                <a:spcPct val="20000"/>
              </a:spcBef>
              <a:buClr>
                <a:srgbClr val="6CBDD4"/>
              </a:buClr>
              <a:buFont typeface="Wingdings" pitchFamily="2" charset="2"/>
              <a:buChar char="q"/>
              <a:defRPr/>
            </a:pPr>
            <a:r>
              <a:rPr lang="fr-FR" sz="1600" b="1" dirty="0">
                <a:solidFill>
                  <a:srgbClr val="00B1E5"/>
                </a:solidFill>
              </a:rPr>
              <a:t>400 </a:t>
            </a:r>
            <a:r>
              <a:rPr lang="fr-FR" sz="1600" b="1" dirty="0" err="1" smtClean="0">
                <a:solidFill>
                  <a:srgbClr val="00B1E5"/>
                </a:solidFill>
              </a:rPr>
              <a:t>connected</a:t>
            </a:r>
            <a:r>
              <a:rPr lang="fr-FR" sz="1600" b="1" dirty="0" smtClean="0">
                <a:solidFill>
                  <a:srgbClr val="00B1E5"/>
                </a:solidFill>
              </a:rPr>
              <a:t> industries</a:t>
            </a:r>
            <a:endParaRPr lang="fr-FR" sz="1600" b="1" dirty="0">
              <a:solidFill>
                <a:srgbClr val="00B1E5"/>
              </a:solidFill>
            </a:endParaRPr>
          </a:p>
          <a:p>
            <a:pPr marL="316531" indent="-316531">
              <a:spcBef>
                <a:spcPct val="20000"/>
              </a:spcBef>
              <a:buClr>
                <a:srgbClr val="6CBDD4"/>
              </a:buClr>
              <a:buFont typeface="Wingdings" pitchFamily="2" charset="2"/>
              <a:buChar char="q"/>
              <a:defRPr/>
            </a:pPr>
            <a:r>
              <a:rPr lang="fr-FR" sz="1600" b="1" dirty="0">
                <a:solidFill>
                  <a:srgbClr val="00B1E5"/>
                </a:solidFill>
              </a:rPr>
              <a:t>1800 </a:t>
            </a:r>
            <a:r>
              <a:rPr lang="fr-FR" sz="1600" b="1" dirty="0" smtClean="0">
                <a:solidFill>
                  <a:srgbClr val="00B1E5"/>
                </a:solidFill>
              </a:rPr>
              <a:t>km</a:t>
            </a:r>
            <a:r>
              <a:rPr lang="fr-FR" sz="1600" b="1" baseline="30000" dirty="0" smtClean="0">
                <a:solidFill>
                  <a:srgbClr val="00B1E5"/>
                </a:solidFill>
              </a:rPr>
              <a:t>2 </a:t>
            </a:r>
            <a:r>
              <a:rPr lang="fr-FR" sz="1600" b="1" dirty="0" smtClean="0">
                <a:solidFill>
                  <a:srgbClr val="00B1E5"/>
                </a:solidFill>
              </a:rPr>
              <a:t>– 15 000 km network</a:t>
            </a:r>
          </a:p>
          <a:p>
            <a:pPr marL="316531" indent="-316531">
              <a:spcBef>
                <a:spcPct val="20000"/>
              </a:spcBef>
              <a:buClr>
                <a:srgbClr val="6CBDD4"/>
              </a:buClr>
              <a:buFont typeface="Wingdings" pitchFamily="2" charset="2"/>
              <a:buChar char="q"/>
              <a:defRPr/>
            </a:pPr>
            <a:r>
              <a:rPr lang="fr-FR" sz="1600" b="1" dirty="0" err="1" smtClean="0">
                <a:solidFill>
                  <a:srgbClr val="00B1E5"/>
                </a:solidFill>
                <a:ea typeface="ヒラギノ角ゴ Pro W3" charset="-128"/>
              </a:rPr>
              <a:t>Combined</a:t>
            </a:r>
            <a:r>
              <a:rPr lang="fr-FR" sz="1600" b="1" dirty="0" smtClean="0">
                <a:solidFill>
                  <a:srgbClr val="00B1E5"/>
                </a:solidFill>
                <a:ea typeface="ヒラギノ角ゴ Pro W3" charset="-128"/>
              </a:rPr>
              <a:t> system in the center</a:t>
            </a:r>
            <a:endParaRPr lang="fr-FR" sz="1600" b="1" dirty="0">
              <a:solidFill>
                <a:srgbClr val="00B1E5"/>
              </a:solidFill>
              <a:ea typeface="ヒラギノ角ゴ Pro W3" charset="-128"/>
            </a:endParaRPr>
          </a:p>
          <a:p>
            <a:pPr marL="316531" indent="-316531">
              <a:spcBef>
                <a:spcPct val="20000"/>
              </a:spcBef>
              <a:buClr>
                <a:srgbClr val="6CBDD4"/>
              </a:buClr>
              <a:buFont typeface="Wingdings" pitchFamily="2" charset="2"/>
              <a:buChar char="q"/>
              <a:defRPr/>
            </a:pPr>
            <a:r>
              <a:rPr lang="fr-FR" sz="1600" b="1" dirty="0" err="1" smtClean="0">
                <a:solidFill>
                  <a:srgbClr val="00B1E5"/>
                </a:solidFill>
                <a:ea typeface="ヒラギノ角ゴ Pro W3" charset="-128"/>
              </a:rPr>
              <a:t>Separate</a:t>
            </a:r>
            <a:r>
              <a:rPr lang="fr-FR" sz="1600" b="1" dirty="0" smtClean="0">
                <a:solidFill>
                  <a:srgbClr val="00B1E5"/>
                </a:solidFill>
                <a:ea typeface="ヒラギノ角ゴ Pro W3" charset="-128"/>
              </a:rPr>
              <a:t> system</a:t>
            </a:r>
            <a:endParaRPr lang="fr-FR" sz="1600" b="1" dirty="0">
              <a:solidFill>
                <a:srgbClr val="00B1E5"/>
              </a:solidFill>
              <a:ea typeface="ヒラギノ角ゴ Pro W3" charset="-128"/>
            </a:endParaRPr>
          </a:p>
        </p:txBody>
      </p:sp>
      <p:pic>
        <p:nvPicPr>
          <p:cNvPr id="7" name="Imag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6099" y="1318299"/>
            <a:ext cx="4912408" cy="4753517"/>
          </a:xfrm>
          <a:prstGeom prst="rect">
            <a:avLst/>
          </a:prstGeom>
          <a:ln w="12700">
            <a:solidFill>
              <a:srgbClr val="0070C0"/>
            </a:solidFill>
          </a:ln>
        </p:spPr>
      </p:pic>
      <p:pic>
        <p:nvPicPr>
          <p:cNvPr id="8" name="Imag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5338" y="1318299"/>
            <a:ext cx="5283169" cy="5112286"/>
          </a:xfrm>
          <a:prstGeom prst="rect">
            <a:avLst/>
          </a:prstGeom>
          <a:ln w="12700">
            <a:solidFill>
              <a:srgbClr val="0070C0"/>
            </a:solidFill>
          </a:ln>
        </p:spPr>
      </p:pic>
    </p:spTree>
    <p:extLst>
      <p:ext uri="{BB962C8B-B14F-4D97-AF65-F5344CB8AC3E}">
        <p14:creationId xmlns:p14="http://schemas.microsoft.com/office/powerpoint/2010/main" val="1706549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91880" y="365126"/>
            <a:ext cx="5023470" cy="192380"/>
          </a:xfrm>
        </p:spPr>
        <p:txBody>
          <a:bodyPr/>
          <a:lstStyle/>
          <a:p>
            <a:r>
              <a:rPr lang="fr-FR" sz="2400" dirty="0" err="1" smtClean="0"/>
              <a:t>SIAAP’s</a:t>
            </a:r>
            <a:r>
              <a:rPr lang="fr-FR" sz="2400" dirty="0" smtClean="0"/>
              <a:t> </a:t>
            </a:r>
            <a:r>
              <a:rPr lang="fr-FR" sz="2400" dirty="0" err="1" smtClean="0"/>
              <a:t>facilities</a:t>
            </a:r>
            <a:endParaRPr lang="fr-FR" sz="2000" dirty="0"/>
          </a:p>
        </p:txBody>
      </p:sp>
      <p:pic>
        <p:nvPicPr>
          <p:cNvPr id="8" name="Espace réservé pour une image  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5824" y="1427703"/>
            <a:ext cx="7063991" cy="5297993"/>
          </a:xfrm>
          <a:prstGeom prst="rect">
            <a:avLst/>
          </a:prstGeom>
        </p:spPr>
      </p:pic>
      <p:sp>
        <p:nvSpPr>
          <p:cNvPr id="6" name="Rectangle 5"/>
          <p:cNvSpPr/>
          <p:nvPr/>
        </p:nvSpPr>
        <p:spPr>
          <a:xfrm>
            <a:off x="6302609" y="3913355"/>
            <a:ext cx="2915816" cy="2384307"/>
          </a:xfrm>
          <a:prstGeom prst="rect">
            <a:avLst/>
          </a:prstGeom>
          <a:solidFill>
            <a:srgbClr val="00A4DE"/>
          </a:solidFill>
        </p:spPr>
        <p:txBody>
          <a:bodyPr wrap="square">
            <a:spAutoFit/>
          </a:bodyPr>
          <a:lstStyle/>
          <a:p>
            <a:r>
              <a:rPr lang="fr-FR" sz="1600" b="1" dirty="0" smtClean="0">
                <a:solidFill>
                  <a:srgbClr val="FFFFFF"/>
                </a:solidFill>
              </a:rPr>
              <a:t>6 </a:t>
            </a:r>
            <a:r>
              <a:rPr lang="fr-FR" sz="1600" b="1" dirty="0" err="1" smtClean="0">
                <a:solidFill>
                  <a:srgbClr val="FFFFFF"/>
                </a:solidFill>
              </a:rPr>
              <a:t>sewage</a:t>
            </a:r>
            <a:r>
              <a:rPr lang="fr-FR" sz="1600" b="1" dirty="0" smtClean="0">
                <a:solidFill>
                  <a:srgbClr val="FFFFFF"/>
                </a:solidFill>
              </a:rPr>
              <a:t> </a:t>
            </a:r>
            <a:r>
              <a:rPr lang="fr-FR" sz="1600" b="1" dirty="0" err="1" smtClean="0">
                <a:solidFill>
                  <a:srgbClr val="FFFFFF"/>
                </a:solidFill>
              </a:rPr>
              <a:t>treatment</a:t>
            </a:r>
            <a:r>
              <a:rPr lang="fr-FR" sz="1600" b="1" dirty="0" smtClean="0">
                <a:solidFill>
                  <a:srgbClr val="FFFFFF"/>
                </a:solidFill>
              </a:rPr>
              <a:t> plants</a:t>
            </a:r>
          </a:p>
          <a:p>
            <a:endParaRPr lang="fr-FR" sz="1477" b="1" dirty="0" smtClean="0">
              <a:solidFill>
                <a:srgbClr val="FFFFFF"/>
              </a:solidFill>
            </a:endParaRPr>
          </a:p>
          <a:p>
            <a:r>
              <a:rPr lang="fr-FR" sz="1477" b="1" dirty="0" smtClean="0">
                <a:solidFill>
                  <a:srgbClr val="FFFFFF"/>
                </a:solidFill>
              </a:rPr>
              <a:t>Total </a:t>
            </a:r>
            <a:r>
              <a:rPr lang="fr-FR" sz="1477" b="1" dirty="0" err="1" smtClean="0">
                <a:solidFill>
                  <a:srgbClr val="FFFFFF"/>
                </a:solidFill>
              </a:rPr>
              <a:t>capacity</a:t>
            </a:r>
            <a:r>
              <a:rPr lang="fr-FR" sz="1477" b="1" dirty="0" smtClean="0">
                <a:solidFill>
                  <a:srgbClr val="FFFFFF"/>
                </a:solidFill>
              </a:rPr>
              <a:t>:</a:t>
            </a:r>
            <a:endParaRPr lang="fr-FR" sz="1477" b="1" dirty="0">
              <a:solidFill>
                <a:srgbClr val="FFFFFF"/>
              </a:solidFill>
            </a:endParaRPr>
          </a:p>
          <a:p>
            <a:r>
              <a:rPr lang="fr-FR" sz="1477" b="1" dirty="0" smtClean="0">
                <a:solidFill>
                  <a:srgbClr val="FFFFFF"/>
                </a:solidFill>
              </a:rPr>
              <a:t>Dry </a:t>
            </a:r>
            <a:r>
              <a:rPr lang="fr-FR" sz="1477" b="1" dirty="0" err="1" smtClean="0">
                <a:solidFill>
                  <a:srgbClr val="FFFFFF"/>
                </a:solidFill>
              </a:rPr>
              <a:t>weather</a:t>
            </a:r>
            <a:r>
              <a:rPr lang="fr-FR" sz="1477" b="1" dirty="0" smtClean="0">
                <a:solidFill>
                  <a:srgbClr val="FFFFFF"/>
                </a:solidFill>
              </a:rPr>
              <a:t>: </a:t>
            </a:r>
            <a:r>
              <a:rPr lang="fr-FR" sz="1477" b="1" dirty="0">
                <a:solidFill>
                  <a:srgbClr val="FFFFFF"/>
                </a:solidFill>
              </a:rPr>
              <a:t>2,3 </a:t>
            </a:r>
            <a:r>
              <a:rPr lang="fr-FR" sz="1477" b="1" dirty="0" smtClean="0">
                <a:solidFill>
                  <a:srgbClr val="FFFFFF"/>
                </a:solidFill>
              </a:rPr>
              <a:t>Mm</a:t>
            </a:r>
            <a:r>
              <a:rPr lang="fr-FR" sz="1477" b="1" baseline="30000" dirty="0" smtClean="0">
                <a:solidFill>
                  <a:srgbClr val="FFFFFF"/>
                </a:solidFill>
              </a:rPr>
              <a:t>3</a:t>
            </a:r>
            <a:r>
              <a:rPr lang="fr-FR" sz="1477" b="1" dirty="0" smtClean="0">
                <a:solidFill>
                  <a:srgbClr val="FFFFFF"/>
                </a:solidFill>
              </a:rPr>
              <a:t>/d</a:t>
            </a:r>
            <a:endParaRPr lang="fr-FR" sz="1477" b="1" dirty="0">
              <a:solidFill>
                <a:srgbClr val="FFFFFF"/>
              </a:solidFill>
            </a:endParaRPr>
          </a:p>
          <a:p>
            <a:r>
              <a:rPr lang="fr-FR" sz="1477" b="1" dirty="0" smtClean="0">
                <a:solidFill>
                  <a:srgbClr val="FFFFFF"/>
                </a:solidFill>
              </a:rPr>
              <a:t>Maxi (</a:t>
            </a:r>
            <a:r>
              <a:rPr lang="fr-FR" sz="1477" b="1" dirty="0" err="1" smtClean="0">
                <a:solidFill>
                  <a:srgbClr val="FFFFFF"/>
                </a:solidFill>
              </a:rPr>
              <a:t>rain</a:t>
            </a:r>
            <a:r>
              <a:rPr lang="fr-FR" sz="1477" b="1" dirty="0" smtClean="0">
                <a:solidFill>
                  <a:srgbClr val="FFFFFF"/>
                </a:solidFill>
              </a:rPr>
              <a:t>): </a:t>
            </a:r>
            <a:r>
              <a:rPr lang="fr-FR" sz="1477" b="1" dirty="0">
                <a:solidFill>
                  <a:srgbClr val="FFFFFF"/>
                </a:solidFill>
              </a:rPr>
              <a:t>5,2 </a:t>
            </a:r>
            <a:r>
              <a:rPr lang="fr-FR" sz="1477" b="1" dirty="0" smtClean="0">
                <a:solidFill>
                  <a:srgbClr val="FFFFFF"/>
                </a:solidFill>
              </a:rPr>
              <a:t>Mm</a:t>
            </a:r>
            <a:r>
              <a:rPr lang="fr-FR" sz="1477" b="1" baseline="30000" dirty="0" smtClean="0">
                <a:solidFill>
                  <a:srgbClr val="FFFFFF"/>
                </a:solidFill>
              </a:rPr>
              <a:t>3</a:t>
            </a:r>
            <a:r>
              <a:rPr lang="fr-FR" sz="1477" b="1" dirty="0" smtClean="0">
                <a:solidFill>
                  <a:srgbClr val="FFFFFF"/>
                </a:solidFill>
              </a:rPr>
              <a:t>/d</a:t>
            </a:r>
          </a:p>
          <a:p>
            <a:endParaRPr lang="fr-FR" sz="1477" b="1" dirty="0">
              <a:solidFill>
                <a:srgbClr val="FFFFFF"/>
              </a:solidFill>
            </a:endParaRPr>
          </a:p>
          <a:p>
            <a:r>
              <a:rPr lang="fr-FR" sz="1477" b="1" dirty="0" smtClean="0">
                <a:solidFill>
                  <a:srgbClr val="FFFFFF"/>
                </a:solidFill>
              </a:rPr>
              <a:t>400 km of main transport </a:t>
            </a:r>
            <a:r>
              <a:rPr lang="fr-FR" sz="1477" b="1" dirty="0" err="1" smtClean="0">
                <a:solidFill>
                  <a:srgbClr val="FFFFFF"/>
                </a:solidFill>
              </a:rPr>
              <a:t>sewers</a:t>
            </a:r>
            <a:endParaRPr lang="fr-FR" sz="1477" b="1" dirty="0" smtClean="0">
              <a:solidFill>
                <a:srgbClr val="FFFFFF"/>
              </a:solidFill>
            </a:endParaRPr>
          </a:p>
          <a:p>
            <a:endParaRPr lang="fr-FR" sz="1477" b="1" dirty="0">
              <a:solidFill>
                <a:srgbClr val="FFFFFF"/>
              </a:solidFill>
            </a:endParaRPr>
          </a:p>
          <a:p>
            <a:r>
              <a:rPr lang="fr-FR" sz="1477" b="1" dirty="0" smtClean="0">
                <a:solidFill>
                  <a:srgbClr val="FFFFFF"/>
                </a:solidFill>
              </a:rPr>
              <a:t>Storage </a:t>
            </a:r>
            <a:r>
              <a:rPr lang="fr-FR" sz="1477" b="1" dirty="0" err="1" smtClean="0">
                <a:solidFill>
                  <a:srgbClr val="FFFFFF"/>
                </a:solidFill>
              </a:rPr>
              <a:t>facilities</a:t>
            </a:r>
            <a:r>
              <a:rPr lang="fr-FR" sz="1477" b="1" dirty="0" smtClean="0">
                <a:solidFill>
                  <a:srgbClr val="FFFFFF"/>
                </a:solidFill>
              </a:rPr>
              <a:t>: 930 000 m</a:t>
            </a:r>
            <a:r>
              <a:rPr lang="fr-FR" sz="1477" b="1" baseline="30000" dirty="0" smtClean="0">
                <a:solidFill>
                  <a:srgbClr val="FFFFFF"/>
                </a:solidFill>
              </a:rPr>
              <a:t>3</a:t>
            </a:r>
            <a:endParaRPr lang="fr-FR" sz="1477" b="1" baseline="30000" dirty="0">
              <a:solidFill>
                <a:srgbClr val="FFFFFF"/>
              </a:solidFill>
            </a:endParaRPr>
          </a:p>
        </p:txBody>
      </p:sp>
      <p:sp>
        <p:nvSpPr>
          <p:cNvPr id="9" name="ZoneTexte 8"/>
          <p:cNvSpPr txBox="1"/>
          <p:nvPr/>
        </p:nvSpPr>
        <p:spPr>
          <a:xfrm>
            <a:off x="917225" y="2492896"/>
            <a:ext cx="801822" cy="246221"/>
          </a:xfrm>
          <a:prstGeom prst="rect">
            <a:avLst/>
          </a:prstGeom>
          <a:solidFill>
            <a:srgbClr val="00A4DE"/>
          </a:solidFill>
        </p:spPr>
        <p:txBody>
          <a:bodyPr wrap="none" rtlCol="0">
            <a:spAutoFit/>
          </a:bodyPr>
          <a:lstStyle/>
          <a:p>
            <a:pPr algn="ctr"/>
            <a:r>
              <a:rPr lang="fr-FR" sz="1000" dirty="0" smtClean="0">
                <a:solidFill>
                  <a:srgbClr val="FFFFFF"/>
                </a:solidFill>
              </a:rPr>
              <a:t>Seine-Aval</a:t>
            </a:r>
            <a:endParaRPr lang="fr-FR" sz="1000" baseline="30000" dirty="0">
              <a:solidFill>
                <a:srgbClr val="FFFFFF"/>
              </a:solidFill>
            </a:endParaRPr>
          </a:p>
        </p:txBody>
      </p:sp>
      <p:sp>
        <p:nvSpPr>
          <p:cNvPr id="10" name="ZoneTexte 9"/>
          <p:cNvSpPr txBox="1"/>
          <p:nvPr/>
        </p:nvSpPr>
        <p:spPr>
          <a:xfrm>
            <a:off x="28641" y="2739487"/>
            <a:ext cx="1122422" cy="246221"/>
          </a:xfrm>
          <a:prstGeom prst="rect">
            <a:avLst/>
          </a:prstGeom>
          <a:solidFill>
            <a:srgbClr val="00A4DE"/>
          </a:solidFill>
        </p:spPr>
        <p:txBody>
          <a:bodyPr wrap="none" rtlCol="0">
            <a:spAutoFit/>
          </a:bodyPr>
          <a:lstStyle/>
          <a:p>
            <a:pPr algn="ctr"/>
            <a:r>
              <a:rPr lang="fr-FR" sz="1000" dirty="0" smtClean="0">
                <a:solidFill>
                  <a:srgbClr val="FFFFFF"/>
                </a:solidFill>
              </a:rPr>
              <a:t>Seine-Grésillons</a:t>
            </a:r>
            <a:endParaRPr lang="fr-FR" sz="1000" baseline="30000" dirty="0">
              <a:solidFill>
                <a:srgbClr val="FFFFFF"/>
              </a:solidFill>
            </a:endParaRPr>
          </a:p>
        </p:txBody>
      </p:sp>
      <p:sp>
        <p:nvSpPr>
          <p:cNvPr id="11" name="ZoneTexte 10"/>
          <p:cNvSpPr txBox="1"/>
          <p:nvPr/>
        </p:nvSpPr>
        <p:spPr>
          <a:xfrm>
            <a:off x="2048874" y="3068960"/>
            <a:ext cx="936475" cy="246221"/>
          </a:xfrm>
          <a:prstGeom prst="rect">
            <a:avLst/>
          </a:prstGeom>
          <a:solidFill>
            <a:srgbClr val="00A4DE"/>
          </a:solidFill>
        </p:spPr>
        <p:txBody>
          <a:bodyPr wrap="none" rtlCol="0">
            <a:spAutoFit/>
          </a:bodyPr>
          <a:lstStyle/>
          <a:p>
            <a:pPr algn="ctr"/>
            <a:r>
              <a:rPr lang="fr-FR" sz="1000" dirty="0" smtClean="0">
                <a:solidFill>
                  <a:srgbClr val="FFFFFF"/>
                </a:solidFill>
              </a:rPr>
              <a:t>Seine-Centre</a:t>
            </a:r>
            <a:endParaRPr lang="fr-FR" sz="1000" baseline="30000" dirty="0">
              <a:solidFill>
                <a:srgbClr val="FFFFFF"/>
              </a:solidFill>
            </a:endParaRPr>
          </a:p>
        </p:txBody>
      </p:sp>
      <p:sp>
        <p:nvSpPr>
          <p:cNvPr id="12" name="ZoneTexte 11"/>
          <p:cNvSpPr txBox="1"/>
          <p:nvPr/>
        </p:nvSpPr>
        <p:spPr>
          <a:xfrm>
            <a:off x="4936598" y="2739487"/>
            <a:ext cx="915636" cy="246221"/>
          </a:xfrm>
          <a:prstGeom prst="rect">
            <a:avLst/>
          </a:prstGeom>
          <a:solidFill>
            <a:srgbClr val="00A4DE"/>
          </a:solidFill>
        </p:spPr>
        <p:txBody>
          <a:bodyPr wrap="none" rtlCol="0">
            <a:spAutoFit/>
          </a:bodyPr>
          <a:lstStyle/>
          <a:p>
            <a:pPr algn="ctr"/>
            <a:r>
              <a:rPr lang="fr-FR" sz="1000" dirty="0" smtClean="0">
                <a:solidFill>
                  <a:srgbClr val="FFFFFF"/>
                </a:solidFill>
              </a:rPr>
              <a:t>Seine-Morée</a:t>
            </a:r>
            <a:endParaRPr lang="fr-FR" sz="1000" baseline="30000" dirty="0">
              <a:solidFill>
                <a:srgbClr val="FFFFFF"/>
              </a:solidFill>
            </a:endParaRPr>
          </a:p>
        </p:txBody>
      </p:sp>
      <p:sp>
        <p:nvSpPr>
          <p:cNvPr id="13" name="ZoneTexte 12"/>
          <p:cNvSpPr txBox="1"/>
          <p:nvPr/>
        </p:nvSpPr>
        <p:spPr>
          <a:xfrm>
            <a:off x="5443310" y="4076699"/>
            <a:ext cx="838692" cy="246221"/>
          </a:xfrm>
          <a:prstGeom prst="rect">
            <a:avLst/>
          </a:prstGeom>
          <a:solidFill>
            <a:srgbClr val="00A4DE"/>
          </a:solidFill>
        </p:spPr>
        <p:txBody>
          <a:bodyPr wrap="none" rtlCol="0">
            <a:spAutoFit/>
          </a:bodyPr>
          <a:lstStyle/>
          <a:p>
            <a:pPr algn="ctr"/>
            <a:r>
              <a:rPr lang="fr-FR" sz="1000" dirty="0" smtClean="0">
                <a:solidFill>
                  <a:srgbClr val="FFFFFF"/>
                </a:solidFill>
              </a:rPr>
              <a:t>Marne-Aval</a:t>
            </a:r>
            <a:endParaRPr lang="fr-FR" sz="1000" baseline="30000" dirty="0">
              <a:solidFill>
                <a:srgbClr val="FFFFFF"/>
              </a:solidFill>
            </a:endParaRPr>
          </a:p>
        </p:txBody>
      </p:sp>
      <p:sp>
        <p:nvSpPr>
          <p:cNvPr id="14" name="ZoneTexte 13"/>
          <p:cNvSpPr txBox="1"/>
          <p:nvPr/>
        </p:nvSpPr>
        <p:spPr>
          <a:xfrm>
            <a:off x="4784789" y="5167690"/>
            <a:ext cx="1055097" cy="246221"/>
          </a:xfrm>
          <a:prstGeom prst="rect">
            <a:avLst/>
          </a:prstGeom>
          <a:solidFill>
            <a:srgbClr val="00A4DE"/>
          </a:solidFill>
        </p:spPr>
        <p:txBody>
          <a:bodyPr wrap="none" rtlCol="0">
            <a:spAutoFit/>
          </a:bodyPr>
          <a:lstStyle/>
          <a:p>
            <a:pPr algn="ctr"/>
            <a:r>
              <a:rPr lang="fr-FR" sz="1000" dirty="0" smtClean="0">
                <a:solidFill>
                  <a:srgbClr val="FFFFFF"/>
                </a:solidFill>
              </a:rPr>
              <a:t>Seine-Valenton</a:t>
            </a:r>
            <a:endParaRPr lang="fr-FR" sz="1000" baseline="30000" dirty="0">
              <a:solidFill>
                <a:srgbClr val="FFFFFF"/>
              </a:solidFill>
            </a:endParaRPr>
          </a:p>
        </p:txBody>
      </p:sp>
      <p:sp>
        <p:nvSpPr>
          <p:cNvPr id="5" name="ZoneTexte 4"/>
          <p:cNvSpPr txBox="1"/>
          <p:nvPr/>
        </p:nvSpPr>
        <p:spPr>
          <a:xfrm>
            <a:off x="436589" y="5013176"/>
            <a:ext cx="1039067" cy="184666"/>
          </a:xfrm>
          <a:prstGeom prst="rect">
            <a:avLst/>
          </a:prstGeom>
          <a:solidFill>
            <a:schemeClr val="bg1"/>
          </a:solidFill>
        </p:spPr>
        <p:txBody>
          <a:bodyPr wrap="none" rtlCol="0">
            <a:spAutoFit/>
          </a:bodyPr>
          <a:lstStyle/>
          <a:p>
            <a:r>
              <a:rPr lang="fr-FR" sz="600" dirty="0" err="1" smtClean="0"/>
              <a:t>Sewage</a:t>
            </a:r>
            <a:r>
              <a:rPr lang="fr-FR" sz="600" dirty="0" smtClean="0"/>
              <a:t> </a:t>
            </a:r>
            <a:r>
              <a:rPr lang="fr-FR" sz="600" dirty="0" err="1" smtClean="0"/>
              <a:t>treatment</a:t>
            </a:r>
            <a:r>
              <a:rPr lang="fr-FR" sz="600" dirty="0" smtClean="0"/>
              <a:t> plants</a:t>
            </a:r>
            <a:endParaRPr lang="fr-FR" sz="600" dirty="0"/>
          </a:p>
        </p:txBody>
      </p:sp>
      <p:sp>
        <p:nvSpPr>
          <p:cNvPr id="15" name="ZoneTexte 14"/>
          <p:cNvSpPr txBox="1"/>
          <p:nvPr/>
        </p:nvSpPr>
        <p:spPr>
          <a:xfrm>
            <a:off x="436588" y="5198467"/>
            <a:ext cx="888385" cy="184666"/>
          </a:xfrm>
          <a:prstGeom prst="rect">
            <a:avLst/>
          </a:prstGeom>
          <a:solidFill>
            <a:schemeClr val="bg1"/>
          </a:solidFill>
        </p:spPr>
        <p:txBody>
          <a:bodyPr wrap="none" rtlCol="0">
            <a:spAutoFit/>
          </a:bodyPr>
          <a:lstStyle/>
          <a:p>
            <a:r>
              <a:rPr lang="fr-FR" sz="600" dirty="0" err="1" smtClean="0"/>
              <a:t>Preatreatment</a:t>
            </a:r>
            <a:r>
              <a:rPr lang="fr-FR" sz="600" dirty="0" smtClean="0"/>
              <a:t> </a:t>
            </a:r>
            <a:r>
              <a:rPr lang="fr-FR" sz="600" dirty="0" err="1" smtClean="0"/>
              <a:t>faciliy</a:t>
            </a:r>
            <a:endParaRPr lang="fr-FR" sz="600" dirty="0"/>
          </a:p>
        </p:txBody>
      </p:sp>
      <p:sp>
        <p:nvSpPr>
          <p:cNvPr id="16" name="ZoneTexte 15"/>
          <p:cNvSpPr txBox="1"/>
          <p:nvPr/>
        </p:nvSpPr>
        <p:spPr>
          <a:xfrm>
            <a:off x="436588" y="5383133"/>
            <a:ext cx="1024639" cy="184666"/>
          </a:xfrm>
          <a:prstGeom prst="rect">
            <a:avLst/>
          </a:prstGeom>
          <a:solidFill>
            <a:schemeClr val="bg1"/>
          </a:solidFill>
        </p:spPr>
        <p:txBody>
          <a:bodyPr wrap="none" rtlCol="0">
            <a:spAutoFit/>
          </a:bodyPr>
          <a:lstStyle/>
          <a:p>
            <a:r>
              <a:rPr lang="fr-FR" sz="600" dirty="0" smtClean="0"/>
              <a:t>Stormwater </a:t>
            </a:r>
            <a:r>
              <a:rPr lang="fr-FR" sz="600" dirty="0" err="1" smtClean="0"/>
              <a:t>storage</a:t>
            </a:r>
            <a:r>
              <a:rPr lang="fr-FR" sz="600" dirty="0" smtClean="0"/>
              <a:t> tank</a:t>
            </a:r>
            <a:endParaRPr lang="fr-FR" sz="600" dirty="0"/>
          </a:p>
        </p:txBody>
      </p:sp>
      <p:sp>
        <p:nvSpPr>
          <p:cNvPr id="17" name="ZoneTexte 16"/>
          <p:cNvSpPr txBox="1"/>
          <p:nvPr/>
        </p:nvSpPr>
        <p:spPr>
          <a:xfrm>
            <a:off x="451017" y="5530390"/>
            <a:ext cx="1090363" cy="184666"/>
          </a:xfrm>
          <a:prstGeom prst="rect">
            <a:avLst/>
          </a:prstGeom>
          <a:solidFill>
            <a:schemeClr val="bg1"/>
          </a:solidFill>
        </p:spPr>
        <p:txBody>
          <a:bodyPr wrap="none" rtlCol="0">
            <a:spAutoFit/>
          </a:bodyPr>
          <a:lstStyle/>
          <a:p>
            <a:r>
              <a:rPr lang="fr-FR" sz="600" dirty="0" smtClean="0"/>
              <a:t>Stormwater </a:t>
            </a:r>
            <a:r>
              <a:rPr lang="fr-FR" sz="600" dirty="0" err="1" smtClean="0"/>
              <a:t>storage</a:t>
            </a:r>
            <a:r>
              <a:rPr lang="fr-FR" sz="600" dirty="0" smtClean="0"/>
              <a:t> tunnel</a:t>
            </a:r>
            <a:endParaRPr lang="fr-FR" sz="600" dirty="0"/>
          </a:p>
        </p:txBody>
      </p:sp>
      <p:sp>
        <p:nvSpPr>
          <p:cNvPr id="18" name="ZoneTexte 17"/>
          <p:cNvSpPr txBox="1"/>
          <p:nvPr/>
        </p:nvSpPr>
        <p:spPr>
          <a:xfrm>
            <a:off x="474947" y="5661248"/>
            <a:ext cx="1504666" cy="592691"/>
          </a:xfrm>
          <a:prstGeom prst="rect">
            <a:avLst/>
          </a:prstGeom>
          <a:solidFill>
            <a:schemeClr val="bg1"/>
          </a:solidFill>
        </p:spPr>
        <p:txBody>
          <a:bodyPr wrap="none" rtlCol="0" anchor="ctr">
            <a:noAutofit/>
          </a:bodyPr>
          <a:lstStyle/>
          <a:p>
            <a:r>
              <a:rPr lang="fr-FR" sz="600" dirty="0" err="1" smtClean="0"/>
              <a:t>SIAAP’s</a:t>
            </a:r>
            <a:r>
              <a:rPr lang="fr-FR" sz="600" dirty="0" smtClean="0"/>
              <a:t> Main transport </a:t>
            </a:r>
            <a:r>
              <a:rPr lang="fr-FR" sz="600" dirty="0" err="1" smtClean="0"/>
              <a:t>sewers</a:t>
            </a:r>
            <a:endParaRPr lang="fr-FR" sz="600" dirty="0"/>
          </a:p>
        </p:txBody>
      </p:sp>
      <p:sp>
        <p:nvSpPr>
          <p:cNvPr id="22" name="Accolade fermante 21"/>
          <p:cNvSpPr/>
          <p:nvPr/>
        </p:nvSpPr>
        <p:spPr bwMode="auto">
          <a:xfrm>
            <a:off x="474947" y="5713454"/>
            <a:ext cx="64605" cy="523858"/>
          </a:xfrm>
          <a:prstGeom prst="rightBrace">
            <a:avLst/>
          </a:prstGeom>
          <a:noFill/>
          <a:ln w="19050"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655638" marR="0" indent="0" algn="l" defTabSz="914400" rtl="0" eaLnBrk="1" fontAlgn="base" latinLnBrk="0" hangingPunct="1">
              <a:lnSpc>
                <a:spcPct val="100000"/>
              </a:lnSpc>
              <a:spcBef>
                <a:spcPct val="20000"/>
              </a:spcBef>
              <a:spcAft>
                <a:spcPct val="0"/>
              </a:spcAft>
              <a:buClrTx/>
              <a:buSzTx/>
              <a:buFontTx/>
              <a:buNone/>
              <a:tabLst/>
            </a:pPr>
            <a:endParaRPr kumimoji="0" lang="fr-FR" sz="20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448676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re 1"/>
          <p:cNvSpPr>
            <a:spLocks noGrp="1"/>
          </p:cNvSpPr>
          <p:nvPr>
            <p:ph type="title"/>
          </p:nvPr>
        </p:nvSpPr>
        <p:spPr bwMode="auto">
          <a:xfrm>
            <a:off x="1979613" y="116632"/>
            <a:ext cx="7164387" cy="51420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t"/>
            <a:r>
              <a:rPr lang="en-US" dirty="0" smtClean="0"/>
              <a:t>The </a:t>
            </a:r>
            <a:r>
              <a:rPr lang="en-US" dirty="0"/>
              <a:t>need to act quickly and deeply</a:t>
            </a:r>
            <a:br>
              <a:rPr lang="en-US" dirty="0"/>
            </a:br>
            <a:endParaRPr lang="fr-FR" altLang="fr-FR" dirty="0" smtClean="0">
              <a:ea typeface="ＭＳ Ｐゴシック" panose="020B0600070205080204" pitchFamily="34" charset="-128"/>
            </a:endParaRPr>
          </a:p>
        </p:txBody>
      </p:sp>
      <p:pic>
        <p:nvPicPr>
          <p:cNvPr id="49156"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1468898"/>
            <a:ext cx="44926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4"/>
          <p:cNvPicPr>
            <a:picLocks noChangeAspect="1"/>
          </p:cNvPicPr>
          <p:nvPr/>
        </p:nvPicPr>
        <p:blipFill>
          <a:blip r:embed="rId4"/>
          <a:stretch>
            <a:fillRect/>
          </a:stretch>
        </p:blipFill>
        <p:spPr>
          <a:xfrm>
            <a:off x="2699792" y="836712"/>
            <a:ext cx="3500308" cy="1715223"/>
          </a:xfrm>
          <a:prstGeom prst="rect">
            <a:avLst/>
          </a:prstGeom>
        </p:spPr>
      </p:pic>
      <p:sp>
        <p:nvSpPr>
          <p:cNvPr id="4" name="Rectangle 3"/>
          <p:cNvSpPr/>
          <p:nvPr/>
        </p:nvSpPr>
        <p:spPr>
          <a:xfrm>
            <a:off x="2297946" y="3501008"/>
            <a:ext cx="4572000" cy="2051844"/>
          </a:xfrm>
          <a:prstGeom prst="rect">
            <a:avLst/>
          </a:prstGeom>
        </p:spPr>
        <p:txBody>
          <a:bodyPr>
            <a:spAutoFit/>
          </a:bodyPr>
          <a:lstStyle/>
          <a:p>
            <a:r>
              <a:rPr lang="fr-FR" sz="2400" b="1" dirty="0">
                <a:solidFill>
                  <a:srgbClr val="0070C0"/>
                </a:solidFill>
                <a:latin typeface="+mn-lt"/>
              </a:rPr>
              <a:t>Four major </a:t>
            </a:r>
            <a:r>
              <a:rPr lang="fr-FR" sz="2400" b="1" dirty="0" err="1">
                <a:solidFill>
                  <a:srgbClr val="0070C0"/>
                </a:solidFill>
                <a:latin typeface="+mn-lt"/>
              </a:rPr>
              <a:t>ecological</a:t>
            </a:r>
            <a:r>
              <a:rPr lang="fr-FR" sz="2400" b="1" dirty="0">
                <a:solidFill>
                  <a:srgbClr val="0070C0"/>
                </a:solidFill>
                <a:latin typeface="+mn-lt"/>
              </a:rPr>
              <a:t> issues:</a:t>
            </a:r>
          </a:p>
          <a:p>
            <a:pPr marL="514350" lvl="1" indent="-171450" algn="just" defTabSz="685800">
              <a:lnSpc>
                <a:spcPct val="90000"/>
              </a:lnSpc>
              <a:spcBef>
                <a:spcPts val="375"/>
              </a:spcBef>
              <a:buFont typeface="Arial" panose="020B0604020202020204" pitchFamily="34" charset="0"/>
              <a:buChar char="•"/>
              <a:defRPr/>
            </a:pPr>
            <a:r>
              <a:rPr lang="fr-FR" sz="2000" b="1" dirty="0">
                <a:solidFill>
                  <a:srgbClr val="7030A0"/>
                </a:solidFill>
                <a:latin typeface="+mn-lt"/>
              </a:rPr>
              <a:t>Climate change</a:t>
            </a:r>
          </a:p>
          <a:p>
            <a:pPr marL="514350" lvl="1" indent="-171450" algn="just" defTabSz="685800">
              <a:lnSpc>
                <a:spcPct val="90000"/>
              </a:lnSpc>
              <a:spcBef>
                <a:spcPts val="375"/>
              </a:spcBef>
              <a:buFont typeface="Arial" panose="020B0604020202020204" pitchFamily="34" charset="0"/>
              <a:buChar char="•"/>
              <a:defRPr/>
            </a:pPr>
            <a:r>
              <a:rPr lang="fr-FR" sz="2000" b="1" dirty="0" err="1">
                <a:solidFill>
                  <a:srgbClr val="FA9106"/>
                </a:solidFill>
                <a:latin typeface="+mn-lt"/>
              </a:rPr>
              <a:t>Accelerated</a:t>
            </a:r>
            <a:r>
              <a:rPr lang="fr-FR" sz="2000" b="1" dirty="0">
                <a:solidFill>
                  <a:srgbClr val="FA9106"/>
                </a:solidFill>
                <a:latin typeface="+mn-lt"/>
              </a:rPr>
              <a:t> </a:t>
            </a:r>
            <a:r>
              <a:rPr lang="fr-FR" sz="2000" b="1" dirty="0" err="1">
                <a:solidFill>
                  <a:srgbClr val="FA9106"/>
                </a:solidFill>
                <a:latin typeface="+mn-lt"/>
              </a:rPr>
              <a:t>loss</a:t>
            </a:r>
            <a:r>
              <a:rPr lang="fr-FR" sz="2000" b="1" dirty="0">
                <a:solidFill>
                  <a:srgbClr val="FA9106"/>
                </a:solidFill>
                <a:latin typeface="+mn-lt"/>
              </a:rPr>
              <a:t> of </a:t>
            </a:r>
            <a:r>
              <a:rPr lang="fr-FR" sz="2000" b="1" dirty="0" err="1">
                <a:solidFill>
                  <a:srgbClr val="FA9106"/>
                </a:solidFill>
                <a:latin typeface="+mn-lt"/>
              </a:rPr>
              <a:t>biodiversity</a:t>
            </a:r>
            <a:endParaRPr lang="fr-FR" sz="2000" b="1" dirty="0">
              <a:solidFill>
                <a:srgbClr val="FA9106"/>
              </a:solidFill>
              <a:latin typeface="+mn-lt"/>
            </a:endParaRPr>
          </a:p>
          <a:p>
            <a:pPr marL="514350" lvl="1" indent="-171450" algn="just" defTabSz="685800">
              <a:lnSpc>
                <a:spcPct val="90000"/>
              </a:lnSpc>
              <a:spcBef>
                <a:spcPts val="375"/>
              </a:spcBef>
              <a:buFont typeface="Arial" panose="020B0604020202020204" pitchFamily="34" charset="0"/>
              <a:buChar char="•"/>
              <a:defRPr/>
            </a:pPr>
            <a:r>
              <a:rPr lang="fr-FR" sz="2000" b="1" dirty="0">
                <a:solidFill>
                  <a:srgbClr val="FA9106"/>
                </a:solidFill>
                <a:latin typeface="+mn-lt"/>
              </a:rPr>
              <a:t>The </a:t>
            </a:r>
            <a:r>
              <a:rPr lang="fr-FR" sz="2000" b="1" dirty="0" err="1">
                <a:solidFill>
                  <a:srgbClr val="FA9106"/>
                </a:solidFill>
                <a:latin typeface="+mn-lt"/>
              </a:rPr>
              <a:t>scarcity</a:t>
            </a:r>
            <a:r>
              <a:rPr lang="fr-FR" sz="2000" b="1" dirty="0">
                <a:solidFill>
                  <a:srgbClr val="FA9106"/>
                </a:solidFill>
                <a:latin typeface="+mn-lt"/>
              </a:rPr>
              <a:t> of </a:t>
            </a:r>
            <a:r>
              <a:rPr lang="fr-FR" sz="2000" b="1" dirty="0" err="1">
                <a:solidFill>
                  <a:srgbClr val="FA9106"/>
                </a:solidFill>
                <a:latin typeface="+mn-lt"/>
              </a:rPr>
              <a:t>resources</a:t>
            </a:r>
            <a:endParaRPr lang="fr-FR" sz="2000" b="1" dirty="0">
              <a:solidFill>
                <a:srgbClr val="FA9106"/>
              </a:solidFill>
              <a:latin typeface="+mn-lt"/>
            </a:endParaRPr>
          </a:p>
          <a:p>
            <a:pPr marL="514350" lvl="1" indent="-171450" algn="just" defTabSz="685800">
              <a:lnSpc>
                <a:spcPct val="90000"/>
              </a:lnSpc>
              <a:spcBef>
                <a:spcPts val="375"/>
              </a:spcBef>
              <a:buFont typeface="Arial" panose="020B0604020202020204" pitchFamily="34" charset="0"/>
              <a:buChar char="•"/>
              <a:defRPr/>
            </a:pPr>
            <a:r>
              <a:rPr lang="fr-FR" sz="2000" b="1" dirty="0">
                <a:solidFill>
                  <a:srgbClr val="92D050"/>
                </a:solidFill>
                <a:latin typeface="+mn-lt"/>
              </a:rPr>
              <a:t>The multiplication of </a:t>
            </a:r>
            <a:r>
              <a:rPr lang="fr-FR" sz="2000" b="1" dirty="0" err="1">
                <a:solidFill>
                  <a:srgbClr val="92D050"/>
                </a:solidFill>
                <a:latin typeface="+mn-lt"/>
              </a:rPr>
              <a:t>environmental</a:t>
            </a:r>
            <a:r>
              <a:rPr lang="fr-FR" sz="2000" b="1" dirty="0">
                <a:solidFill>
                  <a:srgbClr val="92D050"/>
                </a:solidFill>
                <a:latin typeface="+mn-lt"/>
              </a:rPr>
              <a:t> </a:t>
            </a:r>
            <a:r>
              <a:rPr lang="fr-FR" sz="2000" b="1" dirty="0" err="1">
                <a:solidFill>
                  <a:srgbClr val="92D050"/>
                </a:solidFill>
                <a:latin typeface="+mn-lt"/>
              </a:rPr>
              <a:t>health</a:t>
            </a:r>
            <a:r>
              <a:rPr lang="fr-FR" sz="2000" b="1" dirty="0">
                <a:solidFill>
                  <a:srgbClr val="92D050"/>
                </a:solidFill>
                <a:latin typeface="+mn-lt"/>
              </a:rPr>
              <a:t> </a:t>
            </a:r>
            <a:r>
              <a:rPr lang="fr-FR" sz="2000" b="1" dirty="0" err="1">
                <a:solidFill>
                  <a:srgbClr val="92D050"/>
                </a:solidFill>
                <a:latin typeface="+mn-lt"/>
              </a:rPr>
              <a:t>risks</a:t>
            </a:r>
            <a:endParaRPr lang="fr-FR" sz="2000" b="1" dirty="0">
              <a:solidFill>
                <a:srgbClr val="92D050"/>
              </a:solidFill>
              <a:latin typeface="+mn-lt"/>
            </a:endParaRPr>
          </a:p>
        </p:txBody>
      </p:sp>
    </p:spTree>
    <p:extLst>
      <p:ext uri="{BB962C8B-B14F-4D97-AF65-F5344CB8AC3E}">
        <p14:creationId xmlns:p14="http://schemas.microsoft.com/office/powerpoint/2010/main" val="6526884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082" name="Object 2"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64238" name="Diapositive think-cell" r:id="rId5" imgW="270" imgH="270" progId="TCLayout.ActiveDocument.1">
                  <p:embed/>
                </p:oleObj>
              </mc:Choice>
              <mc:Fallback>
                <p:oleObj name="Diapositive think-cell" r:id="rId5" imgW="270" imgH="27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6083" name="ZoneTexte 1"/>
          <p:cNvSpPr txBox="1">
            <a:spLocks noChangeArrowheads="1"/>
          </p:cNvSpPr>
          <p:nvPr/>
        </p:nvSpPr>
        <p:spPr bwMode="auto">
          <a:xfrm>
            <a:off x="2051050" y="115888"/>
            <a:ext cx="6946452"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2000">
                <a:solidFill>
                  <a:schemeClr val="tx1"/>
                </a:solidFill>
                <a:latin typeface="Arial" panose="020B0604020202020204" pitchFamily="34" charset="0"/>
                <a:ea typeface="ヒラギノ角ゴ Pro W3" charset="-128"/>
              </a:defRPr>
            </a:lvl1pPr>
            <a:lvl2pPr marL="742950" indent="-285750">
              <a:spcBef>
                <a:spcPct val="20000"/>
              </a:spcBef>
              <a:buChar char="–"/>
              <a:defRPr sz="2800">
                <a:solidFill>
                  <a:schemeClr val="tx1"/>
                </a:solidFill>
                <a:latin typeface="Arial" panose="020B0604020202020204" pitchFamily="34" charset="0"/>
                <a:ea typeface="ヒラギノ角ゴ Pro W3" charset="-128"/>
              </a:defRPr>
            </a:lvl2pPr>
            <a:lvl3pPr marL="1143000" indent="-228600">
              <a:spcBef>
                <a:spcPct val="20000"/>
              </a:spcBef>
              <a:buChar char="•"/>
              <a:defRPr sz="2400">
                <a:solidFill>
                  <a:schemeClr val="tx1"/>
                </a:solidFill>
                <a:latin typeface="Arial" panose="020B0604020202020204" pitchFamily="34" charset="0"/>
                <a:ea typeface="ヒラギノ角ゴ Pro W3" charset="-128"/>
              </a:defRPr>
            </a:lvl3pPr>
            <a:lvl4pPr marL="1600200" indent="-228600">
              <a:spcBef>
                <a:spcPct val="20000"/>
              </a:spcBef>
              <a:buChar char="–"/>
              <a:defRPr sz="2000">
                <a:solidFill>
                  <a:schemeClr val="tx1"/>
                </a:solidFill>
                <a:latin typeface="Arial" panose="020B0604020202020204" pitchFamily="34" charset="0"/>
                <a:ea typeface="ヒラギノ角ゴ Pro W3" charset="-128"/>
              </a:defRPr>
            </a:lvl4pPr>
            <a:lvl5pPr marL="2057400" indent="-228600">
              <a:spcBef>
                <a:spcPct val="20000"/>
              </a:spcBef>
              <a:buChar char="»"/>
              <a:defRPr sz="2000">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9pPr>
          </a:lstStyle>
          <a:p>
            <a:pPr algn="ctr">
              <a:spcBef>
                <a:spcPct val="0"/>
              </a:spcBef>
              <a:buFontTx/>
              <a:buNone/>
            </a:pPr>
            <a:r>
              <a:rPr lang="en-US" altLang="fr-FR" dirty="0">
                <a:solidFill>
                  <a:srgbClr val="FFFFFF"/>
                </a:solidFill>
                <a:latin typeface="Calibri" panose="020F0502020204030204" pitchFamily="34" charset="0"/>
              </a:rPr>
              <a:t>Ambitions </a:t>
            </a:r>
            <a:r>
              <a:rPr lang="en-US" altLang="fr-FR" dirty="0" smtClean="0">
                <a:solidFill>
                  <a:srgbClr val="FFFFFF"/>
                </a:solidFill>
                <a:latin typeface="Calibri" panose="020F0502020204030204" pitchFamily="34" charset="0"/>
              </a:rPr>
              <a:t>for a </a:t>
            </a:r>
            <a:r>
              <a:rPr lang="en-US" altLang="fr-FR" dirty="0">
                <a:solidFill>
                  <a:srgbClr val="FFFFFF"/>
                </a:solidFill>
                <a:latin typeface="Calibri" panose="020F0502020204030204" pitchFamily="34" charset="0"/>
              </a:rPr>
              <a:t>sustainable development </a:t>
            </a:r>
            <a:r>
              <a:rPr lang="en-US" altLang="fr-FR" dirty="0" smtClean="0">
                <a:solidFill>
                  <a:srgbClr val="FFFFFF"/>
                </a:solidFill>
                <a:latin typeface="Calibri" panose="020F0502020204030204" pitchFamily="34" charset="0"/>
              </a:rPr>
              <a:t>: strategy </a:t>
            </a:r>
            <a:r>
              <a:rPr lang="en-US" altLang="fr-FR" dirty="0">
                <a:solidFill>
                  <a:srgbClr val="FFFFFF"/>
                </a:solidFill>
                <a:latin typeface="Calibri" panose="020F0502020204030204" pitchFamily="34" charset="0"/>
              </a:rPr>
              <a:t>of SIAAP</a:t>
            </a:r>
            <a:endParaRPr lang="fr-FR" altLang="fr-FR" dirty="0">
              <a:solidFill>
                <a:srgbClr val="FFFFFF"/>
              </a:solidFill>
              <a:latin typeface="Calibri" panose="020F0502020204030204" pitchFamily="34" charset="0"/>
            </a:endParaRPr>
          </a:p>
        </p:txBody>
      </p:sp>
      <p:pic>
        <p:nvPicPr>
          <p:cNvPr id="46084" name="Image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4069" y="1443178"/>
            <a:ext cx="196851"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6085" name="Groupe 24"/>
          <p:cNvGrpSpPr>
            <a:grpSpLocks/>
          </p:cNvGrpSpPr>
          <p:nvPr/>
        </p:nvGrpSpPr>
        <p:grpSpPr bwMode="auto">
          <a:xfrm>
            <a:off x="178614" y="1493043"/>
            <a:ext cx="3601298" cy="784830"/>
            <a:chOff x="233805" y="1367595"/>
            <a:chExt cx="3421349" cy="784665"/>
          </a:xfrm>
        </p:grpSpPr>
        <p:sp>
          <p:nvSpPr>
            <p:cNvPr id="5" name="Rectangle : coins arrondis 4"/>
            <p:cNvSpPr/>
            <p:nvPr/>
          </p:nvSpPr>
          <p:spPr>
            <a:xfrm>
              <a:off x="323528" y="1367595"/>
              <a:ext cx="3240360" cy="560270"/>
            </a:xfrm>
            <a:prstGeom prst="roundRect">
              <a:avLst/>
            </a:prstGeom>
            <a:solidFill>
              <a:schemeClr val="bg1"/>
            </a:solidFill>
            <a:ln w="19050">
              <a:solidFill>
                <a:srgbClr val="5BC5E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6109" name="Rectangle 5"/>
            <p:cNvSpPr>
              <a:spLocks noChangeArrowheads="1"/>
            </p:cNvSpPr>
            <p:nvPr/>
          </p:nvSpPr>
          <p:spPr bwMode="auto">
            <a:xfrm>
              <a:off x="233805" y="1367595"/>
              <a:ext cx="3421349" cy="784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ヒラギノ角ゴ Pro W3" charset="-128"/>
                </a:defRPr>
              </a:lvl1pPr>
              <a:lvl2pPr marL="742950" indent="-285750">
                <a:defRPr>
                  <a:solidFill>
                    <a:schemeClr val="tx1"/>
                  </a:solidFill>
                  <a:latin typeface="Arial" panose="020B0604020202020204" pitchFamily="34" charset="0"/>
                  <a:ea typeface="ヒラギノ角ゴ Pro W3" charset="-128"/>
                </a:defRPr>
              </a:lvl2pPr>
              <a:lvl3pPr marL="1143000" indent="-228600">
                <a:defRPr>
                  <a:solidFill>
                    <a:schemeClr val="tx1"/>
                  </a:solidFill>
                  <a:latin typeface="Arial" panose="020B0604020202020204" pitchFamily="34" charset="0"/>
                  <a:ea typeface="ヒラギノ角ゴ Pro W3" charset="-128"/>
                </a:defRPr>
              </a:lvl3pPr>
              <a:lvl4pPr marL="1600200" indent="-228600">
                <a:defRPr>
                  <a:solidFill>
                    <a:schemeClr val="tx1"/>
                  </a:solidFill>
                  <a:latin typeface="Arial" panose="020B0604020202020204" pitchFamily="34" charset="0"/>
                  <a:ea typeface="ヒラギノ角ゴ Pro W3" charset="-128"/>
                </a:defRPr>
              </a:lvl4pPr>
              <a:lvl5pPr marL="2057400" indent="-228600">
                <a:defRPr>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pPr algn="ctr"/>
              <a:r>
                <a:rPr lang="en-US" altLang="fr-FR" sz="1500" dirty="0">
                  <a:solidFill>
                    <a:srgbClr val="5BC5ED"/>
                  </a:solidFill>
                  <a:latin typeface="OfficinaSerif-Book"/>
                </a:rPr>
                <a:t>Participate in a sustainable development of the Paris agglomeration</a:t>
              </a:r>
              <a:endParaRPr lang="fr-FR" altLang="fr-FR" sz="1500" dirty="0">
                <a:latin typeface="OfficinaSerif-Book"/>
              </a:endParaRPr>
            </a:p>
          </p:txBody>
        </p:sp>
      </p:grpSp>
      <p:grpSp>
        <p:nvGrpSpPr>
          <p:cNvPr id="46086" name="Groupe 23"/>
          <p:cNvGrpSpPr>
            <a:grpSpLocks/>
          </p:cNvGrpSpPr>
          <p:nvPr/>
        </p:nvGrpSpPr>
        <p:grpSpPr bwMode="auto">
          <a:xfrm>
            <a:off x="130505" y="2337191"/>
            <a:ext cx="3280240" cy="578146"/>
            <a:chOff x="274640" y="2144216"/>
            <a:chExt cx="3280516" cy="578024"/>
          </a:xfrm>
        </p:grpSpPr>
        <p:sp>
          <p:nvSpPr>
            <p:cNvPr id="15" name="Rectangle : coins arrondis 14"/>
            <p:cNvSpPr/>
            <p:nvPr/>
          </p:nvSpPr>
          <p:spPr>
            <a:xfrm>
              <a:off x="314796" y="2144216"/>
              <a:ext cx="3240360" cy="560270"/>
            </a:xfrm>
            <a:prstGeom prst="roundRect">
              <a:avLst/>
            </a:prstGeom>
            <a:solidFill>
              <a:schemeClr val="bg1"/>
            </a:solidFill>
            <a:ln w="19050">
              <a:solidFill>
                <a:srgbClr val="BCBB0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6107" name="Rectangle 15"/>
            <p:cNvSpPr>
              <a:spLocks noChangeArrowheads="1"/>
            </p:cNvSpPr>
            <p:nvPr/>
          </p:nvSpPr>
          <p:spPr bwMode="auto">
            <a:xfrm>
              <a:off x="274640" y="2168359"/>
              <a:ext cx="3240359" cy="553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ヒラギノ角ゴ Pro W3" charset="-128"/>
                </a:defRPr>
              </a:lvl1pPr>
              <a:lvl2pPr marL="742950" indent="-285750">
                <a:defRPr>
                  <a:solidFill>
                    <a:schemeClr val="tx1"/>
                  </a:solidFill>
                  <a:latin typeface="Arial" panose="020B0604020202020204" pitchFamily="34" charset="0"/>
                  <a:ea typeface="ヒラギノ角ゴ Pro W3" charset="-128"/>
                </a:defRPr>
              </a:lvl2pPr>
              <a:lvl3pPr marL="1143000" indent="-228600">
                <a:defRPr>
                  <a:solidFill>
                    <a:schemeClr val="tx1"/>
                  </a:solidFill>
                  <a:latin typeface="Arial" panose="020B0604020202020204" pitchFamily="34" charset="0"/>
                  <a:ea typeface="ヒラギノ角ゴ Pro W3" charset="-128"/>
                </a:defRPr>
              </a:lvl3pPr>
              <a:lvl4pPr marL="1600200" indent="-228600">
                <a:defRPr>
                  <a:solidFill>
                    <a:schemeClr val="tx1"/>
                  </a:solidFill>
                  <a:latin typeface="Arial" panose="020B0604020202020204" pitchFamily="34" charset="0"/>
                  <a:ea typeface="ヒラギノ角ゴ Pro W3" charset="-128"/>
                </a:defRPr>
              </a:lvl4pPr>
              <a:lvl5pPr marL="2057400" indent="-228600">
                <a:defRPr>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pPr algn="ctr"/>
              <a:r>
                <a:rPr lang="en-US" altLang="fr-FR" sz="1500" dirty="0" smtClean="0">
                  <a:solidFill>
                    <a:srgbClr val="BCBB05"/>
                  </a:solidFill>
                  <a:latin typeface="OfficinaSerif-Book"/>
                </a:rPr>
                <a:t>Contribute </a:t>
              </a:r>
              <a:r>
                <a:rPr lang="en-US" altLang="fr-FR" sz="1500" dirty="0">
                  <a:solidFill>
                    <a:srgbClr val="BCBB05"/>
                  </a:solidFill>
                  <a:latin typeface="OfficinaSerif-Book"/>
                </a:rPr>
                <a:t>to the improvement of the living environment and health</a:t>
              </a:r>
              <a:endParaRPr lang="fr-FR" altLang="fr-FR" sz="1500" dirty="0">
                <a:solidFill>
                  <a:srgbClr val="BCBB05"/>
                </a:solidFill>
                <a:latin typeface="OfficinaSerif-Book"/>
              </a:endParaRPr>
            </a:p>
          </p:txBody>
        </p:sp>
      </p:grpSp>
      <p:grpSp>
        <p:nvGrpSpPr>
          <p:cNvPr id="46087" name="Groupe 22"/>
          <p:cNvGrpSpPr>
            <a:grpSpLocks/>
          </p:cNvGrpSpPr>
          <p:nvPr/>
        </p:nvGrpSpPr>
        <p:grpSpPr bwMode="auto">
          <a:xfrm>
            <a:off x="170658" y="3199204"/>
            <a:ext cx="3248043" cy="583078"/>
            <a:chOff x="314797" y="3121479"/>
            <a:chExt cx="3248317" cy="582955"/>
          </a:xfrm>
        </p:grpSpPr>
        <p:sp>
          <p:nvSpPr>
            <p:cNvPr id="17" name="Rectangle : coins arrondis 16"/>
            <p:cNvSpPr/>
            <p:nvPr/>
          </p:nvSpPr>
          <p:spPr>
            <a:xfrm>
              <a:off x="314797" y="3121479"/>
              <a:ext cx="3240360" cy="560270"/>
            </a:xfrm>
            <a:prstGeom prst="roundRect">
              <a:avLst/>
            </a:prstGeom>
            <a:solidFill>
              <a:schemeClr val="bg1"/>
            </a:solidFill>
            <a:ln w="19050">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46105" name="Rectangle 17"/>
            <p:cNvSpPr>
              <a:spLocks noChangeArrowheads="1"/>
            </p:cNvSpPr>
            <p:nvPr/>
          </p:nvSpPr>
          <p:spPr bwMode="auto">
            <a:xfrm>
              <a:off x="322755" y="3150553"/>
              <a:ext cx="3240359" cy="553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ヒラギノ角ゴ Pro W3" charset="-128"/>
                </a:defRPr>
              </a:lvl1pPr>
              <a:lvl2pPr marL="742950" indent="-285750">
                <a:defRPr>
                  <a:solidFill>
                    <a:schemeClr val="tx1"/>
                  </a:solidFill>
                  <a:latin typeface="Arial" panose="020B0604020202020204" pitchFamily="34" charset="0"/>
                  <a:ea typeface="ヒラギノ角ゴ Pro W3" charset="-128"/>
                </a:defRPr>
              </a:lvl2pPr>
              <a:lvl3pPr marL="1143000" indent="-228600">
                <a:defRPr>
                  <a:solidFill>
                    <a:schemeClr val="tx1"/>
                  </a:solidFill>
                  <a:latin typeface="Arial" panose="020B0604020202020204" pitchFamily="34" charset="0"/>
                  <a:ea typeface="ヒラギノ角ゴ Pro W3" charset="-128"/>
                </a:defRPr>
              </a:lvl3pPr>
              <a:lvl4pPr marL="1600200" indent="-228600">
                <a:defRPr>
                  <a:solidFill>
                    <a:schemeClr val="tx1"/>
                  </a:solidFill>
                  <a:latin typeface="Arial" panose="020B0604020202020204" pitchFamily="34" charset="0"/>
                  <a:ea typeface="ヒラギノ角ゴ Pro W3" charset="-128"/>
                </a:defRPr>
              </a:lvl4pPr>
              <a:lvl5pPr marL="2057400" indent="-228600">
                <a:defRPr>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pPr algn="ctr"/>
              <a:r>
                <a:rPr lang="en-US" altLang="fr-FR" sz="1500" dirty="0">
                  <a:solidFill>
                    <a:srgbClr val="006666"/>
                  </a:solidFill>
                  <a:latin typeface="OfficinaSerif-Book"/>
                </a:rPr>
                <a:t>To be a public service attentive to social and societal expectations</a:t>
              </a:r>
              <a:endParaRPr lang="fr-FR" altLang="fr-FR" sz="1500" dirty="0">
                <a:solidFill>
                  <a:srgbClr val="006666"/>
                </a:solidFill>
                <a:latin typeface="OfficinaSerif-Book"/>
              </a:endParaRPr>
            </a:p>
          </p:txBody>
        </p:sp>
      </p:grpSp>
      <p:grpSp>
        <p:nvGrpSpPr>
          <p:cNvPr id="46088" name="Groupe 1"/>
          <p:cNvGrpSpPr>
            <a:grpSpLocks/>
          </p:cNvGrpSpPr>
          <p:nvPr/>
        </p:nvGrpSpPr>
        <p:grpSpPr bwMode="auto">
          <a:xfrm>
            <a:off x="170658" y="4022726"/>
            <a:ext cx="3266644" cy="566765"/>
            <a:chOff x="314797" y="4141257"/>
            <a:chExt cx="3266920" cy="566645"/>
          </a:xfrm>
        </p:grpSpPr>
        <p:sp>
          <p:nvSpPr>
            <p:cNvPr id="19" name="Rectangle : coins arrondis 18"/>
            <p:cNvSpPr/>
            <p:nvPr/>
          </p:nvSpPr>
          <p:spPr>
            <a:xfrm>
              <a:off x="314797" y="4141257"/>
              <a:ext cx="3240360" cy="560270"/>
            </a:xfrm>
            <a:prstGeom prst="roundRect">
              <a:avLst/>
            </a:prstGeom>
            <a:solidFill>
              <a:schemeClr val="bg1"/>
            </a:solidFill>
            <a:ln w="19050">
              <a:solidFill>
                <a:srgbClr val="ED790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6103" name="Rectangle 19"/>
            <p:cNvSpPr>
              <a:spLocks noChangeArrowheads="1"/>
            </p:cNvSpPr>
            <p:nvPr/>
          </p:nvSpPr>
          <p:spPr bwMode="auto">
            <a:xfrm>
              <a:off x="341358" y="4154022"/>
              <a:ext cx="3240359" cy="553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ヒラギノ角ゴ Pro W3" charset="-128"/>
                </a:defRPr>
              </a:lvl1pPr>
              <a:lvl2pPr marL="742950" indent="-285750">
                <a:defRPr>
                  <a:solidFill>
                    <a:schemeClr val="tx1"/>
                  </a:solidFill>
                  <a:latin typeface="Arial" panose="020B0604020202020204" pitchFamily="34" charset="0"/>
                  <a:ea typeface="ヒラギノ角ゴ Pro W3" charset="-128"/>
                </a:defRPr>
              </a:lvl2pPr>
              <a:lvl3pPr marL="1143000" indent="-228600">
                <a:defRPr>
                  <a:solidFill>
                    <a:schemeClr val="tx1"/>
                  </a:solidFill>
                  <a:latin typeface="Arial" panose="020B0604020202020204" pitchFamily="34" charset="0"/>
                  <a:ea typeface="ヒラギノ角ゴ Pro W3" charset="-128"/>
                </a:defRPr>
              </a:lvl3pPr>
              <a:lvl4pPr marL="1600200" indent="-228600">
                <a:defRPr>
                  <a:solidFill>
                    <a:schemeClr val="tx1"/>
                  </a:solidFill>
                  <a:latin typeface="Arial" panose="020B0604020202020204" pitchFamily="34" charset="0"/>
                  <a:ea typeface="ヒラギノ角ゴ Pro W3" charset="-128"/>
                </a:defRPr>
              </a:lvl4pPr>
              <a:lvl5pPr marL="2057400" indent="-228600">
                <a:defRPr>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pPr algn="ctr"/>
              <a:r>
                <a:rPr lang="en-US" altLang="fr-FR" sz="1500" dirty="0">
                  <a:solidFill>
                    <a:srgbClr val="ED790F"/>
                  </a:solidFill>
                  <a:latin typeface="OfficinaSerif-Book"/>
                </a:rPr>
                <a:t>Preserving ecosystems and natural resources</a:t>
              </a:r>
              <a:endParaRPr lang="fr-FR" altLang="fr-FR" sz="1500" dirty="0">
                <a:solidFill>
                  <a:srgbClr val="ED790F"/>
                </a:solidFill>
                <a:latin typeface="OfficinaSerif-Book"/>
              </a:endParaRPr>
            </a:p>
          </p:txBody>
        </p:sp>
      </p:grpSp>
      <p:grpSp>
        <p:nvGrpSpPr>
          <p:cNvPr id="46089" name="Groupe 2"/>
          <p:cNvGrpSpPr>
            <a:grpSpLocks/>
          </p:cNvGrpSpPr>
          <p:nvPr/>
        </p:nvGrpSpPr>
        <p:grpSpPr bwMode="auto">
          <a:xfrm>
            <a:off x="170283" y="4842701"/>
            <a:ext cx="3331229" cy="583078"/>
            <a:chOff x="315196" y="5308386"/>
            <a:chExt cx="3331510" cy="582955"/>
          </a:xfrm>
        </p:grpSpPr>
        <p:sp>
          <p:nvSpPr>
            <p:cNvPr id="21" name="Rectangle : coins arrondis 20"/>
            <p:cNvSpPr/>
            <p:nvPr/>
          </p:nvSpPr>
          <p:spPr>
            <a:xfrm>
              <a:off x="406346" y="5331071"/>
              <a:ext cx="3240360" cy="560270"/>
            </a:xfrm>
            <a:prstGeom prst="roundRect">
              <a:avLst/>
            </a:prstGeom>
            <a:solidFill>
              <a:schemeClr val="bg1"/>
            </a:solidFill>
            <a:ln w="19050">
              <a:solidFill>
                <a:srgbClr val="78365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6101" name="Rectangle 21"/>
            <p:cNvSpPr>
              <a:spLocks noChangeArrowheads="1"/>
            </p:cNvSpPr>
            <p:nvPr/>
          </p:nvSpPr>
          <p:spPr bwMode="auto">
            <a:xfrm>
              <a:off x="315196" y="5308386"/>
              <a:ext cx="3240359" cy="323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ヒラギノ角ゴ Pro W3" charset="-128"/>
                </a:defRPr>
              </a:lvl1pPr>
              <a:lvl2pPr marL="742950" indent="-285750">
                <a:defRPr>
                  <a:solidFill>
                    <a:schemeClr val="tx1"/>
                  </a:solidFill>
                  <a:latin typeface="Arial" panose="020B0604020202020204" pitchFamily="34" charset="0"/>
                  <a:ea typeface="ヒラギノ角ゴ Pro W3" charset="-128"/>
                </a:defRPr>
              </a:lvl2pPr>
              <a:lvl3pPr marL="1143000" indent="-228600">
                <a:defRPr>
                  <a:solidFill>
                    <a:schemeClr val="tx1"/>
                  </a:solidFill>
                  <a:latin typeface="Arial" panose="020B0604020202020204" pitchFamily="34" charset="0"/>
                  <a:ea typeface="ヒラギノ角ゴ Pro W3" charset="-128"/>
                </a:defRPr>
              </a:lvl3pPr>
              <a:lvl4pPr marL="1600200" indent="-228600">
                <a:defRPr>
                  <a:solidFill>
                    <a:schemeClr val="tx1"/>
                  </a:solidFill>
                  <a:latin typeface="Arial" panose="020B0604020202020204" pitchFamily="34" charset="0"/>
                  <a:ea typeface="ヒラギノ角ゴ Pro W3" charset="-128"/>
                </a:defRPr>
              </a:lvl4pPr>
              <a:lvl5pPr marL="2057400" indent="-228600">
                <a:defRPr>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pPr algn="ctr"/>
              <a:r>
                <a:rPr lang="fr-FR" altLang="fr-FR" sz="1500" dirty="0" err="1">
                  <a:solidFill>
                    <a:srgbClr val="783654"/>
                  </a:solidFill>
                  <a:latin typeface="OfficinaSerif-Book"/>
                </a:rPr>
                <a:t>Fight</a:t>
              </a:r>
              <a:r>
                <a:rPr lang="fr-FR" altLang="fr-FR" sz="1500" dirty="0">
                  <a:solidFill>
                    <a:srgbClr val="783654"/>
                  </a:solidFill>
                  <a:latin typeface="OfficinaSerif-Book"/>
                </a:rPr>
                <a:t> </a:t>
              </a:r>
              <a:r>
                <a:rPr lang="fr-FR" altLang="fr-FR" sz="1500" dirty="0" err="1">
                  <a:solidFill>
                    <a:srgbClr val="783654"/>
                  </a:solidFill>
                  <a:latin typeface="OfficinaSerif-Book"/>
                </a:rPr>
                <a:t>against</a:t>
              </a:r>
              <a:r>
                <a:rPr lang="fr-FR" altLang="fr-FR" sz="1500" dirty="0">
                  <a:solidFill>
                    <a:srgbClr val="783654"/>
                  </a:solidFill>
                  <a:latin typeface="OfficinaSerif-Book"/>
                </a:rPr>
                <a:t> global </a:t>
              </a:r>
              <a:r>
                <a:rPr lang="fr-FR" altLang="fr-FR" sz="1500" dirty="0" err="1">
                  <a:solidFill>
                    <a:srgbClr val="783654"/>
                  </a:solidFill>
                  <a:latin typeface="OfficinaSerif-Book"/>
                </a:rPr>
                <a:t>warming</a:t>
              </a:r>
              <a:endParaRPr lang="fr-FR" altLang="fr-FR" sz="1500" dirty="0">
                <a:solidFill>
                  <a:srgbClr val="783654"/>
                </a:solidFill>
                <a:latin typeface="OfficinaSerif-Book"/>
              </a:endParaRPr>
            </a:p>
          </p:txBody>
        </p:sp>
      </p:grpSp>
      <p:sp>
        <p:nvSpPr>
          <p:cNvPr id="26" name="Flèche : droite 25"/>
          <p:cNvSpPr/>
          <p:nvPr/>
        </p:nvSpPr>
        <p:spPr>
          <a:xfrm>
            <a:off x="3634600" y="3058024"/>
            <a:ext cx="1150938" cy="1135063"/>
          </a:xfrm>
          <a:prstGeom prst="rightArrow">
            <a:avLst>
              <a:gd name="adj1" fmla="val 50000"/>
              <a:gd name="adj2" fmla="val 50700"/>
            </a:avLst>
          </a:prstGeom>
          <a:solidFill>
            <a:srgbClr val="0070C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0070C0"/>
              </a:solidFill>
            </a:endParaRPr>
          </a:p>
        </p:txBody>
      </p:sp>
      <p:grpSp>
        <p:nvGrpSpPr>
          <p:cNvPr id="46091" name="Groupe 6"/>
          <p:cNvGrpSpPr>
            <a:grpSpLocks/>
          </p:cNvGrpSpPr>
          <p:nvPr/>
        </p:nvGrpSpPr>
        <p:grpSpPr bwMode="auto">
          <a:xfrm>
            <a:off x="4932363" y="1552659"/>
            <a:ext cx="4065587" cy="1143000"/>
            <a:chOff x="4932040" y="2060848"/>
            <a:chExt cx="4066481" cy="1143357"/>
          </a:xfrm>
        </p:grpSpPr>
        <p:sp>
          <p:nvSpPr>
            <p:cNvPr id="40" name="Rectangle : coins arrondis 39"/>
            <p:cNvSpPr/>
            <p:nvPr/>
          </p:nvSpPr>
          <p:spPr>
            <a:xfrm>
              <a:off x="4932040" y="2060848"/>
              <a:ext cx="4066481" cy="1143357"/>
            </a:xfrm>
            <a:prstGeom prst="roundRect">
              <a:avLst>
                <a:gd name="adj" fmla="val 763"/>
              </a:avLst>
            </a:prstGeom>
            <a:noFill/>
            <a:ln w="19050">
              <a:solidFill>
                <a:srgbClr val="77B14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ED7D31"/>
                </a:solidFill>
              </a:endParaRPr>
            </a:p>
          </p:txBody>
        </p:sp>
        <p:sp>
          <p:nvSpPr>
            <p:cNvPr id="35841" name="Rectangle 35840"/>
            <p:cNvSpPr/>
            <p:nvPr/>
          </p:nvSpPr>
          <p:spPr>
            <a:xfrm>
              <a:off x="5128933" y="2216472"/>
              <a:ext cx="3672694" cy="831257"/>
            </a:xfrm>
            <a:prstGeom prst="rect">
              <a:avLst/>
            </a:prstGeom>
          </p:spPr>
          <p:txBody>
            <a:bodyPr>
              <a:spAutoFit/>
            </a:bodyPr>
            <a:lstStyle/>
            <a:p>
              <a:pPr algn="ctr">
                <a:defRPr/>
              </a:pPr>
              <a:r>
                <a:rPr lang="en-US" dirty="0">
                  <a:solidFill>
                    <a:srgbClr val="77B14F"/>
                  </a:solidFill>
                </a:rPr>
                <a:t>Decrease SIAAP's ecological footprint by preserving ecosystems and natural resources</a:t>
              </a:r>
              <a:r>
                <a:rPr lang="fr-FR" dirty="0" smtClean="0">
                  <a:solidFill>
                    <a:srgbClr val="77B14F"/>
                  </a:solidFill>
                </a:rPr>
                <a:t> </a:t>
              </a:r>
              <a:endParaRPr lang="fr-FR" dirty="0">
                <a:solidFill>
                  <a:srgbClr val="77B14F"/>
                </a:solidFill>
              </a:endParaRPr>
            </a:p>
          </p:txBody>
        </p:sp>
      </p:grpSp>
      <p:grpSp>
        <p:nvGrpSpPr>
          <p:cNvPr id="9" name="Groupe 8"/>
          <p:cNvGrpSpPr/>
          <p:nvPr/>
        </p:nvGrpSpPr>
        <p:grpSpPr>
          <a:xfrm>
            <a:off x="4931021" y="3049730"/>
            <a:ext cx="4066481" cy="1143357"/>
            <a:chOff x="4931915" y="3004049"/>
            <a:chExt cx="4066481" cy="1143357"/>
          </a:xfrm>
          <a:noFill/>
        </p:grpSpPr>
        <p:sp>
          <p:nvSpPr>
            <p:cNvPr id="41" name="Rectangle : coins arrondis 40"/>
            <p:cNvSpPr/>
            <p:nvPr/>
          </p:nvSpPr>
          <p:spPr>
            <a:xfrm>
              <a:off x="4931915" y="3004049"/>
              <a:ext cx="4066481" cy="1143357"/>
            </a:xfrm>
            <a:prstGeom prst="roundRect">
              <a:avLst>
                <a:gd name="adj" fmla="val 763"/>
              </a:avLst>
            </a:prstGeom>
            <a:grpFill/>
            <a:ln w="190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ED7D31"/>
                </a:solidFill>
              </a:endParaRPr>
            </a:p>
          </p:txBody>
        </p:sp>
        <p:sp>
          <p:nvSpPr>
            <p:cNvPr id="43" name="Rectangle 42"/>
            <p:cNvSpPr/>
            <p:nvPr/>
          </p:nvSpPr>
          <p:spPr>
            <a:xfrm>
              <a:off x="5129213" y="3114062"/>
              <a:ext cx="3672408" cy="584775"/>
            </a:xfrm>
            <a:prstGeom prst="rect">
              <a:avLst/>
            </a:prstGeom>
            <a:grpFill/>
            <a:ln>
              <a:noFill/>
            </a:ln>
          </p:spPr>
          <p:txBody>
            <a:bodyPr>
              <a:spAutoFit/>
            </a:bodyPr>
            <a:lstStyle/>
            <a:p>
              <a:pPr algn="ctr">
                <a:defRPr/>
              </a:pPr>
              <a:r>
                <a:rPr lang="en-US" dirty="0">
                  <a:solidFill>
                    <a:srgbClr val="FF3300"/>
                  </a:solidFill>
                </a:rPr>
                <a:t>Fight against climate change and reduce greenhouse gas emissions</a:t>
              </a:r>
              <a:r>
                <a:rPr lang="fr-FR" dirty="0" smtClean="0">
                  <a:solidFill>
                    <a:srgbClr val="FF3300"/>
                  </a:solidFill>
                </a:rPr>
                <a:t> </a:t>
              </a:r>
              <a:endParaRPr lang="fr-FR" dirty="0">
                <a:solidFill>
                  <a:srgbClr val="FF3300"/>
                </a:solidFill>
              </a:endParaRPr>
            </a:p>
          </p:txBody>
        </p:sp>
      </p:grpSp>
      <p:grpSp>
        <p:nvGrpSpPr>
          <p:cNvPr id="46093" name="Groupe 7"/>
          <p:cNvGrpSpPr>
            <a:grpSpLocks/>
          </p:cNvGrpSpPr>
          <p:nvPr/>
        </p:nvGrpSpPr>
        <p:grpSpPr bwMode="auto">
          <a:xfrm>
            <a:off x="4931915" y="4547158"/>
            <a:ext cx="4065587" cy="1143000"/>
            <a:chOff x="4932040" y="4528708"/>
            <a:chExt cx="4066481" cy="1143357"/>
          </a:xfrm>
        </p:grpSpPr>
        <p:sp>
          <p:nvSpPr>
            <p:cNvPr id="42" name="Rectangle : coins arrondis 41"/>
            <p:cNvSpPr/>
            <p:nvPr/>
          </p:nvSpPr>
          <p:spPr>
            <a:xfrm>
              <a:off x="4932040" y="4528708"/>
              <a:ext cx="4066481" cy="1143357"/>
            </a:xfrm>
            <a:prstGeom prst="roundRect">
              <a:avLst>
                <a:gd name="adj" fmla="val 763"/>
              </a:avLst>
            </a:prstGeom>
            <a:solidFill>
              <a:schemeClr val="bg1"/>
            </a:solidFill>
            <a:ln w="1905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ED7D31"/>
                </a:solidFill>
              </a:endParaRPr>
            </a:p>
          </p:txBody>
        </p:sp>
        <p:sp>
          <p:nvSpPr>
            <p:cNvPr id="46097" name="Rectangle 44"/>
            <p:cNvSpPr>
              <a:spLocks noChangeArrowheads="1"/>
            </p:cNvSpPr>
            <p:nvPr/>
          </p:nvSpPr>
          <p:spPr bwMode="auto">
            <a:xfrm>
              <a:off x="5129076" y="4807999"/>
              <a:ext cx="3672408" cy="584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ヒラギノ角ゴ Pro W3" charset="-128"/>
                </a:defRPr>
              </a:lvl1pPr>
              <a:lvl2pPr marL="742950" indent="-285750">
                <a:defRPr>
                  <a:solidFill>
                    <a:schemeClr val="tx1"/>
                  </a:solidFill>
                  <a:latin typeface="Arial" panose="020B0604020202020204" pitchFamily="34" charset="0"/>
                  <a:ea typeface="ヒラギノ角ゴ Pro W3" charset="-128"/>
                </a:defRPr>
              </a:lvl2pPr>
              <a:lvl3pPr marL="1143000" indent="-228600">
                <a:defRPr>
                  <a:solidFill>
                    <a:schemeClr val="tx1"/>
                  </a:solidFill>
                  <a:latin typeface="Arial" panose="020B0604020202020204" pitchFamily="34" charset="0"/>
                  <a:ea typeface="ヒラギノ角ゴ Pro W3" charset="-128"/>
                </a:defRPr>
              </a:lvl3pPr>
              <a:lvl4pPr marL="1600200" indent="-228600">
                <a:defRPr>
                  <a:solidFill>
                    <a:schemeClr val="tx1"/>
                  </a:solidFill>
                  <a:latin typeface="Arial" panose="020B0604020202020204" pitchFamily="34" charset="0"/>
                  <a:ea typeface="ヒラギノ角ゴ Pro W3" charset="-128"/>
                </a:defRPr>
              </a:lvl4pPr>
              <a:lvl5pPr marL="2057400" indent="-228600">
                <a:defRPr>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pPr algn="ctr"/>
              <a:r>
                <a:rPr lang="en-US" altLang="fr-FR" b="1" dirty="0">
                  <a:solidFill>
                    <a:srgbClr val="4472C4"/>
                  </a:solidFill>
                  <a:latin typeface="Calibri" panose="020F0502020204030204" pitchFamily="34" charset="0"/>
                </a:rPr>
                <a:t>Meeting the expectations of women and men in the </a:t>
              </a:r>
              <a:r>
                <a:rPr lang="en-US" altLang="fr-FR" b="1" dirty="0" smtClean="0">
                  <a:solidFill>
                    <a:srgbClr val="4472C4"/>
                  </a:solidFill>
                  <a:latin typeface="Calibri" panose="020F0502020204030204" pitchFamily="34" charset="0"/>
                </a:rPr>
                <a:t>territory</a:t>
              </a:r>
              <a:endParaRPr lang="fr-FR" altLang="fr-FR" dirty="0"/>
            </a:p>
          </p:txBody>
        </p:sp>
      </p:grpSp>
      <p:sp>
        <p:nvSpPr>
          <p:cNvPr id="33" name="Rectangle 32"/>
          <p:cNvSpPr/>
          <p:nvPr/>
        </p:nvSpPr>
        <p:spPr>
          <a:xfrm>
            <a:off x="4828395" y="1029439"/>
            <a:ext cx="2748253" cy="400110"/>
          </a:xfrm>
          <a:prstGeom prst="rect">
            <a:avLst/>
          </a:prstGeom>
        </p:spPr>
        <p:txBody>
          <a:bodyPr wrap="none">
            <a:spAutoFit/>
          </a:bodyPr>
          <a:lstStyle/>
          <a:p>
            <a:pPr eaLnBrk="1" hangingPunct="1">
              <a:spcAft>
                <a:spcPts val="600"/>
              </a:spcAft>
              <a:buClr>
                <a:srgbClr val="FF9900"/>
              </a:buClr>
              <a:tabLst>
                <a:tab pos="507206" algn="l"/>
                <a:tab pos="2020789" algn="l"/>
              </a:tabLst>
              <a:defRPr/>
            </a:pPr>
            <a:r>
              <a:rPr lang="fr-FR" sz="2000" b="1" dirty="0" err="1" smtClean="0">
                <a:solidFill>
                  <a:srgbClr val="0070C0"/>
                </a:solidFill>
                <a:latin typeface="+mn-lt"/>
              </a:rPr>
              <a:t>december</a:t>
            </a:r>
            <a:r>
              <a:rPr lang="fr-FR" sz="2000" b="1" dirty="0" smtClean="0">
                <a:solidFill>
                  <a:srgbClr val="0070C0"/>
                </a:solidFill>
                <a:latin typeface="+mn-lt"/>
              </a:rPr>
              <a:t> 2016 </a:t>
            </a:r>
            <a:r>
              <a:rPr lang="fr-FR" sz="2000" b="1" dirty="0" err="1" smtClean="0">
                <a:solidFill>
                  <a:srgbClr val="0070C0"/>
                </a:solidFill>
                <a:latin typeface="+mn-lt"/>
              </a:rPr>
              <a:t>strategy</a:t>
            </a:r>
            <a:endParaRPr lang="fr-FR" sz="2000" b="1" dirty="0">
              <a:solidFill>
                <a:srgbClr val="0070C0"/>
              </a:solidFill>
              <a:latin typeface="+mn-lt"/>
            </a:endParaRPr>
          </a:p>
        </p:txBody>
      </p:sp>
      <p:sp>
        <p:nvSpPr>
          <p:cNvPr id="34" name="Rectangle 33"/>
          <p:cNvSpPr/>
          <p:nvPr/>
        </p:nvSpPr>
        <p:spPr>
          <a:xfrm>
            <a:off x="943768" y="1006475"/>
            <a:ext cx="1829347" cy="400110"/>
          </a:xfrm>
          <a:prstGeom prst="rect">
            <a:avLst/>
          </a:prstGeom>
        </p:spPr>
        <p:txBody>
          <a:bodyPr wrap="none">
            <a:spAutoFit/>
          </a:bodyPr>
          <a:lstStyle/>
          <a:p>
            <a:pPr eaLnBrk="1" hangingPunct="1">
              <a:spcAft>
                <a:spcPts val="600"/>
              </a:spcAft>
              <a:buClr>
                <a:srgbClr val="FF9900"/>
              </a:buClr>
              <a:tabLst>
                <a:tab pos="507206" algn="l"/>
                <a:tab pos="2020789" algn="l"/>
              </a:tabLst>
              <a:defRPr/>
            </a:pPr>
            <a:r>
              <a:rPr lang="fr-FR" sz="2000" b="1" dirty="0" smtClean="0">
                <a:solidFill>
                  <a:srgbClr val="0070C0"/>
                </a:solidFill>
                <a:latin typeface="+mn-lt"/>
              </a:rPr>
              <a:t>2009 </a:t>
            </a:r>
            <a:r>
              <a:rPr lang="fr-FR" sz="2000" b="1" dirty="0" err="1">
                <a:solidFill>
                  <a:srgbClr val="0070C0"/>
                </a:solidFill>
              </a:rPr>
              <a:t>s</a:t>
            </a:r>
            <a:r>
              <a:rPr lang="fr-FR" sz="2000" b="1" dirty="0" err="1" smtClean="0">
                <a:solidFill>
                  <a:srgbClr val="0070C0"/>
                </a:solidFill>
              </a:rPr>
              <a:t>tratégy</a:t>
            </a:r>
            <a:r>
              <a:rPr lang="fr-FR" sz="2000" b="1" dirty="0" smtClean="0">
                <a:solidFill>
                  <a:srgbClr val="0070C0"/>
                </a:solidFill>
              </a:rPr>
              <a:t> </a:t>
            </a:r>
            <a:endParaRPr lang="fr-FR" sz="2000" b="1" dirty="0">
              <a:solidFill>
                <a:srgbClr val="0070C0"/>
              </a:solidFill>
              <a:latin typeface="+mn-lt"/>
            </a:endParaRPr>
          </a:p>
        </p:txBody>
      </p:sp>
      <p:pic>
        <p:nvPicPr>
          <p:cNvPr id="2" name="Image 1"/>
          <p:cNvPicPr>
            <a:picLocks noChangeAspect="1"/>
          </p:cNvPicPr>
          <p:nvPr/>
        </p:nvPicPr>
        <p:blipFill>
          <a:blip r:embed="rId8"/>
          <a:stretch>
            <a:fillRect/>
          </a:stretch>
        </p:blipFill>
        <p:spPr>
          <a:xfrm>
            <a:off x="897526" y="5533988"/>
            <a:ext cx="1846237" cy="1200445"/>
          </a:xfrm>
          <a:prstGeom prst="rect">
            <a:avLst/>
          </a:prstGeom>
        </p:spPr>
      </p:pic>
      <p:pic>
        <p:nvPicPr>
          <p:cNvPr id="4" name="Image 3"/>
          <p:cNvPicPr>
            <a:picLocks noChangeAspect="1"/>
          </p:cNvPicPr>
          <p:nvPr/>
        </p:nvPicPr>
        <p:blipFill rotWithShape="1">
          <a:blip r:embed="rId9"/>
          <a:srcRect l="10361" t="8319" r="56036" b="7438"/>
          <a:stretch/>
        </p:blipFill>
        <p:spPr>
          <a:xfrm>
            <a:off x="3917357" y="5113920"/>
            <a:ext cx="1210962" cy="1707683"/>
          </a:xfrm>
          <a:prstGeom prst="rect">
            <a:avLst/>
          </a:prstGeom>
        </p:spPr>
      </p:pic>
    </p:spTree>
    <p:extLst>
      <p:ext uri="{BB962C8B-B14F-4D97-AF65-F5344CB8AC3E}">
        <p14:creationId xmlns:p14="http://schemas.microsoft.com/office/powerpoint/2010/main" val="2584696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title"/>
          </p:nvPr>
        </p:nvSpPr>
        <p:spPr>
          <a:xfrm>
            <a:off x="2193404" y="3510"/>
            <a:ext cx="6950596" cy="800893"/>
          </a:xfrm>
        </p:spPr>
        <p:txBody>
          <a:bodyPr/>
          <a:lstStyle/>
          <a:p>
            <a:r>
              <a:rPr lang="fr-FR" dirty="0" err="1" smtClean="0"/>
              <a:t>From</a:t>
            </a:r>
            <a:r>
              <a:rPr lang="fr-FR" dirty="0" smtClean="0"/>
              <a:t> the </a:t>
            </a:r>
            <a:r>
              <a:rPr lang="fr-FR" dirty="0" err="1" smtClean="0"/>
              <a:t>linearity</a:t>
            </a:r>
            <a:r>
              <a:rPr lang="fr-FR" dirty="0" smtClean="0"/>
              <a:t> to the </a:t>
            </a:r>
            <a:r>
              <a:rPr lang="fr-FR" dirty="0" err="1" smtClean="0"/>
              <a:t>cicularity</a:t>
            </a:r>
            <a:endParaRPr lang="fr-FR" dirty="0"/>
          </a:p>
        </p:txBody>
      </p:sp>
      <p:pic>
        <p:nvPicPr>
          <p:cNvPr id="4" name="Imag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03648" y="2204864"/>
            <a:ext cx="6787856" cy="4798712"/>
          </a:xfrm>
          <a:prstGeom prst="rect">
            <a:avLst/>
          </a:prstGeom>
        </p:spPr>
      </p:pic>
      <p:sp>
        <p:nvSpPr>
          <p:cNvPr id="5" name="Espace réservé du contenu 2"/>
          <p:cNvSpPr txBox="1">
            <a:spLocks/>
          </p:cNvSpPr>
          <p:nvPr/>
        </p:nvSpPr>
        <p:spPr bwMode="auto">
          <a:xfrm>
            <a:off x="457200" y="1166018"/>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6CBDD4"/>
              </a:buClr>
              <a:buFont typeface="Wingdings" panose="05000000000000000000" pitchFamily="2" charset="2"/>
              <a:buChar char="q"/>
              <a:defRPr sz="2600" b="1">
                <a:solidFill>
                  <a:schemeClr val="tx1"/>
                </a:solidFill>
                <a:latin typeface="+mn-lt"/>
                <a:ea typeface="+mn-ea"/>
                <a:cs typeface="ヒラギノ角ゴ Pro W3"/>
              </a:defRPr>
            </a:lvl1pPr>
            <a:lvl2pPr marL="742950" indent="-285750" algn="l" rtl="0" eaLnBrk="0" fontAlgn="base" hangingPunct="0">
              <a:spcBef>
                <a:spcPct val="20000"/>
              </a:spcBef>
              <a:spcAft>
                <a:spcPct val="0"/>
              </a:spcAft>
              <a:buClr>
                <a:srgbClr val="6CBDD4"/>
              </a:buClr>
              <a:buSzPct val="120000"/>
              <a:buFont typeface="Wingdings" panose="05000000000000000000" pitchFamily="2" charset="2"/>
              <a:buChar char="§"/>
              <a:defRPr sz="2200" b="1">
                <a:solidFill>
                  <a:schemeClr val="tx1"/>
                </a:solidFill>
                <a:latin typeface="+mn-lt"/>
                <a:ea typeface="+mn-ea"/>
                <a:cs typeface="ヒラギノ角ゴ Pro W3"/>
              </a:defRPr>
            </a:lvl2pPr>
            <a:lvl3pPr marL="1143000" indent="-228600" algn="l" rtl="0" eaLnBrk="0" fontAlgn="base" hangingPunct="0">
              <a:spcBef>
                <a:spcPct val="20000"/>
              </a:spcBef>
              <a:spcAft>
                <a:spcPct val="0"/>
              </a:spcAft>
              <a:buChar char="•"/>
              <a:defRPr sz="2400">
                <a:solidFill>
                  <a:schemeClr val="tx1"/>
                </a:solidFill>
                <a:latin typeface="+mn-lt"/>
                <a:ea typeface="+mn-ea"/>
                <a:cs typeface="ヒラギノ角ゴ Pro W3"/>
              </a:defRPr>
            </a:lvl3pPr>
            <a:lvl4pPr marL="16002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4pPr>
            <a:lvl5pPr marL="20574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a:lstStyle>
          <a:p>
            <a:r>
              <a:rPr lang="en-GB" sz="2400" kern="0" dirty="0" smtClean="0"/>
              <a:t>Sewerage has been a linear system starting with sewage collection and ending in the</a:t>
            </a:r>
            <a:r>
              <a:rPr lang="en-GB" sz="2800" kern="0" dirty="0" smtClean="0"/>
              <a:t> </a:t>
            </a:r>
            <a:r>
              <a:rPr lang="en-GB" sz="2400" kern="0" dirty="0" smtClean="0"/>
              <a:t>receiving bodies: soil, river, sea</a:t>
            </a:r>
          </a:p>
        </p:txBody>
      </p:sp>
      <p:cxnSp>
        <p:nvCxnSpPr>
          <p:cNvPr id="6" name="Connecteur droit avec flèche 5"/>
          <p:cNvCxnSpPr/>
          <p:nvPr/>
        </p:nvCxnSpPr>
        <p:spPr bwMode="auto">
          <a:xfrm>
            <a:off x="1979613" y="3429000"/>
            <a:ext cx="5544715" cy="0"/>
          </a:xfrm>
          <a:prstGeom prst="straightConnector1">
            <a:avLst/>
          </a:prstGeom>
          <a:solidFill>
            <a:srgbClr val="0000FF"/>
          </a:solidFill>
          <a:ln w="57150" cap="flat" cmpd="sng" algn="ctr">
            <a:solidFill>
              <a:srgbClr val="008ACA"/>
            </a:solidFill>
            <a:prstDash val="solid"/>
            <a:round/>
            <a:headEnd type="none" w="med" len="med"/>
            <a:tailEnd type="triangle"/>
          </a:ln>
          <a:effectLst/>
        </p:spPr>
      </p:cxnSp>
    </p:spTree>
    <p:extLst>
      <p:ext uri="{BB962C8B-B14F-4D97-AF65-F5344CB8AC3E}">
        <p14:creationId xmlns:p14="http://schemas.microsoft.com/office/powerpoint/2010/main" val="1243079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0"/>
            <a:ext cx="8229600" cy="4525963"/>
          </a:xfrm>
        </p:spPr>
        <p:txBody>
          <a:bodyPr/>
          <a:lstStyle/>
          <a:p>
            <a:r>
              <a:rPr lang="fr-FR" dirty="0" err="1" smtClean="0"/>
              <a:t>Sewerage</a:t>
            </a:r>
            <a:r>
              <a:rPr lang="fr-FR" dirty="0" smtClean="0"/>
              <a:t>, as a </a:t>
            </a:r>
            <a:r>
              <a:rPr lang="fr-FR" dirty="0" err="1" smtClean="0"/>
              <a:t>waste</a:t>
            </a:r>
            <a:r>
              <a:rPr lang="fr-FR" dirty="0" smtClean="0"/>
              <a:t> </a:t>
            </a:r>
            <a:r>
              <a:rPr lang="fr-FR" dirty="0" err="1" smtClean="0"/>
              <a:t>industry</a:t>
            </a:r>
            <a:r>
              <a:rPr lang="fr-FR" dirty="0" smtClean="0"/>
              <a:t>, </a:t>
            </a:r>
            <a:r>
              <a:rPr lang="fr-FR" dirty="0" err="1" smtClean="0"/>
              <a:t>can</a:t>
            </a:r>
            <a:r>
              <a:rPr lang="fr-FR" dirty="0" smtClean="0"/>
              <a:t> </a:t>
            </a:r>
            <a:r>
              <a:rPr lang="fr-FR" dirty="0" err="1" smtClean="0"/>
              <a:t>contribute</a:t>
            </a:r>
            <a:r>
              <a:rPr lang="fr-FR" dirty="0" smtClean="0"/>
              <a:t> to close the </a:t>
            </a:r>
            <a:r>
              <a:rPr lang="fr-FR" dirty="0" err="1" smtClean="0"/>
              <a:t>loop</a:t>
            </a:r>
            <a:r>
              <a:rPr lang="fr-FR" dirty="0" smtClean="0"/>
              <a:t> by </a:t>
            </a:r>
            <a:r>
              <a:rPr lang="fr-FR" dirty="0" err="1" smtClean="0"/>
              <a:t>linking</a:t>
            </a:r>
            <a:r>
              <a:rPr lang="fr-FR" dirty="0" smtClean="0"/>
              <a:t> water, </a:t>
            </a:r>
            <a:r>
              <a:rPr lang="fr-FR" dirty="0" err="1" smtClean="0"/>
              <a:t>food</a:t>
            </a:r>
            <a:r>
              <a:rPr lang="fr-FR" dirty="0" smtClean="0"/>
              <a:t> and </a:t>
            </a:r>
            <a:r>
              <a:rPr lang="fr-FR" dirty="0" err="1" smtClean="0"/>
              <a:t>energy</a:t>
            </a:r>
            <a:endParaRPr lang="fr-FR" dirty="0" smtClean="0"/>
          </a:p>
        </p:txBody>
      </p:sp>
      <p:pic>
        <p:nvPicPr>
          <p:cNvPr id="5" name="Picture 4" descr="La Glace, Cube, Bleu, L'Eau, Bloc, Congelés, Froid"/>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26410" y="3603218"/>
            <a:ext cx="1448504" cy="1346656"/>
          </a:xfrm>
          <a:prstGeom prst="rect">
            <a:avLst/>
          </a:prstGeom>
          <a:noFill/>
        </p:spPr>
      </p:pic>
      <p:sp>
        <p:nvSpPr>
          <p:cNvPr id="6" name="Flèche vers le bas 5"/>
          <p:cNvSpPr/>
          <p:nvPr/>
        </p:nvSpPr>
        <p:spPr bwMode="auto">
          <a:xfrm rot="16200000">
            <a:off x="4185951" y="4086297"/>
            <a:ext cx="672738" cy="380498"/>
          </a:xfrm>
          <a:prstGeom prst="downArrow">
            <a:avLst/>
          </a:prstGeom>
          <a:solidFill>
            <a:srgbClr val="0070C0"/>
          </a:solidFill>
          <a:ln w="19050"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655638" marR="0" indent="0" algn="l" defTabSz="914400" rtl="0" eaLnBrk="1" fontAlgn="base" latinLnBrk="0" hangingPunct="1">
              <a:lnSpc>
                <a:spcPct val="100000"/>
              </a:lnSpc>
              <a:spcBef>
                <a:spcPct val="20000"/>
              </a:spcBef>
              <a:spcAft>
                <a:spcPct val="0"/>
              </a:spcAft>
              <a:buClrTx/>
              <a:buSzTx/>
              <a:buFontTx/>
              <a:buNone/>
              <a:tabLst/>
            </a:pPr>
            <a:endParaRPr kumimoji="0" lang="fr-FR" sz="2000" b="0" i="0" u="none" strike="noStrike" cap="none" normalizeH="0" baseline="0" smtClean="0">
              <a:ln>
                <a:noFill/>
              </a:ln>
              <a:solidFill>
                <a:schemeClr val="tx1"/>
              </a:solidFill>
              <a:effectLst/>
              <a:latin typeface="Arial" charset="0"/>
              <a:cs typeface="Arial" charset="0"/>
            </a:endParaRPr>
          </a:p>
        </p:txBody>
      </p:sp>
      <p:sp>
        <p:nvSpPr>
          <p:cNvPr id="7" name="ZoneTexte 6"/>
          <p:cNvSpPr txBox="1"/>
          <p:nvPr/>
        </p:nvSpPr>
        <p:spPr>
          <a:xfrm>
            <a:off x="5465585" y="3861048"/>
            <a:ext cx="1733167" cy="830997"/>
          </a:xfrm>
          <a:prstGeom prst="rect">
            <a:avLst/>
          </a:prstGeom>
          <a:noFill/>
        </p:spPr>
        <p:txBody>
          <a:bodyPr wrap="none" rtlCol="0">
            <a:spAutoFit/>
          </a:bodyPr>
          <a:lstStyle/>
          <a:p>
            <a:pPr algn="ctr"/>
            <a:r>
              <a:rPr lang="en-US" sz="1600" b="1" dirty="0" smtClean="0">
                <a:solidFill>
                  <a:srgbClr val="0070C0"/>
                </a:solidFill>
              </a:rPr>
              <a:t>180 g </a:t>
            </a:r>
            <a:r>
              <a:rPr lang="en-US" sz="1600" b="1" dirty="0" smtClean="0">
                <a:solidFill>
                  <a:srgbClr val="0070C0"/>
                </a:solidFill>
              </a:rPr>
              <a:t>Carbon</a:t>
            </a:r>
            <a:endParaRPr lang="en-US" sz="1600" b="1" dirty="0" smtClean="0">
              <a:solidFill>
                <a:srgbClr val="0070C0"/>
              </a:solidFill>
            </a:endParaRPr>
          </a:p>
          <a:p>
            <a:pPr algn="ctr"/>
            <a:r>
              <a:rPr lang="en-US" sz="1600" b="1" dirty="0" smtClean="0">
                <a:solidFill>
                  <a:srgbClr val="0070C0"/>
                </a:solidFill>
              </a:rPr>
              <a:t>50 g Nitrogen</a:t>
            </a:r>
          </a:p>
          <a:p>
            <a:pPr algn="ctr"/>
            <a:r>
              <a:rPr lang="en-US" sz="1600" b="1" dirty="0" smtClean="0">
                <a:solidFill>
                  <a:srgbClr val="0070C0"/>
                </a:solidFill>
              </a:rPr>
              <a:t>5 g Phosphorus</a:t>
            </a:r>
            <a:endParaRPr lang="en-US" sz="1600" b="1" dirty="0" smtClean="0">
              <a:solidFill>
                <a:srgbClr val="FF0000"/>
              </a:solidFill>
            </a:endParaRPr>
          </a:p>
        </p:txBody>
      </p:sp>
      <p:sp>
        <p:nvSpPr>
          <p:cNvPr id="8" name="ZoneTexte 7"/>
          <p:cNvSpPr txBox="1"/>
          <p:nvPr/>
        </p:nvSpPr>
        <p:spPr>
          <a:xfrm>
            <a:off x="2214850" y="3051360"/>
            <a:ext cx="2877330" cy="400110"/>
          </a:xfrm>
          <a:prstGeom prst="rect">
            <a:avLst/>
          </a:prstGeom>
          <a:noFill/>
        </p:spPr>
        <p:txBody>
          <a:bodyPr wrap="square" rtlCol="0">
            <a:spAutoFit/>
          </a:bodyPr>
          <a:lstStyle/>
          <a:p>
            <a:pPr algn="ctr"/>
            <a:r>
              <a:rPr lang="en-US" b="1" dirty="0" smtClean="0">
                <a:solidFill>
                  <a:srgbClr val="0070C0"/>
                </a:solidFill>
              </a:rPr>
              <a:t>1 m</a:t>
            </a:r>
            <a:r>
              <a:rPr lang="en-US" b="1" baseline="30000" dirty="0" smtClean="0">
                <a:solidFill>
                  <a:srgbClr val="0070C0"/>
                </a:solidFill>
              </a:rPr>
              <a:t>3</a:t>
            </a:r>
            <a:r>
              <a:rPr lang="en-US" b="1" dirty="0" smtClean="0">
                <a:solidFill>
                  <a:srgbClr val="0070C0"/>
                </a:solidFill>
              </a:rPr>
              <a:t> Water is:</a:t>
            </a:r>
            <a:endParaRPr lang="en-US" b="1" dirty="0">
              <a:solidFill>
                <a:srgbClr val="0070C0"/>
              </a:solidFill>
            </a:endParaRPr>
          </a:p>
        </p:txBody>
      </p:sp>
      <p:sp>
        <p:nvSpPr>
          <p:cNvPr id="9" name="Flèche courbée vers la gauche 8"/>
          <p:cNvSpPr/>
          <p:nvPr/>
        </p:nvSpPr>
        <p:spPr bwMode="auto">
          <a:xfrm rot="5400000">
            <a:off x="5965151" y="4244152"/>
            <a:ext cx="731520" cy="1634400"/>
          </a:xfrm>
          <a:prstGeom prst="curvedLeftArrow">
            <a:avLst/>
          </a:prstGeom>
          <a:solidFill>
            <a:srgbClr val="00B0F0"/>
          </a:solidFill>
          <a:ln w="19050"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655638" marR="0" indent="0" algn="l" defTabSz="914400" rtl="0" eaLnBrk="1" fontAlgn="base" latinLnBrk="0" hangingPunct="1">
              <a:lnSpc>
                <a:spcPct val="100000"/>
              </a:lnSpc>
              <a:spcBef>
                <a:spcPct val="20000"/>
              </a:spcBef>
              <a:spcAft>
                <a:spcPct val="0"/>
              </a:spcAft>
              <a:buClrTx/>
              <a:buSzTx/>
              <a:buFontTx/>
              <a:buNone/>
              <a:tabLst/>
            </a:pPr>
            <a:endParaRPr kumimoji="0" lang="fr-FR" sz="2000" b="0" i="0" u="none" strike="noStrike" cap="none" normalizeH="0" baseline="0" smtClean="0">
              <a:ln>
                <a:noFill/>
              </a:ln>
              <a:solidFill>
                <a:schemeClr val="tx1"/>
              </a:solidFill>
              <a:effectLst/>
              <a:latin typeface="Arial" charset="0"/>
              <a:cs typeface="Arial" charset="0"/>
            </a:endParaRPr>
          </a:p>
        </p:txBody>
      </p:sp>
      <p:sp>
        <p:nvSpPr>
          <p:cNvPr id="10" name="Flèche courbée vers la gauche 9"/>
          <p:cNvSpPr/>
          <p:nvPr/>
        </p:nvSpPr>
        <p:spPr bwMode="auto">
          <a:xfrm rot="16200000">
            <a:off x="5965151" y="2617645"/>
            <a:ext cx="731520" cy="1634966"/>
          </a:xfrm>
          <a:prstGeom prst="curvedLeftArrow">
            <a:avLst/>
          </a:prstGeom>
          <a:solidFill>
            <a:srgbClr val="00B0F0"/>
          </a:solidFill>
          <a:ln w="19050"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655638" marR="0" indent="0" algn="l" defTabSz="914400" rtl="0" eaLnBrk="1" fontAlgn="base" latinLnBrk="0" hangingPunct="1">
              <a:lnSpc>
                <a:spcPct val="100000"/>
              </a:lnSpc>
              <a:spcBef>
                <a:spcPct val="20000"/>
              </a:spcBef>
              <a:spcAft>
                <a:spcPct val="0"/>
              </a:spcAft>
              <a:buClrTx/>
              <a:buSzTx/>
              <a:buFontTx/>
              <a:buNone/>
              <a:tabLst/>
            </a:pPr>
            <a:endParaRPr kumimoji="0" lang="fr-FR" sz="20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2373287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La Glace, Cube, Bleu, L'Eau, Bloc, Congelés, Froid"/>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0063" y="1703194"/>
            <a:ext cx="1448504" cy="1346656"/>
          </a:xfrm>
          <a:prstGeom prst="rect">
            <a:avLst/>
          </a:prstGeom>
          <a:noFill/>
        </p:spPr>
      </p:pic>
      <p:sp>
        <p:nvSpPr>
          <p:cNvPr id="6" name="ZoneTexte 5"/>
          <p:cNvSpPr txBox="1"/>
          <p:nvPr/>
        </p:nvSpPr>
        <p:spPr>
          <a:xfrm>
            <a:off x="603245" y="3312821"/>
            <a:ext cx="1378903" cy="995144"/>
          </a:xfrm>
          <a:prstGeom prst="rect">
            <a:avLst/>
          </a:prstGeom>
          <a:noFill/>
        </p:spPr>
        <p:txBody>
          <a:bodyPr wrap="none" rtlCol="0">
            <a:spAutoFit/>
          </a:bodyPr>
          <a:lstStyle/>
          <a:p>
            <a:pPr algn="ctr"/>
            <a:r>
              <a:rPr lang="en-US" sz="1600" b="1" dirty="0" smtClean="0">
                <a:solidFill>
                  <a:srgbClr val="0070C0"/>
                </a:solidFill>
              </a:rPr>
              <a:t>Carbon </a:t>
            </a:r>
          </a:p>
          <a:p>
            <a:pPr algn="ctr"/>
            <a:r>
              <a:rPr lang="en-US" sz="1600" b="1" dirty="0" smtClean="0">
                <a:solidFill>
                  <a:srgbClr val="0070C0"/>
                </a:solidFill>
              </a:rPr>
              <a:t>Nitrogen</a:t>
            </a:r>
          </a:p>
          <a:p>
            <a:pPr algn="ctr"/>
            <a:r>
              <a:rPr lang="en-US" sz="1600" b="1" dirty="0" smtClean="0">
                <a:solidFill>
                  <a:srgbClr val="0070C0"/>
                </a:solidFill>
              </a:rPr>
              <a:t>Phosphorus</a:t>
            </a:r>
            <a:endParaRPr lang="en-US" sz="1600" b="1" dirty="0" smtClean="0">
              <a:solidFill>
                <a:srgbClr val="FF0000"/>
              </a:solidFill>
            </a:endParaRPr>
          </a:p>
          <a:p>
            <a:pPr algn="ctr"/>
            <a:r>
              <a:rPr lang="en-US" sz="1600" b="1" baseline="-25000" dirty="0" smtClean="0">
                <a:solidFill>
                  <a:schemeClr val="accent1">
                    <a:lumMod val="75000"/>
                  </a:schemeClr>
                </a:solidFill>
              </a:rPr>
              <a:t> </a:t>
            </a:r>
            <a:endParaRPr lang="en-US" sz="1600" b="1" baseline="-25000" dirty="0">
              <a:solidFill>
                <a:schemeClr val="accent1">
                  <a:lumMod val="75000"/>
                </a:schemeClr>
              </a:solidFill>
            </a:endParaRPr>
          </a:p>
        </p:txBody>
      </p:sp>
      <p:sp>
        <p:nvSpPr>
          <p:cNvPr id="10" name="ZoneTexte 9"/>
          <p:cNvSpPr txBox="1"/>
          <p:nvPr/>
        </p:nvSpPr>
        <p:spPr>
          <a:xfrm>
            <a:off x="0" y="1008364"/>
            <a:ext cx="2877330" cy="400110"/>
          </a:xfrm>
          <a:prstGeom prst="rect">
            <a:avLst/>
          </a:prstGeom>
          <a:noFill/>
        </p:spPr>
        <p:txBody>
          <a:bodyPr wrap="square" rtlCol="0">
            <a:spAutoFit/>
          </a:bodyPr>
          <a:lstStyle/>
          <a:p>
            <a:pPr algn="ctr"/>
            <a:r>
              <a:rPr lang="en-US" b="1" dirty="0" smtClean="0">
                <a:solidFill>
                  <a:srgbClr val="0070C0"/>
                </a:solidFill>
              </a:rPr>
              <a:t>1 m</a:t>
            </a:r>
            <a:r>
              <a:rPr lang="en-US" b="1" baseline="30000" dirty="0" smtClean="0">
                <a:solidFill>
                  <a:srgbClr val="0070C0"/>
                </a:solidFill>
              </a:rPr>
              <a:t>3</a:t>
            </a:r>
            <a:r>
              <a:rPr lang="en-US" b="1" dirty="0" smtClean="0">
                <a:solidFill>
                  <a:srgbClr val="0070C0"/>
                </a:solidFill>
              </a:rPr>
              <a:t> Water is:</a:t>
            </a:r>
            <a:endParaRPr lang="en-US" b="1" dirty="0">
              <a:solidFill>
                <a:srgbClr val="0070C0"/>
              </a:solidFill>
            </a:endParaRPr>
          </a:p>
        </p:txBody>
      </p:sp>
      <p:sp>
        <p:nvSpPr>
          <p:cNvPr id="2" name="Titre 1"/>
          <p:cNvSpPr>
            <a:spLocks noGrp="1"/>
          </p:cNvSpPr>
          <p:nvPr>
            <p:ph type="title"/>
          </p:nvPr>
        </p:nvSpPr>
        <p:spPr>
          <a:xfrm>
            <a:off x="600063" y="140656"/>
            <a:ext cx="7183710" cy="440644"/>
          </a:xfrm>
        </p:spPr>
        <p:txBody>
          <a:bodyPr/>
          <a:lstStyle/>
          <a:p>
            <a:pPr algn="r"/>
            <a:r>
              <a:rPr lang="en-US" sz="2800" b="0" dirty="0" smtClean="0"/>
              <a:t>Waste water as a resource</a:t>
            </a:r>
            <a:endParaRPr lang="en-US" sz="2800" b="0" dirty="0"/>
          </a:p>
        </p:txBody>
      </p:sp>
      <p:sp>
        <p:nvSpPr>
          <p:cNvPr id="19" name="ZoneTexte 18"/>
          <p:cNvSpPr txBox="1"/>
          <p:nvPr/>
        </p:nvSpPr>
        <p:spPr>
          <a:xfrm>
            <a:off x="2605331" y="2015495"/>
            <a:ext cx="1480149" cy="707886"/>
          </a:xfrm>
          <a:prstGeom prst="rect">
            <a:avLst/>
          </a:prstGeom>
          <a:noFill/>
        </p:spPr>
        <p:txBody>
          <a:bodyPr wrap="none" rtlCol="0">
            <a:spAutoFit/>
          </a:bodyPr>
          <a:lstStyle/>
          <a:p>
            <a:pPr algn="ctr"/>
            <a:r>
              <a:rPr lang="en-US" b="1" dirty="0" smtClean="0">
                <a:solidFill>
                  <a:srgbClr val="0070C0"/>
                </a:solidFill>
              </a:rPr>
              <a:t>Sewage</a:t>
            </a:r>
          </a:p>
          <a:p>
            <a:pPr algn="ctr"/>
            <a:r>
              <a:rPr lang="en-US" b="1" dirty="0" smtClean="0">
                <a:solidFill>
                  <a:srgbClr val="0070C0"/>
                </a:solidFill>
              </a:rPr>
              <a:t>Treatment </a:t>
            </a:r>
          </a:p>
        </p:txBody>
      </p:sp>
      <p:pic>
        <p:nvPicPr>
          <p:cNvPr id="25" name="Picture 3" descr="H:\Marne aval Photos OTV\IMG_9393.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867206" y="4296260"/>
            <a:ext cx="16383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5"/>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908478" y="2759560"/>
            <a:ext cx="1638000" cy="851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ZoneTexte 22"/>
          <p:cNvSpPr txBox="1"/>
          <p:nvPr/>
        </p:nvSpPr>
        <p:spPr>
          <a:xfrm>
            <a:off x="6779775" y="1232357"/>
            <a:ext cx="1585690" cy="830997"/>
          </a:xfrm>
          <a:prstGeom prst="rect">
            <a:avLst/>
          </a:prstGeom>
          <a:noFill/>
        </p:spPr>
        <p:txBody>
          <a:bodyPr wrap="none" rtlCol="0">
            <a:spAutoFit/>
          </a:bodyPr>
          <a:lstStyle/>
          <a:p>
            <a:pPr algn="ctr"/>
            <a:r>
              <a:rPr lang="en-US" sz="2400" b="1" dirty="0" smtClean="0">
                <a:solidFill>
                  <a:srgbClr val="0070C0"/>
                </a:solidFill>
              </a:rPr>
              <a:t>Digestion</a:t>
            </a:r>
          </a:p>
          <a:p>
            <a:pPr algn="ctr"/>
            <a:r>
              <a:rPr lang="en-US" sz="2400" b="1" dirty="0">
                <a:solidFill>
                  <a:srgbClr val="009900"/>
                </a:solidFill>
              </a:rPr>
              <a:t>Biogas</a:t>
            </a:r>
            <a:endParaRPr lang="en-US" sz="2400" b="1" dirty="0" smtClean="0">
              <a:solidFill>
                <a:srgbClr val="0070C0"/>
              </a:solidFill>
            </a:endParaRPr>
          </a:p>
        </p:txBody>
      </p:sp>
      <p:sp>
        <p:nvSpPr>
          <p:cNvPr id="24" name="ZoneTexte 23"/>
          <p:cNvSpPr txBox="1"/>
          <p:nvPr/>
        </p:nvSpPr>
        <p:spPr>
          <a:xfrm>
            <a:off x="6578350" y="4426861"/>
            <a:ext cx="1927130" cy="830997"/>
          </a:xfrm>
          <a:prstGeom prst="rect">
            <a:avLst/>
          </a:prstGeom>
          <a:noFill/>
        </p:spPr>
        <p:txBody>
          <a:bodyPr wrap="none" rtlCol="0">
            <a:spAutoFit/>
          </a:bodyPr>
          <a:lstStyle/>
          <a:p>
            <a:pPr algn="ctr"/>
            <a:r>
              <a:rPr lang="en-US" sz="2400" b="1" dirty="0" smtClean="0">
                <a:solidFill>
                  <a:srgbClr val="0070C0"/>
                </a:solidFill>
              </a:rPr>
              <a:t>Incineration</a:t>
            </a:r>
          </a:p>
          <a:p>
            <a:pPr algn="ctr"/>
            <a:r>
              <a:rPr lang="en-US" sz="2400" b="1" dirty="0">
                <a:solidFill>
                  <a:srgbClr val="FF0000"/>
                </a:solidFill>
              </a:rPr>
              <a:t>Heat</a:t>
            </a:r>
            <a:endParaRPr lang="en-US" sz="2400" b="1" dirty="0" smtClean="0">
              <a:solidFill>
                <a:srgbClr val="0070C0"/>
              </a:solidFill>
            </a:endParaRPr>
          </a:p>
        </p:txBody>
      </p:sp>
      <p:sp>
        <p:nvSpPr>
          <p:cNvPr id="21" name="ZoneTexte 20"/>
          <p:cNvSpPr txBox="1"/>
          <p:nvPr/>
        </p:nvSpPr>
        <p:spPr>
          <a:xfrm>
            <a:off x="2672800" y="3209458"/>
            <a:ext cx="1382110" cy="523220"/>
          </a:xfrm>
          <a:prstGeom prst="rect">
            <a:avLst/>
          </a:prstGeom>
          <a:solidFill>
            <a:srgbClr val="009900"/>
          </a:solidFill>
        </p:spPr>
        <p:txBody>
          <a:bodyPr wrap="none" rtlCol="0">
            <a:spAutoFit/>
          </a:bodyPr>
          <a:lstStyle/>
          <a:p>
            <a:pPr algn="ctr"/>
            <a:r>
              <a:rPr lang="en-US" sz="2800" b="1" dirty="0" smtClean="0">
                <a:solidFill>
                  <a:schemeClr val="bg1"/>
                </a:solidFill>
              </a:rPr>
              <a:t>Sludge</a:t>
            </a:r>
          </a:p>
        </p:txBody>
      </p:sp>
      <p:sp>
        <p:nvSpPr>
          <p:cNvPr id="3" name="Flèche vers le bas 2"/>
          <p:cNvSpPr/>
          <p:nvPr/>
        </p:nvSpPr>
        <p:spPr bwMode="auto">
          <a:xfrm>
            <a:off x="3057390" y="2832699"/>
            <a:ext cx="672738" cy="380498"/>
          </a:xfrm>
          <a:prstGeom prst="downArrow">
            <a:avLst/>
          </a:prstGeom>
          <a:solidFill>
            <a:srgbClr val="0070C0"/>
          </a:solidFill>
          <a:ln w="19050"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655638" marR="0" indent="0" algn="l" defTabSz="914400" rtl="0" eaLnBrk="1" fontAlgn="base" latinLnBrk="0" hangingPunct="1">
              <a:lnSpc>
                <a:spcPct val="100000"/>
              </a:lnSpc>
              <a:spcBef>
                <a:spcPct val="20000"/>
              </a:spcBef>
              <a:spcAft>
                <a:spcPct val="0"/>
              </a:spcAft>
              <a:buClrTx/>
              <a:buSzTx/>
              <a:buFontTx/>
              <a:buNone/>
              <a:tabLst/>
            </a:pPr>
            <a:endParaRPr kumimoji="0" lang="fr-FR" sz="2000" b="0" i="0" u="none" strike="noStrike" cap="none" normalizeH="0" baseline="0" smtClean="0">
              <a:ln>
                <a:noFill/>
              </a:ln>
              <a:solidFill>
                <a:schemeClr val="tx1"/>
              </a:solidFill>
              <a:effectLst/>
              <a:latin typeface="Arial" charset="0"/>
              <a:cs typeface="Arial" charset="0"/>
            </a:endParaRPr>
          </a:p>
        </p:txBody>
      </p:sp>
      <p:sp>
        <p:nvSpPr>
          <p:cNvPr id="22" name="ZoneTexte 21"/>
          <p:cNvSpPr txBox="1"/>
          <p:nvPr/>
        </p:nvSpPr>
        <p:spPr>
          <a:xfrm>
            <a:off x="6838979" y="2520343"/>
            <a:ext cx="1580882" cy="1600438"/>
          </a:xfrm>
          <a:prstGeom prst="rect">
            <a:avLst/>
          </a:prstGeom>
          <a:noFill/>
        </p:spPr>
        <p:txBody>
          <a:bodyPr wrap="none" rtlCol="0">
            <a:spAutoFit/>
          </a:bodyPr>
          <a:lstStyle/>
          <a:p>
            <a:pPr algn="ctr"/>
            <a:r>
              <a:rPr lang="en-US" b="1" dirty="0" smtClean="0">
                <a:solidFill>
                  <a:srgbClr val="0070C0"/>
                </a:solidFill>
              </a:rPr>
              <a:t>Agriculture</a:t>
            </a:r>
            <a:br>
              <a:rPr lang="en-US" b="1" dirty="0" smtClean="0">
                <a:solidFill>
                  <a:srgbClr val="0070C0"/>
                </a:solidFill>
              </a:rPr>
            </a:br>
            <a:r>
              <a:rPr lang="en-US" b="1" dirty="0" smtClean="0">
                <a:solidFill>
                  <a:srgbClr val="0070C0"/>
                </a:solidFill>
              </a:rPr>
              <a:t>Application</a:t>
            </a:r>
          </a:p>
          <a:p>
            <a:pPr algn="ctr"/>
            <a:r>
              <a:rPr lang="en-US" b="1" dirty="0" smtClean="0">
                <a:solidFill>
                  <a:srgbClr val="009900"/>
                </a:solidFill>
              </a:rPr>
              <a:t>Fertilizer</a:t>
            </a:r>
          </a:p>
          <a:p>
            <a:pPr algn="ctr"/>
            <a:r>
              <a:rPr lang="en-US" sz="1800" b="1" i="1" dirty="0" smtClean="0">
                <a:solidFill>
                  <a:srgbClr val="009900"/>
                </a:solidFill>
              </a:rPr>
              <a:t>vs</a:t>
            </a:r>
            <a:r>
              <a:rPr lang="en-US" b="1" dirty="0" smtClean="0">
                <a:solidFill>
                  <a:srgbClr val="009900"/>
                </a:solidFill>
              </a:rPr>
              <a:t/>
            </a:r>
            <a:br>
              <a:rPr lang="en-US" b="1" dirty="0" smtClean="0">
                <a:solidFill>
                  <a:srgbClr val="009900"/>
                </a:solidFill>
              </a:rPr>
            </a:br>
            <a:r>
              <a:rPr lang="en-US" b="1" dirty="0" smtClean="0">
                <a:solidFill>
                  <a:srgbClr val="FF0000"/>
                </a:solidFill>
              </a:rPr>
              <a:t>Heat</a:t>
            </a:r>
          </a:p>
        </p:txBody>
      </p:sp>
      <p:sp>
        <p:nvSpPr>
          <p:cNvPr id="26" name="Flèche vers le bas 25"/>
          <p:cNvSpPr/>
          <p:nvPr/>
        </p:nvSpPr>
        <p:spPr bwMode="auto">
          <a:xfrm>
            <a:off x="5443608" y="2330094"/>
            <a:ext cx="672738" cy="380498"/>
          </a:xfrm>
          <a:prstGeom prst="downArrow">
            <a:avLst/>
          </a:prstGeom>
          <a:solidFill>
            <a:srgbClr val="0070C0"/>
          </a:solidFill>
          <a:ln w="19050"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655638" marR="0" indent="0" algn="l" defTabSz="914400" rtl="0" eaLnBrk="1" fontAlgn="base" latinLnBrk="0" hangingPunct="1">
              <a:lnSpc>
                <a:spcPct val="100000"/>
              </a:lnSpc>
              <a:spcBef>
                <a:spcPct val="20000"/>
              </a:spcBef>
              <a:spcAft>
                <a:spcPct val="0"/>
              </a:spcAft>
              <a:buClrTx/>
              <a:buSzTx/>
              <a:buFontTx/>
              <a:buNone/>
              <a:tabLst/>
            </a:pPr>
            <a:endParaRPr kumimoji="0" lang="fr-FR" sz="2000" b="0" i="0" u="none" strike="noStrike" cap="none" normalizeH="0" baseline="0" smtClean="0">
              <a:ln>
                <a:noFill/>
              </a:ln>
              <a:solidFill>
                <a:schemeClr val="tx1"/>
              </a:solidFill>
              <a:effectLst/>
              <a:latin typeface="Arial" charset="0"/>
              <a:cs typeface="Arial" charset="0"/>
            </a:endParaRPr>
          </a:p>
        </p:txBody>
      </p:sp>
      <p:pic>
        <p:nvPicPr>
          <p:cNvPr id="30" name="Picture 2"/>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5309592" y="5591055"/>
            <a:ext cx="713133" cy="832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ZoneTexte 30"/>
          <p:cNvSpPr txBox="1"/>
          <p:nvPr/>
        </p:nvSpPr>
        <p:spPr>
          <a:xfrm>
            <a:off x="850908" y="4364249"/>
            <a:ext cx="883575" cy="369332"/>
          </a:xfrm>
          <a:prstGeom prst="rect">
            <a:avLst/>
          </a:prstGeom>
          <a:noFill/>
        </p:spPr>
        <p:txBody>
          <a:bodyPr wrap="none" rtlCol="0">
            <a:spAutoFit/>
          </a:bodyPr>
          <a:lstStyle/>
          <a:p>
            <a:pPr algn="ctr"/>
            <a:r>
              <a:rPr lang="en-US" sz="1800" b="1" dirty="0" smtClean="0">
                <a:solidFill>
                  <a:srgbClr val="FF0000"/>
                </a:solidFill>
              </a:rPr>
              <a:t>+ Heat</a:t>
            </a:r>
          </a:p>
        </p:txBody>
      </p:sp>
      <p:cxnSp>
        <p:nvCxnSpPr>
          <p:cNvPr id="5" name="Connecteur en angle 4"/>
          <p:cNvCxnSpPr>
            <a:stCxn id="31" idx="2"/>
            <a:endCxn id="30" idx="1"/>
          </p:cNvCxnSpPr>
          <p:nvPr/>
        </p:nvCxnSpPr>
        <p:spPr bwMode="auto">
          <a:xfrm rot="16200000" flipH="1">
            <a:off x="2664303" y="3361974"/>
            <a:ext cx="1273682" cy="4016896"/>
          </a:xfrm>
          <a:prstGeom prst="bentConnector2">
            <a:avLst/>
          </a:prstGeom>
          <a:solidFill>
            <a:srgbClr val="0000FF"/>
          </a:solidFill>
          <a:ln w="19050" cap="flat" cmpd="sng" algn="ctr">
            <a:solidFill>
              <a:srgbClr val="0000FF"/>
            </a:solidFill>
            <a:prstDash val="solid"/>
            <a:round/>
            <a:headEnd type="none" w="med" len="med"/>
            <a:tailEnd type="triangle"/>
          </a:ln>
          <a:effectLst/>
        </p:spPr>
      </p:cxnSp>
      <p:sp>
        <p:nvSpPr>
          <p:cNvPr id="32" name="ZoneTexte 31"/>
          <p:cNvSpPr txBox="1"/>
          <p:nvPr/>
        </p:nvSpPr>
        <p:spPr>
          <a:xfrm>
            <a:off x="1231551" y="5585066"/>
            <a:ext cx="4118436" cy="830997"/>
          </a:xfrm>
          <a:prstGeom prst="rect">
            <a:avLst/>
          </a:prstGeom>
          <a:noFill/>
        </p:spPr>
        <p:txBody>
          <a:bodyPr wrap="none" rtlCol="0">
            <a:spAutoFit/>
          </a:bodyPr>
          <a:lstStyle/>
          <a:p>
            <a:pPr algn="ctr"/>
            <a:r>
              <a:rPr lang="en-US" sz="2400" b="1" dirty="0" smtClean="0">
                <a:solidFill>
                  <a:srgbClr val="0070C0"/>
                </a:solidFill>
              </a:rPr>
              <a:t>Sewage transport - Sewers</a:t>
            </a:r>
          </a:p>
          <a:p>
            <a:pPr algn="ctr"/>
            <a:r>
              <a:rPr lang="en-US" sz="2400" b="1" dirty="0">
                <a:solidFill>
                  <a:srgbClr val="FF0000"/>
                </a:solidFill>
              </a:rPr>
              <a:t>Heat</a:t>
            </a:r>
            <a:endParaRPr lang="en-US" sz="2400" b="1" dirty="0" smtClean="0">
              <a:solidFill>
                <a:srgbClr val="0070C0"/>
              </a:solidFill>
            </a:endParaRPr>
          </a:p>
        </p:txBody>
      </p:sp>
      <p:cxnSp>
        <p:nvCxnSpPr>
          <p:cNvPr id="9" name="Connecteur en angle 8"/>
          <p:cNvCxnSpPr>
            <a:stCxn id="21" idx="3"/>
            <a:endCxn id="25" idx="1"/>
          </p:cNvCxnSpPr>
          <p:nvPr/>
        </p:nvCxnSpPr>
        <p:spPr bwMode="auto">
          <a:xfrm>
            <a:off x="4054910" y="3471068"/>
            <a:ext cx="812296" cy="1371292"/>
          </a:xfrm>
          <a:prstGeom prst="bentConnector3">
            <a:avLst>
              <a:gd name="adj1" fmla="val 50000"/>
            </a:avLst>
          </a:prstGeom>
          <a:solidFill>
            <a:srgbClr val="0000FF"/>
          </a:solidFill>
          <a:ln w="19050" cap="flat" cmpd="sng" algn="ctr">
            <a:solidFill>
              <a:srgbClr val="0000FF"/>
            </a:solidFill>
            <a:prstDash val="solid"/>
            <a:round/>
            <a:headEnd type="none" w="med" len="med"/>
            <a:tailEnd type="triangle"/>
          </a:ln>
          <a:effectLst/>
        </p:spPr>
      </p:cxnSp>
      <p:cxnSp>
        <p:nvCxnSpPr>
          <p:cNvPr id="16" name="Connecteur en angle 15"/>
          <p:cNvCxnSpPr>
            <a:stCxn id="21" idx="3"/>
            <a:endCxn id="39" idx="1"/>
          </p:cNvCxnSpPr>
          <p:nvPr/>
        </p:nvCxnSpPr>
        <p:spPr bwMode="auto">
          <a:xfrm flipV="1">
            <a:off x="4054910" y="1672663"/>
            <a:ext cx="843001" cy="1798405"/>
          </a:xfrm>
          <a:prstGeom prst="bentConnector3">
            <a:avLst/>
          </a:prstGeom>
          <a:solidFill>
            <a:srgbClr val="0000FF"/>
          </a:solidFill>
          <a:ln w="19050" cap="flat" cmpd="sng" algn="ctr">
            <a:solidFill>
              <a:srgbClr val="0000FF"/>
            </a:solidFill>
            <a:prstDash val="solid"/>
            <a:round/>
            <a:headEnd type="none" w="med" len="med"/>
            <a:tailEnd type="triangle"/>
          </a:ln>
          <a:effectLst/>
        </p:spPr>
      </p:cxnSp>
      <p:pic>
        <p:nvPicPr>
          <p:cNvPr id="39" name="Image 28"/>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897911" y="1074969"/>
            <a:ext cx="1793875"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Flèche vers le bas 26"/>
          <p:cNvSpPr/>
          <p:nvPr/>
        </p:nvSpPr>
        <p:spPr bwMode="auto">
          <a:xfrm rot="16200000">
            <a:off x="1959604" y="2196763"/>
            <a:ext cx="672738" cy="380498"/>
          </a:xfrm>
          <a:prstGeom prst="downArrow">
            <a:avLst/>
          </a:prstGeom>
          <a:solidFill>
            <a:srgbClr val="0070C0"/>
          </a:solidFill>
          <a:ln w="19050"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655638" marR="0" indent="0" algn="l" defTabSz="914400" rtl="0" eaLnBrk="1" fontAlgn="base" latinLnBrk="0" hangingPunct="1">
              <a:lnSpc>
                <a:spcPct val="100000"/>
              </a:lnSpc>
              <a:spcBef>
                <a:spcPct val="20000"/>
              </a:spcBef>
              <a:spcAft>
                <a:spcPct val="0"/>
              </a:spcAft>
              <a:buClrTx/>
              <a:buSzTx/>
              <a:buFontTx/>
              <a:buNone/>
              <a:tabLst/>
            </a:pPr>
            <a:endParaRPr kumimoji="0" lang="fr-FR" sz="2000" b="0" i="0" u="none" strike="noStrike" cap="none" normalizeH="0" baseline="0" smtClean="0">
              <a:ln>
                <a:noFill/>
              </a:ln>
              <a:solidFill>
                <a:schemeClr val="tx1"/>
              </a:solidFill>
              <a:effectLst/>
              <a:latin typeface="Arial" charset="0"/>
              <a:cs typeface="Arial" charset="0"/>
            </a:endParaRPr>
          </a:p>
        </p:txBody>
      </p:sp>
    </p:spTree>
    <p:custDataLst>
      <p:tags r:id="rId1"/>
    </p:custDataLst>
    <p:extLst>
      <p:ext uri="{BB962C8B-B14F-4D97-AF65-F5344CB8AC3E}">
        <p14:creationId xmlns:p14="http://schemas.microsoft.com/office/powerpoint/2010/main" val="16004899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11040" y="118729"/>
            <a:ext cx="7886700" cy="615603"/>
          </a:xfrm>
        </p:spPr>
        <p:txBody>
          <a:bodyPr/>
          <a:lstStyle/>
          <a:p>
            <a:r>
              <a:rPr lang="fr-FR" dirty="0" err="1"/>
              <a:t>Energy</a:t>
            </a:r>
            <a:r>
              <a:rPr lang="fr-FR" dirty="0"/>
              <a:t> </a:t>
            </a:r>
            <a:r>
              <a:rPr lang="fr-FR" dirty="0" err="1"/>
              <a:t>consumption</a:t>
            </a:r>
            <a:r>
              <a:rPr lang="fr-FR" dirty="0"/>
              <a:t> &amp; </a:t>
            </a:r>
            <a:r>
              <a:rPr lang="fr-FR" dirty="0" err="1"/>
              <a:t>potentials</a:t>
            </a:r>
            <a:endParaRPr lang="fr-FR" dirty="0"/>
          </a:p>
        </p:txBody>
      </p:sp>
      <p:sp>
        <p:nvSpPr>
          <p:cNvPr id="11" name="Rectangle 10"/>
          <p:cNvSpPr/>
          <p:nvPr/>
        </p:nvSpPr>
        <p:spPr>
          <a:xfrm>
            <a:off x="888631" y="1442194"/>
            <a:ext cx="8812212" cy="2308324"/>
          </a:xfrm>
          <a:prstGeom prst="rect">
            <a:avLst/>
          </a:prstGeom>
        </p:spPr>
        <p:txBody>
          <a:bodyPr wrap="square">
            <a:spAutoFit/>
          </a:bodyPr>
          <a:lstStyle/>
          <a:p>
            <a:pPr marL="342900" indent="-342900" algn="just">
              <a:buFont typeface="Wingdings" panose="05000000000000000000" pitchFamily="2" charset="2"/>
              <a:buChar char="q"/>
              <a:defRPr/>
            </a:pPr>
            <a:r>
              <a:rPr lang="en-US" b="1" dirty="0" smtClean="0">
                <a:solidFill>
                  <a:srgbClr val="BBE0E3">
                    <a:lumMod val="50000"/>
                  </a:srgbClr>
                </a:solidFill>
              </a:rPr>
              <a:t>Total energy consumption : 1 100 </a:t>
            </a:r>
            <a:r>
              <a:rPr lang="en-US" b="1" dirty="0" err="1" smtClean="0">
                <a:solidFill>
                  <a:srgbClr val="BBE0E3">
                    <a:lumMod val="50000"/>
                  </a:srgbClr>
                </a:solidFill>
              </a:rPr>
              <a:t>GWh</a:t>
            </a:r>
            <a:r>
              <a:rPr lang="en-US" b="1" dirty="0" smtClean="0">
                <a:solidFill>
                  <a:srgbClr val="BBE0E3">
                    <a:lumMod val="50000"/>
                  </a:srgbClr>
                </a:solidFill>
              </a:rPr>
              <a:t>/y</a:t>
            </a:r>
          </a:p>
          <a:p>
            <a:pPr marL="342900" indent="-342900" algn="just">
              <a:buFont typeface="Wingdings" panose="05000000000000000000" pitchFamily="2" charset="2"/>
              <a:buChar char="q"/>
              <a:defRPr/>
            </a:pPr>
            <a:endParaRPr lang="en-US" dirty="0" smtClean="0">
              <a:solidFill>
                <a:srgbClr val="BBE0E3">
                  <a:lumMod val="50000"/>
                </a:srgbClr>
              </a:solidFill>
            </a:endParaRPr>
          </a:p>
          <a:p>
            <a:pPr marL="342900" indent="-342900" algn="just">
              <a:buFont typeface="Wingdings" panose="05000000000000000000" pitchFamily="2" charset="2"/>
              <a:buChar char="q"/>
              <a:defRPr/>
            </a:pPr>
            <a:r>
              <a:rPr lang="en-US" b="1" dirty="0" smtClean="0">
                <a:solidFill>
                  <a:srgbClr val="BBE0E3">
                    <a:lumMod val="50000"/>
                  </a:srgbClr>
                </a:solidFill>
              </a:rPr>
              <a:t>Biogas</a:t>
            </a:r>
            <a:r>
              <a:rPr lang="en-US" dirty="0" smtClean="0">
                <a:solidFill>
                  <a:srgbClr val="BBE0E3">
                    <a:lumMod val="50000"/>
                  </a:srgbClr>
                </a:solidFill>
              </a:rPr>
              <a:t>: </a:t>
            </a:r>
            <a:r>
              <a:rPr lang="en-US" dirty="0" smtClean="0">
                <a:solidFill>
                  <a:srgbClr val="000000"/>
                </a:solidFill>
              </a:rPr>
              <a:t>520 </a:t>
            </a:r>
            <a:r>
              <a:rPr lang="en-US" dirty="0" err="1" smtClean="0">
                <a:solidFill>
                  <a:srgbClr val="000000"/>
                </a:solidFill>
              </a:rPr>
              <a:t>GWh</a:t>
            </a:r>
            <a:r>
              <a:rPr lang="en-US" dirty="0" smtClean="0">
                <a:solidFill>
                  <a:srgbClr val="000000"/>
                </a:solidFill>
              </a:rPr>
              <a:t>/y </a:t>
            </a:r>
            <a:r>
              <a:rPr lang="en-US" dirty="0" smtClean="0">
                <a:solidFill>
                  <a:srgbClr val="000000"/>
                </a:solidFill>
                <a:sym typeface="Wingdings" panose="05000000000000000000" pitchFamily="2" charset="2"/>
              </a:rPr>
              <a:t> 48% n</a:t>
            </a:r>
            <a:r>
              <a:rPr lang="en-US" dirty="0" smtClean="0">
                <a:solidFill>
                  <a:srgbClr val="000000"/>
                </a:solidFill>
              </a:rPr>
              <a:t>eeds covered </a:t>
            </a:r>
          </a:p>
          <a:p>
            <a:pPr marL="342900" indent="-342900" algn="just">
              <a:buFont typeface="Arial" panose="020B0604020202020204" pitchFamily="34" charset="0"/>
              <a:buChar char="•"/>
              <a:defRPr/>
            </a:pPr>
            <a:endParaRPr lang="en-US" b="1" dirty="0" smtClean="0">
              <a:solidFill>
                <a:srgbClr val="BBE0E3">
                  <a:lumMod val="50000"/>
                </a:srgbClr>
              </a:solidFill>
            </a:endParaRPr>
          </a:p>
          <a:p>
            <a:pPr marL="342900" indent="-342900" algn="just">
              <a:buFont typeface="Wingdings" panose="05000000000000000000" pitchFamily="2" charset="2"/>
              <a:buChar char="q"/>
              <a:defRPr/>
            </a:pPr>
            <a:r>
              <a:rPr lang="en-US" b="1" dirty="0" smtClean="0">
                <a:solidFill>
                  <a:srgbClr val="BBE0E3">
                    <a:lumMod val="50000"/>
                  </a:srgbClr>
                </a:solidFill>
              </a:rPr>
              <a:t>Electricity</a:t>
            </a:r>
            <a:r>
              <a:rPr lang="en-US" dirty="0" smtClean="0">
                <a:solidFill>
                  <a:srgbClr val="BBE0E3">
                    <a:lumMod val="50000"/>
                  </a:srgbClr>
                </a:solidFill>
              </a:rPr>
              <a:t>: </a:t>
            </a:r>
            <a:r>
              <a:rPr lang="en-US" dirty="0" smtClean="0">
                <a:solidFill>
                  <a:srgbClr val="000000"/>
                </a:solidFill>
              </a:rPr>
              <a:t>520 </a:t>
            </a:r>
            <a:r>
              <a:rPr lang="en-US" dirty="0" err="1" smtClean="0">
                <a:solidFill>
                  <a:srgbClr val="000000"/>
                </a:solidFill>
              </a:rPr>
              <a:t>GWh</a:t>
            </a:r>
            <a:r>
              <a:rPr lang="en-US" dirty="0" smtClean="0">
                <a:solidFill>
                  <a:srgbClr val="000000"/>
                </a:solidFill>
              </a:rPr>
              <a:t>/y / Electric </a:t>
            </a:r>
            <a:r>
              <a:rPr lang="en-US" dirty="0" err="1" smtClean="0">
                <a:solidFill>
                  <a:srgbClr val="000000"/>
                </a:solidFill>
              </a:rPr>
              <a:t>selfproduction</a:t>
            </a:r>
            <a:r>
              <a:rPr lang="en-US" dirty="0" smtClean="0">
                <a:solidFill>
                  <a:srgbClr val="000000"/>
                </a:solidFill>
              </a:rPr>
              <a:t>: 36 </a:t>
            </a:r>
            <a:r>
              <a:rPr lang="en-US" dirty="0" err="1" smtClean="0">
                <a:solidFill>
                  <a:srgbClr val="000000"/>
                </a:solidFill>
              </a:rPr>
              <a:t>GWh</a:t>
            </a:r>
            <a:r>
              <a:rPr lang="en-US" dirty="0" smtClean="0">
                <a:solidFill>
                  <a:srgbClr val="000000"/>
                </a:solidFill>
              </a:rPr>
              <a:t>/y  (7%)</a:t>
            </a:r>
          </a:p>
          <a:p>
            <a:pPr marL="342900" indent="-342900" algn="just">
              <a:buFont typeface="Wingdings" panose="05000000000000000000" pitchFamily="2" charset="2"/>
              <a:buChar char="q"/>
              <a:defRPr/>
            </a:pPr>
            <a:endParaRPr lang="en-US" dirty="0">
              <a:solidFill>
                <a:srgbClr val="000000"/>
              </a:solidFill>
            </a:endParaRPr>
          </a:p>
          <a:p>
            <a:pPr marL="342900" indent="-342900" algn="just">
              <a:buFont typeface="Wingdings" panose="05000000000000000000" pitchFamily="2" charset="2"/>
              <a:buChar char="q"/>
              <a:defRPr/>
            </a:pPr>
            <a:r>
              <a:rPr lang="en-US" b="1" dirty="0">
                <a:solidFill>
                  <a:srgbClr val="009900"/>
                </a:solidFill>
              </a:rPr>
              <a:t>Potential energy in sludge</a:t>
            </a:r>
            <a:r>
              <a:rPr lang="en-US" dirty="0">
                <a:solidFill>
                  <a:srgbClr val="009900"/>
                </a:solidFill>
              </a:rPr>
              <a:t>:</a:t>
            </a:r>
            <a:r>
              <a:rPr lang="en-US" dirty="0">
                <a:solidFill>
                  <a:srgbClr val="000000"/>
                </a:solidFill>
              </a:rPr>
              <a:t> 700 </a:t>
            </a:r>
            <a:r>
              <a:rPr lang="en-US" dirty="0" err="1" smtClean="0">
                <a:solidFill>
                  <a:srgbClr val="000000"/>
                </a:solidFill>
              </a:rPr>
              <a:t>GWh</a:t>
            </a:r>
            <a:r>
              <a:rPr lang="en-US" dirty="0" smtClean="0">
                <a:solidFill>
                  <a:srgbClr val="000000"/>
                </a:solidFill>
              </a:rPr>
              <a:t>/y</a:t>
            </a:r>
            <a:endParaRPr lang="en-US" dirty="0">
              <a:solidFill>
                <a:srgbClr val="000000"/>
              </a:solidFill>
            </a:endParaRPr>
          </a:p>
          <a:p>
            <a:pPr marL="342900" indent="-342900" algn="just">
              <a:buFont typeface="Wingdings" panose="05000000000000000000" pitchFamily="2" charset="2"/>
              <a:buChar char="q"/>
              <a:defRPr/>
            </a:pPr>
            <a:endParaRPr lang="en-US" dirty="0" smtClean="0">
              <a:solidFill>
                <a:srgbClr val="009900"/>
              </a:solidFill>
            </a:endParaRPr>
          </a:p>
          <a:p>
            <a:pPr marL="342900" indent="-342900" algn="just">
              <a:buFont typeface="Wingdings" panose="05000000000000000000" pitchFamily="2" charset="2"/>
              <a:buChar char="q"/>
              <a:defRPr/>
            </a:pPr>
            <a:r>
              <a:rPr lang="en-US" b="1" dirty="0" smtClean="0">
                <a:solidFill>
                  <a:srgbClr val="009900"/>
                </a:solidFill>
              </a:rPr>
              <a:t>Potential heat recovery from sewage </a:t>
            </a:r>
            <a:r>
              <a:rPr lang="en-US" dirty="0" smtClean="0">
                <a:solidFill>
                  <a:srgbClr val="000000"/>
                </a:solidFill>
              </a:rPr>
              <a:t>: 1 000 </a:t>
            </a:r>
            <a:r>
              <a:rPr lang="en-US" dirty="0" err="1" smtClean="0">
                <a:solidFill>
                  <a:srgbClr val="000000"/>
                </a:solidFill>
              </a:rPr>
              <a:t>GWh</a:t>
            </a:r>
            <a:r>
              <a:rPr lang="en-US" dirty="0" smtClean="0">
                <a:solidFill>
                  <a:srgbClr val="000000"/>
                </a:solidFill>
              </a:rPr>
              <a:t>/y</a:t>
            </a:r>
          </a:p>
        </p:txBody>
      </p:sp>
      <p:sp>
        <p:nvSpPr>
          <p:cNvPr id="3" name="ZoneTexte 2"/>
          <p:cNvSpPr txBox="1"/>
          <p:nvPr/>
        </p:nvSpPr>
        <p:spPr>
          <a:xfrm>
            <a:off x="337958" y="1073155"/>
            <a:ext cx="1055097" cy="400110"/>
          </a:xfrm>
          <a:prstGeom prst="rect">
            <a:avLst/>
          </a:prstGeom>
          <a:solidFill>
            <a:srgbClr val="00B0F0"/>
          </a:solidFill>
        </p:spPr>
        <p:txBody>
          <a:bodyPr wrap="none" rtlCol="0">
            <a:spAutoFit/>
          </a:bodyPr>
          <a:lstStyle/>
          <a:p>
            <a:r>
              <a:rPr lang="fr-FR" b="1" dirty="0" err="1" smtClean="0">
                <a:solidFill>
                  <a:schemeClr val="bg1"/>
                </a:solidFill>
              </a:rPr>
              <a:t>Energy</a:t>
            </a:r>
            <a:endParaRPr lang="fr-FR" b="1" dirty="0">
              <a:solidFill>
                <a:schemeClr val="bg1"/>
              </a:solidFill>
            </a:endParaRPr>
          </a:p>
        </p:txBody>
      </p:sp>
      <p:sp>
        <p:nvSpPr>
          <p:cNvPr id="6" name="Rectangle 5"/>
          <p:cNvSpPr/>
          <p:nvPr/>
        </p:nvSpPr>
        <p:spPr>
          <a:xfrm>
            <a:off x="888631" y="4910097"/>
            <a:ext cx="8812212" cy="1015663"/>
          </a:xfrm>
          <a:prstGeom prst="rect">
            <a:avLst/>
          </a:prstGeom>
        </p:spPr>
        <p:txBody>
          <a:bodyPr wrap="square">
            <a:spAutoFit/>
          </a:bodyPr>
          <a:lstStyle/>
          <a:p>
            <a:pPr marL="342900" indent="-342900" algn="just">
              <a:buFont typeface="Wingdings" panose="05000000000000000000" pitchFamily="2" charset="2"/>
              <a:buChar char="q"/>
              <a:defRPr/>
            </a:pPr>
            <a:r>
              <a:rPr lang="en-US" b="1" dirty="0" smtClean="0">
                <a:solidFill>
                  <a:srgbClr val="0070C0"/>
                </a:solidFill>
              </a:rPr>
              <a:t>Energy </a:t>
            </a:r>
            <a:r>
              <a:rPr lang="en-US" b="1" dirty="0">
                <a:solidFill>
                  <a:srgbClr val="0070C0"/>
                </a:solidFill>
              </a:rPr>
              <a:t>and reactants GHG </a:t>
            </a:r>
            <a:r>
              <a:rPr lang="en-US" b="1" dirty="0" smtClean="0">
                <a:solidFill>
                  <a:srgbClr val="0070C0"/>
                </a:solidFill>
              </a:rPr>
              <a:t>emission</a:t>
            </a:r>
            <a:r>
              <a:rPr lang="en-US" dirty="0" smtClean="0">
                <a:solidFill>
                  <a:srgbClr val="0070C0"/>
                </a:solidFill>
              </a:rPr>
              <a:t>: </a:t>
            </a:r>
            <a:r>
              <a:rPr lang="en-US" dirty="0">
                <a:solidFill>
                  <a:srgbClr val="0070C0"/>
                </a:solidFill>
              </a:rPr>
              <a:t>50 000 t of CO</a:t>
            </a:r>
            <a:r>
              <a:rPr lang="en-US" baseline="-25000" dirty="0">
                <a:solidFill>
                  <a:srgbClr val="0070C0"/>
                </a:solidFill>
              </a:rPr>
              <a:t>2</a:t>
            </a:r>
            <a:r>
              <a:rPr lang="en-US" dirty="0">
                <a:solidFill>
                  <a:srgbClr val="0070C0"/>
                </a:solidFill>
              </a:rPr>
              <a:t> </a:t>
            </a:r>
            <a:r>
              <a:rPr lang="en-US" dirty="0" smtClean="0">
                <a:solidFill>
                  <a:srgbClr val="0070C0"/>
                </a:solidFill>
              </a:rPr>
              <a:t>equivalent</a:t>
            </a:r>
          </a:p>
          <a:p>
            <a:pPr marL="342900" indent="-342900" algn="just">
              <a:buFont typeface="Wingdings" panose="05000000000000000000" pitchFamily="2" charset="2"/>
              <a:buChar char="q"/>
              <a:defRPr/>
            </a:pPr>
            <a:endParaRPr lang="en-US" dirty="0">
              <a:solidFill>
                <a:srgbClr val="0070C0"/>
              </a:solidFill>
            </a:endParaRPr>
          </a:p>
          <a:p>
            <a:pPr marL="342900" indent="-342900" algn="just">
              <a:buFont typeface="Wingdings" panose="05000000000000000000" pitchFamily="2" charset="2"/>
              <a:buChar char="q"/>
              <a:defRPr/>
            </a:pPr>
            <a:r>
              <a:rPr lang="en-US" b="1" dirty="0" smtClean="0">
                <a:solidFill>
                  <a:srgbClr val="0070C0"/>
                </a:solidFill>
              </a:rPr>
              <a:t>Potential GHG avoided emission:</a:t>
            </a:r>
            <a:r>
              <a:rPr lang="en-US" dirty="0" smtClean="0">
                <a:solidFill>
                  <a:srgbClr val="0070C0"/>
                </a:solidFill>
              </a:rPr>
              <a:t> 90 000 t of CO</a:t>
            </a:r>
            <a:r>
              <a:rPr lang="en-US" baseline="-25000" dirty="0" smtClean="0">
                <a:solidFill>
                  <a:srgbClr val="0070C0"/>
                </a:solidFill>
              </a:rPr>
              <a:t>2</a:t>
            </a:r>
            <a:r>
              <a:rPr lang="en-US" dirty="0" smtClean="0">
                <a:solidFill>
                  <a:srgbClr val="0070C0"/>
                </a:solidFill>
              </a:rPr>
              <a:t> equivalent</a:t>
            </a:r>
          </a:p>
        </p:txBody>
      </p:sp>
      <p:sp>
        <p:nvSpPr>
          <p:cNvPr id="7" name="ZoneTexte 6"/>
          <p:cNvSpPr txBox="1"/>
          <p:nvPr/>
        </p:nvSpPr>
        <p:spPr>
          <a:xfrm>
            <a:off x="337958" y="4509987"/>
            <a:ext cx="3546164" cy="400110"/>
          </a:xfrm>
          <a:prstGeom prst="rect">
            <a:avLst/>
          </a:prstGeom>
          <a:solidFill>
            <a:srgbClr val="00B0F0"/>
          </a:solidFill>
        </p:spPr>
        <p:txBody>
          <a:bodyPr wrap="none" rtlCol="0">
            <a:spAutoFit/>
          </a:bodyPr>
          <a:lstStyle>
            <a:defPPr>
              <a:defRPr lang="fr-FR"/>
            </a:defPPr>
            <a:lvl1pPr>
              <a:defRPr b="1">
                <a:solidFill>
                  <a:schemeClr val="bg1"/>
                </a:solidFill>
              </a:defRPr>
            </a:lvl1pPr>
          </a:lstStyle>
          <a:p>
            <a:r>
              <a:rPr lang="fr-FR" dirty="0"/>
              <a:t>Green House </a:t>
            </a:r>
            <a:r>
              <a:rPr lang="fr-FR" dirty="0" err="1"/>
              <a:t>Gas</a:t>
            </a:r>
            <a:r>
              <a:rPr lang="fr-FR" dirty="0"/>
              <a:t> Emission</a:t>
            </a:r>
          </a:p>
        </p:txBody>
      </p:sp>
    </p:spTree>
    <p:extLst>
      <p:ext uri="{BB962C8B-B14F-4D97-AF65-F5344CB8AC3E}">
        <p14:creationId xmlns:p14="http://schemas.microsoft.com/office/powerpoint/2010/main" val="395400397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3045&quot;&gt;&lt;version val=&quot;24164&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bNumberIsYear val=&quot;0&quot;/&gt;&lt;m_strFormatTime&gt;%1&lt;/m_strFormatTime&gt;&lt;m_yearfmt&gt;&lt;begin val=&quot;0&quot;/&gt;&lt;end val=&quot;4&quot;/&gt;&lt;/m_yearfmt&gt;&lt;/m_precDefaultMonth&gt;&lt;m_precDefaultWeek&gt;&lt;m_bNumberIsYear val=&quot;0&quot;/&gt;&lt;m_strFormatTime&gt;%4&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0&quot;/&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NAME" val="Logo"/>
</p:tagLst>
</file>

<file path=ppt/tags/tag12.xml><?xml version="1.0" encoding="utf-8"?>
<p:tagLst xmlns:a="http://schemas.openxmlformats.org/drawingml/2006/main" xmlns:r="http://schemas.openxmlformats.org/officeDocument/2006/relationships" xmlns:p="http://schemas.openxmlformats.org/presentationml/2006/main">
  <p:tag name="NAME" val="Logo"/>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NAME" val="Logo"/>
</p:tagLst>
</file>

<file path=ppt/tags/tag15.xml><?xml version="1.0" encoding="utf-8"?>
<p:tagLst xmlns:a="http://schemas.openxmlformats.org/drawingml/2006/main" xmlns:r="http://schemas.openxmlformats.org/officeDocument/2006/relationships" xmlns:p="http://schemas.openxmlformats.org/presentationml/2006/main">
  <p:tag name="NAME" val="Logo"/>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NAME" val="Logo"/>
</p:tagLst>
</file>

<file path=ppt/tags/tag18.xml><?xml version="1.0" encoding="utf-8"?>
<p:tagLst xmlns:a="http://schemas.openxmlformats.org/drawingml/2006/main" xmlns:r="http://schemas.openxmlformats.org/officeDocument/2006/relationships" xmlns:p="http://schemas.openxmlformats.org/presentationml/2006/main">
  <p:tag name="NAME" val="Logo"/>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NAME" val="Logo"/>
</p:tagLst>
</file>

<file path=ppt/tags/tag21.xml><?xml version="1.0" encoding="utf-8"?>
<p:tagLst xmlns:a="http://schemas.openxmlformats.org/drawingml/2006/main" xmlns:r="http://schemas.openxmlformats.org/officeDocument/2006/relationships" xmlns:p="http://schemas.openxmlformats.org/presentationml/2006/main">
  <p:tag name="NAME" val="Logo"/>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NAME" val="Logo"/>
</p:tagLst>
</file>

<file path=ppt/tags/tag24.xml><?xml version="1.0" encoding="utf-8"?>
<p:tagLst xmlns:a="http://schemas.openxmlformats.org/drawingml/2006/main" xmlns:r="http://schemas.openxmlformats.org/officeDocument/2006/relationships" xmlns:p="http://schemas.openxmlformats.org/presentationml/2006/main">
  <p:tag name="NAME" val="Logo"/>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NAME" val="Logo"/>
</p:tagLst>
</file>

<file path=ppt/tags/tag27.xml><?xml version="1.0" encoding="utf-8"?>
<p:tagLst xmlns:a="http://schemas.openxmlformats.org/drawingml/2006/main" xmlns:r="http://schemas.openxmlformats.org/officeDocument/2006/relationships" xmlns:p="http://schemas.openxmlformats.org/presentationml/2006/main">
  <p:tag name="NAME" val="Logo"/>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NAME" val="Logo"/>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NAME" val="Logo"/>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NAME" val="Logo"/>
</p:tagLst>
</file>

<file path=ppt/tags/tag33.xml><?xml version="1.0" encoding="utf-8"?>
<p:tagLst xmlns:a="http://schemas.openxmlformats.org/drawingml/2006/main" xmlns:r="http://schemas.openxmlformats.org/officeDocument/2006/relationships" xmlns:p="http://schemas.openxmlformats.org/presentationml/2006/main">
  <p:tag name="NAME" val="Logo"/>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NAME" val="Logo"/>
</p:tagLst>
</file>

<file path=ppt/tags/tag36.xml><?xml version="1.0" encoding="utf-8"?>
<p:tagLst xmlns:a="http://schemas.openxmlformats.org/drawingml/2006/main" xmlns:r="http://schemas.openxmlformats.org/officeDocument/2006/relationships" xmlns:p="http://schemas.openxmlformats.org/presentationml/2006/main">
  <p:tag name="NAME" val="Logo"/>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NAME" val="Logo"/>
</p:tagLst>
</file>

<file path=ppt/tags/tag39.xml><?xml version="1.0" encoding="utf-8"?>
<p:tagLst xmlns:a="http://schemas.openxmlformats.org/drawingml/2006/main" xmlns:r="http://schemas.openxmlformats.org/officeDocument/2006/relationships" xmlns:p="http://schemas.openxmlformats.org/presentationml/2006/main">
  <p:tag name="NAME" val="Logo"/>
</p:tagLst>
</file>

<file path=ppt/tags/tag4.xml><?xml version="1.0" encoding="utf-8"?>
<p:tagLst xmlns:a="http://schemas.openxmlformats.org/drawingml/2006/main" xmlns:r="http://schemas.openxmlformats.org/officeDocument/2006/relationships" xmlns:p="http://schemas.openxmlformats.org/presentationml/2006/main">
  <p:tag name="NAME" val="Logo"/>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14RTaAjHyEygaBEjBnBUj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NAME" val="Logo"/>
</p:tagLst>
</file>

<file path=ppt/tags/tag43.xml><?xml version="1.0" encoding="utf-8"?>
<p:tagLst xmlns:a="http://schemas.openxmlformats.org/drawingml/2006/main" xmlns:r="http://schemas.openxmlformats.org/officeDocument/2006/relationships" xmlns:p="http://schemas.openxmlformats.org/presentationml/2006/main">
  <p:tag name="NAME" val="Logo"/>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NAME" val="Logo"/>
</p:tagLst>
</file>

<file path=ppt/tags/tag46.xml><?xml version="1.0" encoding="utf-8"?>
<p:tagLst xmlns:a="http://schemas.openxmlformats.org/drawingml/2006/main" xmlns:r="http://schemas.openxmlformats.org/officeDocument/2006/relationships" xmlns:p="http://schemas.openxmlformats.org/presentationml/2006/main">
  <p:tag name="NAME" val="Logo"/>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NAME" val="Logo"/>
</p:tagLst>
</file>

<file path=ppt/tags/tag49.xml><?xml version="1.0" encoding="utf-8"?>
<p:tagLst xmlns:a="http://schemas.openxmlformats.org/drawingml/2006/main" xmlns:r="http://schemas.openxmlformats.org/officeDocument/2006/relationships" xmlns:p="http://schemas.openxmlformats.org/presentationml/2006/main">
  <p:tag name="NAME" val="Logo"/>
</p:tagLst>
</file>

<file path=ppt/tags/tag5.xml><?xml version="1.0" encoding="utf-8"?>
<p:tagLst xmlns:a="http://schemas.openxmlformats.org/drawingml/2006/main" xmlns:r="http://schemas.openxmlformats.org/officeDocument/2006/relationships" xmlns:p="http://schemas.openxmlformats.org/presentationml/2006/main">
  <p:tag name="NAME" val="Logo"/>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NAME" val="Logo"/>
</p:tagLst>
</file>

<file path=ppt/tags/tag52.xml><?xml version="1.0" encoding="utf-8"?>
<p:tagLst xmlns:a="http://schemas.openxmlformats.org/drawingml/2006/main" xmlns:r="http://schemas.openxmlformats.org/officeDocument/2006/relationships" xmlns:p="http://schemas.openxmlformats.org/presentationml/2006/main">
  <p:tag name="NAME" val="Logo"/>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NAME" val="Logo"/>
</p:tagLst>
</file>

<file path=ppt/tags/tag55.xml><?xml version="1.0" encoding="utf-8"?>
<p:tagLst xmlns:a="http://schemas.openxmlformats.org/drawingml/2006/main" xmlns:r="http://schemas.openxmlformats.org/officeDocument/2006/relationships" xmlns:p="http://schemas.openxmlformats.org/presentationml/2006/main">
  <p:tag name="NAME" val="Logo"/>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NAME" val="Logo"/>
</p:tagLst>
</file>

<file path=ppt/tags/tag58.xml><?xml version="1.0" encoding="utf-8"?>
<p:tagLst xmlns:a="http://schemas.openxmlformats.org/drawingml/2006/main" xmlns:r="http://schemas.openxmlformats.org/officeDocument/2006/relationships" xmlns:p="http://schemas.openxmlformats.org/presentationml/2006/main">
  <p:tag name="NAME" val="Logo"/>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14RTaAjHyEygaBEjBnBUjg"/>
</p:tagLst>
</file>

<file path=ppt/tags/tag60.xml><?xml version="1.0" encoding="utf-8"?>
<p:tagLst xmlns:a="http://schemas.openxmlformats.org/drawingml/2006/main" xmlns:r="http://schemas.openxmlformats.org/officeDocument/2006/relationships" xmlns:p="http://schemas.openxmlformats.org/presentationml/2006/main">
  <p:tag name="NAME" val="Logo"/>
</p:tagLst>
</file>

<file path=ppt/tags/tag61.xml><?xml version="1.0" encoding="utf-8"?>
<p:tagLst xmlns:a="http://schemas.openxmlformats.org/drawingml/2006/main" xmlns:r="http://schemas.openxmlformats.org/officeDocument/2006/relationships" xmlns:p="http://schemas.openxmlformats.org/presentationml/2006/main">
  <p:tag name="NAME" val="Logo"/>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NAME" val="Logo"/>
</p:tagLst>
</file>

<file path=ppt/tags/tag64.xml><?xml version="1.0" encoding="utf-8"?>
<p:tagLst xmlns:a="http://schemas.openxmlformats.org/drawingml/2006/main" xmlns:r="http://schemas.openxmlformats.org/officeDocument/2006/relationships" xmlns:p="http://schemas.openxmlformats.org/presentationml/2006/main">
  <p:tag name="NAME" val="Logo"/>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NAME" val="Logo"/>
</p:tagLst>
</file>

<file path=ppt/tags/tag67.xml><?xml version="1.0" encoding="utf-8"?>
<p:tagLst xmlns:a="http://schemas.openxmlformats.org/drawingml/2006/main" xmlns:r="http://schemas.openxmlformats.org/officeDocument/2006/relationships" xmlns:p="http://schemas.openxmlformats.org/presentationml/2006/main">
  <p:tag name="NAME" val="Logo"/>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NAME" val="Logo"/>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NAME" val="Logo"/>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IMING" val="|6.9|2.7|1.3|8.7|4.6|2.9|5.7|14.3"/>
</p:tagLst>
</file>

<file path=ppt/tags/tag8.xml><?xml version="1.0" encoding="utf-8"?>
<p:tagLst xmlns:a="http://schemas.openxmlformats.org/drawingml/2006/main" xmlns:r="http://schemas.openxmlformats.org/officeDocument/2006/relationships" xmlns:p="http://schemas.openxmlformats.org/presentationml/2006/main">
  <p:tag name="NAME" val="Logo"/>
</p:tagLst>
</file>

<file path=ppt/tags/tag9.xml><?xml version="1.0" encoding="utf-8"?>
<p:tagLst xmlns:a="http://schemas.openxmlformats.org/drawingml/2006/main" xmlns:r="http://schemas.openxmlformats.org/officeDocument/2006/relationships" xmlns:p="http://schemas.openxmlformats.org/presentationml/2006/main">
  <p:tag name="NAME" val="Logo"/>
</p:tagLst>
</file>

<file path=ppt/theme/theme1.xml><?xml version="1.0" encoding="utf-8"?>
<a:theme xmlns:a="http://schemas.openxmlformats.org/drawingml/2006/main" name="pages texte">
  <a:themeElements>
    <a:clrScheme name="pages tex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ges tex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pages tex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ages tex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ages tex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ages tex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ages tex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ages tex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ages tex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ages tex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ages tex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ages tex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ages tex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ages tex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
  <a:themeElements>
    <a:clrScheme name="blank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fontScheme name="blank">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lank">
  <a:themeElements>
    <a:clrScheme name="blank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fontScheme name="blank">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pages texte">
  <a:themeElements>
    <a:clrScheme name="pages tex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ges tex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pages tex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ages tex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ages tex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ages tex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ages tex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ages tex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ages tex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ages tex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ages tex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ages tex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ages tex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ages tex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844</TotalTime>
  <Words>2156</Words>
  <Application>Microsoft Office PowerPoint</Application>
  <PresentationFormat>Affichage à l'écran (4:3)</PresentationFormat>
  <Paragraphs>315</Paragraphs>
  <Slides>19</Slides>
  <Notes>18</Notes>
  <HiddenSlides>0</HiddenSlides>
  <MMClips>0</MMClips>
  <ScaleCrop>false</ScaleCrop>
  <HeadingPairs>
    <vt:vector size="8" baseType="variant">
      <vt:variant>
        <vt:lpstr>Polices utilisées</vt:lpstr>
      </vt:variant>
      <vt:variant>
        <vt:i4>10</vt:i4>
      </vt:variant>
      <vt:variant>
        <vt:lpstr>Thème</vt:lpstr>
      </vt:variant>
      <vt:variant>
        <vt:i4>6</vt:i4>
      </vt:variant>
      <vt:variant>
        <vt:lpstr>Serveurs OLE incorporés</vt:lpstr>
      </vt:variant>
      <vt:variant>
        <vt:i4>2</vt:i4>
      </vt:variant>
      <vt:variant>
        <vt:lpstr>Titres des diapositives</vt:lpstr>
      </vt:variant>
      <vt:variant>
        <vt:i4>19</vt:i4>
      </vt:variant>
    </vt:vector>
  </HeadingPairs>
  <TitlesOfParts>
    <vt:vector size="37" baseType="lpstr">
      <vt:lpstr>Microsoft YaHei</vt:lpstr>
      <vt:lpstr>ＭＳ Ｐゴシック</vt:lpstr>
      <vt:lpstr>Arial</vt:lpstr>
      <vt:lpstr>Arial Narrow</vt:lpstr>
      <vt:lpstr>Calibri</vt:lpstr>
      <vt:lpstr>Calibri Light</vt:lpstr>
      <vt:lpstr>OfficinaSerif-Book</vt:lpstr>
      <vt:lpstr>Times New Roman</vt:lpstr>
      <vt:lpstr>Wingdings</vt:lpstr>
      <vt:lpstr>ヒラギノ角ゴ Pro W3</vt:lpstr>
      <vt:lpstr>pages texte</vt:lpstr>
      <vt:lpstr>blank</vt:lpstr>
      <vt:lpstr>1_blank</vt:lpstr>
      <vt:lpstr>1_pages texte</vt:lpstr>
      <vt:lpstr>4_Thème Office</vt:lpstr>
      <vt:lpstr>2_Thème Office</vt:lpstr>
      <vt:lpstr>think-cell Slide</vt:lpstr>
      <vt:lpstr>Diapositive think-cell</vt:lpstr>
      <vt:lpstr>Présentation PowerPoint</vt:lpstr>
      <vt:lpstr>SIAAP presentation</vt:lpstr>
      <vt:lpstr>SIAAP’s facilities</vt:lpstr>
      <vt:lpstr>The need to act quickly and deeply </vt:lpstr>
      <vt:lpstr>Présentation PowerPoint</vt:lpstr>
      <vt:lpstr>From the linearity to the cicularity</vt:lpstr>
      <vt:lpstr>Présentation PowerPoint</vt:lpstr>
      <vt:lpstr>Waste water as a resource</vt:lpstr>
      <vt:lpstr>Energy consumption &amp; potentials</vt:lpstr>
      <vt:lpstr>Heat recovery from sewage</vt:lpstr>
      <vt:lpstr>Présentation PowerPoint</vt:lpstr>
      <vt:lpstr> Biogas valorization paths</vt:lpstr>
      <vt:lpstr>Présentation PowerPoint</vt:lpstr>
      <vt:lpstr>Innovation: Co-digestion project</vt:lpstr>
      <vt:lpstr>Innovative: carbon sink</vt:lpstr>
      <vt:lpstr>Other innovative projects </vt:lpstr>
      <vt:lpstr>Objectives pursued by Energy Master Plans for biogas plants</vt:lpstr>
      <vt:lpstr>From 2017 to 2029, a virtuous evolution of the production and consumption of biogas at SIAAP thanks to the injection of biomethane </vt:lpstr>
      <vt:lpstr>Circular economy  brings sanitation to new approaches</vt:lpstr>
    </vt:vector>
  </TitlesOfParts>
  <Company>SIAAP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Sam.AZIMI@siaap.fr</dc:creator>
  <cp:lastModifiedBy>PENOUEL Denis</cp:lastModifiedBy>
  <cp:revision>3008</cp:revision>
  <cp:lastPrinted>2019-11-06T17:16:35Z</cp:lastPrinted>
  <dcterms:created xsi:type="dcterms:W3CDTF">2005-05-23T10:39:00Z</dcterms:created>
  <dcterms:modified xsi:type="dcterms:W3CDTF">2019-11-06T17:45:58Z</dcterms:modified>
</cp:coreProperties>
</file>