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30" r:id="rId2"/>
    <p:sldMasterId id="2147483648" r:id="rId3"/>
    <p:sldMasterId id="2147483858" r:id="rId4"/>
    <p:sldMasterId id="2147483887" r:id="rId5"/>
    <p:sldMasterId id="2147483899" r:id="rId6"/>
  </p:sldMasterIdLst>
  <p:notesMasterIdLst>
    <p:notesMasterId r:id="rId13"/>
  </p:notesMasterIdLst>
  <p:handoutMasterIdLst>
    <p:handoutMasterId r:id="rId14"/>
  </p:handoutMasterIdLst>
  <p:sldIdLst>
    <p:sldId id="316" r:id="rId7"/>
    <p:sldId id="349" r:id="rId8"/>
    <p:sldId id="353" r:id="rId9"/>
    <p:sldId id="350" r:id="rId10"/>
    <p:sldId id="356" r:id="rId11"/>
    <p:sldId id="319" r:id="rId12"/>
  </p:sldIdLst>
  <p:sldSz cx="9144000" cy="5143500" type="screen16x9"/>
  <p:notesSz cx="6819900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14">
          <p15:clr>
            <a:srgbClr val="A4A3A4"/>
          </p15:clr>
        </p15:guide>
        <p15:guide id="3" orient="horz" pos="2935" userDrawn="1">
          <p15:clr>
            <a:srgbClr val="A4A3A4"/>
          </p15:clr>
        </p15:guide>
        <p15:guide id="4" orient="horz" pos="804">
          <p15:clr>
            <a:srgbClr val="A4A3A4"/>
          </p15:clr>
        </p15:guide>
        <p15:guide id="6" orient="horz" pos="2845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orient="horz" pos="985" userDrawn="1">
          <p15:clr>
            <a:srgbClr val="A4A3A4"/>
          </p15:clr>
        </p15:guide>
        <p15:guide id="9" pos="2880">
          <p15:clr>
            <a:srgbClr val="A4A3A4"/>
          </p15:clr>
        </p15:guide>
        <p15:guide id="10" pos="226">
          <p15:clr>
            <a:srgbClr val="A4A3A4"/>
          </p15:clr>
        </p15:guide>
        <p15:guide id="11" pos="3991">
          <p15:clr>
            <a:srgbClr val="A4A3A4"/>
          </p15:clr>
        </p15:guide>
        <p15:guide id="12" pos="431">
          <p15:clr>
            <a:srgbClr val="A4A3A4"/>
          </p15:clr>
        </p15:guide>
        <p15:guide id="13" pos="5329">
          <p15:clr>
            <a:srgbClr val="A4A3A4"/>
          </p15:clr>
        </p15:guide>
        <p15:guide id="14" pos="295">
          <p15:clr>
            <a:srgbClr val="A4A3A4"/>
          </p15:clr>
        </p15:guide>
        <p15:guide id="15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C14"/>
    <a:srgbClr val="030F40"/>
    <a:srgbClr val="D2E2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80" autoAdjust="0"/>
  </p:normalViewPr>
  <p:slideViewPr>
    <p:cSldViewPr showGuides="1">
      <p:cViewPr varScale="1">
        <p:scale>
          <a:sx n="96" d="100"/>
          <a:sy n="96" d="100"/>
        </p:scale>
        <p:origin x="636" y="72"/>
      </p:cViewPr>
      <p:guideLst>
        <p:guide orient="horz" pos="1620"/>
        <p:guide orient="horz" pos="214"/>
        <p:guide orient="horz" pos="2935"/>
        <p:guide orient="horz" pos="804"/>
        <p:guide orient="horz" pos="2845"/>
        <p:guide orient="horz" pos="622"/>
        <p:guide orient="horz" pos="985"/>
        <p:guide pos="2880"/>
        <p:guide pos="226"/>
        <p:guide pos="3991"/>
        <p:guide pos="431"/>
        <p:guide pos="5329"/>
        <p:guide pos="295"/>
        <p:guide pos="5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-2172" y="-96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E0A3-7C02-40C7-AAC5-A0F5EFD9AC57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46A4-C25A-42B9-9492-092871DBB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78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032" y="0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44538"/>
            <a:ext cx="6610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0" y="4711383"/>
            <a:ext cx="5455920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032" y="9421044"/>
            <a:ext cx="295529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8E1289-EB9C-43B0-978A-4FAFD6E00C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78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1289-EB9C-43B0-978A-4FAFD6E00C5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22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1289-EB9C-43B0-978A-4FAFD6E00C50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505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1289-EB9C-43B0-978A-4FAFD6E00C50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171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E1289-EB9C-43B0-978A-4FAFD6E00C50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137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 dirty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1656000"/>
            <a:ext cx="7921625" cy="67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2340000"/>
            <a:ext cx="7921625" cy="675000"/>
          </a:xfrm>
        </p:spPr>
        <p:txBody>
          <a:bodyPr/>
          <a:lstStyle>
            <a:lvl1pPr>
              <a:spcBef>
                <a:spcPts val="864"/>
              </a:spcBef>
              <a:defRPr sz="100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 noProof="0"/>
              <a:t>Water Utility Commitment for Resilient Cities - UNESCO Colloquium - November, 7 2019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24368A89-9C7F-43A7-BE10-515E8145AD10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131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blu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4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5" y="1276350"/>
            <a:ext cx="7921625" cy="3239691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28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2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000"/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44709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775" y="1276350"/>
            <a:ext cx="3925438" cy="3239691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28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2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000"/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54471" y="1276350"/>
            <a:ext cx="3925930" cy="3239691"/>
          </a:xfrm>
        </p:spPr>
        <p:txBody>
          <a:bodyPr/>
          <a:lstStyle>
            <a:lvl1pPr marL="720000" indent="-720000">
              <a:lnSpc>
                <a:spcPct val="100000"/>
              </a:lnSpc>
              <a:spcBef>
                <a:spcPts val="2800"/>
              </a:spcBef>
              <a:spcAft>
                <a:spcPts val="360"/>
              </a:spcAft>
              <a:tabLst>
                <a:tab pos="630000" algn="r"/>
                <a:tab pos="720000" algn="l"/>
              </a:tabLst>
              <a:defRPr sz="1200">
                <a:solidFill>
                  <a:schemeClr val="accent6"/>
                </a:solidFill>
              </a:defRPr>
            </a:lvl1pPr>
            <a:lvl2pPr marL="720000" indent="-720000">
              <a:lnSpc>
                <a:spcPct val="100000"/>
              </a:lnSpc>
              <a:tabLst>
                <a:tab pos="630000" algn="r"/>
                <a:tab pos="720000" algn="l"/>
              </a:tabLst>
              <a:defRPr sz="1000"/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6070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1664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276350"/>
            <a:ext cx="3600000" cy="3239691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80400" y="1276350"/>
            <a:ext cx="3600000" cy="3239691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589230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276351"/>
            <a:ext cx="3276000" cy="3240087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321176" y="950913"/>
            <a:ext cx="3959225" cy="3565525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3418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276350"/>
            <a:ext cx="3276000" cy="3240049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572000" y="950913"/>
            <a:ext cx="4572000" cy="3565524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300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58776" y="950913"/>
            <a:ext cx="8785225" cy="3565524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6111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08000" y="1655100"/>
            <a:ext cx="1512000" cy="2147909"/>
          </a:xfrm>
          <a:custGeom>
            <a:avLst/>
            <a:gdLst>
              <a:gd name="connsiteX0" fmla="*/ 950932 w 1900276"/>
              <a:gd name="connsiteY0" fmla="*/ 13 h 2863878"/>
              <a:gd name="connsiteX1" fmla="*/ 1900257 w 1900276"/>
              <a:gd name="connsiteY1" fmla="*/ 1901837 h 2863878"/>
              <a:gd name="connsiteX2" fmla="*/ 950932 w 1900276"/>
              <a:gd name="connsiteY2" fmla="*/ 2863862 h 2863878"/>
              <a:gd name="connsiteX3" fmla="*/ 20 w 1900276"/>
              <a:gd name="connsiteY3" fmla="*/ 1901837 h 2863878"/>
              <a:gd name="connsiteX4" fmla="*/ 950932 w 1900276"/>
              <a:gd name="connsiteY4" fmla="*/ 13 h 28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76" h="2863878">
                <a:moveTo>
                  <a:pt x="950932" y="13"/>
                </a:moveTo>
                <a:cubicBezTo>
                  <a:pt x="950932" y="4775"/>
                  <a:pt x="1897082" y="1339862"/>
                  <a:pt x="1900257" y="1901837"/>
                </a:cubicBezTo>
                <a:cubicBezTo>
                  <a:pt x="1903432" y="2401900"/>
                  <a:pt x="1516082" y="2867037"/>
                  <a:pt x="950932" y="2863862"/>
                </a:cubicBezTo>
                <a:cubicBezTo>
                  <a:pt x="382608" y="2860687"/>
                  <a:pt x="-3155" y="2392375"/>
                  <a:pt x="20" y="1901837"/>
                </a:cubicBezTo>
                <a:cubicBezTo>
                  <a:pt x="7958" y="1344625"/>
                  <a:pt x="949345" y="-4750"/>
                  <a:pt x="950932" y="1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bIns="72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</p:spTree>
    <p:extLst>
      <p:ext uri="{BB962C8B-B14F-4D97-AF65-F5344CB8AC3E}">
        <p14:creationId xmlns:p14="http://schemas.microsoft.com/office/powerpoint/2010/main" val="130873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339725"/>
            <a:ext cx="8101013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84213" y="1277072"/>
            <a:ext cx="2268000" cy="612000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38000" y="1277072"/>
            <a:ext cx="2268000" cy="612000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37600" y="1276350"/>
            <a:ext cx="2268000" cy="612000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58775" y="1886400"/>
            <a:ext cx="2808000" cy="2627573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348325" y="1887674"/>
            <a:ext cx="2808000" cy="2627573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336000" y="1886400"/>
            <a:ext cx="2808000" cy="2627573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67658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1656000"/>
            <a:ext cx="7921625" cy="67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2340000"/>
            <a:ext cx="7921625" cy="675000"/>
          </a:xfrm>
        </p:spPr>
        <p:txBody>
          <a:bodyPr/>
          <a:lstStyle>
            <a:lvl1pPr>
              <a:spcBef>
                <a:spcPts val="864"/>
              </a:spcBef>
              <a:defRPr sz="100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44000" y="4068000"/>
            <a:ext cx="5400000" cy="108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noProof="0"/>
              <a:t>Water Utility Commitment for Resilient Cities - UNESCO Colloquium - November, 7 2019</a:t>
            </a:r>
            <a:endParaRPr lang="en-GB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24368A89-9C7F-43A7-BE10-515E8145AD10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9144000" cy="5143500"/>
          </a:xfrm>
          <a:solidFill>
            <a:schemeClr val="accent3"/>
          </a:solidFill>
        </p:spPr>
        <p:txBody>
          <a:bodyPr lIns="1080000" tIns="1188000" rIns="1188000" anchor="ctr" anchorCtr="0"/>
          <a:lstStyle>
            <a:lvl1pPr algn="ctr">
              <a:defRPr sz="1500"/>
            </a:lvl1pPr>
          </a:lstStyle>
          <a:p>
            <a:r>
              <a:rPr lang="en-GB" noProof="0" dirty="0"/>
              <a:t>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904865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339725"/>
            <a:ext cx="8101013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84213" y="1277072"/>
            <a:ext cx="2268000" cy="612000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37600" y="1276350"/>
            <a:ext cx="2268000" cy="612000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58775" y="1886483"/>
            <a:ext cx="5797550" cy="2628764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336000" y="1887674"/>
            <a:ext cx="2808000" cy="2628764"/>
          </a:xfrm>
        </p:spPr>
        <p:txBody>
          <a:bodyPr tIns="792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535177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950913"/>
            <a:ext cx="9144000" cy="35651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6" y="339725"/>
            <a:ext cx="8101013" cy="6111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4213" y="3491100"/>
            <a:ext cx="2160000" cy="972000"/>
          </a:xfrm>
        </p:spPr>
        <p:txBody>
          <a:bodyPr lIns="43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84213" y="1620000"/>
            <a:ext cx="2160000" cy="1728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84213" y="1260000"/>
            <a:ext cx="2160000" cy="270000"/>
          </a:xfrm>
        </p:spPr>
        <p:txBody>
          <a:bodyPr lIns="43200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92000" y="3491100"/>
            <a:ext cx="2160000" cy="972000"/>
          </a:xfrm>
        </p:spPr>
        <p:txBody>
          <a:bodyPr lIns="43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3492000" y="1620000"/>
            <a:ext cx="2160000" cy="1728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492000" y="1260000"/>
            <a:ext cx="2160000" cy="270000"/>
          </a:xfrm>
        </p:spPr>
        <p:txBody>
          <a:bodyPr lIns="43200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99788" y="3491100"/>
            <a:ext cx="2160000" cy="972000"/>
          </a:xfrm>
        </p:spPr>
        <p:txBody>
          <a:bodyPr lIns="43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 hasCustomPrompt="1"/>
          </p:nvPr>
        </p:nvSpPr>
        <p:spPr bwMode="gray">
          <a:xfrm>
            <a:off x="6299788" y="1620000"/>
            <a:ext cx="2160000" cy="1728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299788" y="1260000"/>
            <a:ext cx="2160000" cy="270000"/>
          </a:xfrm>
        </p:spPr>
        <p:txBody>
          <a:bodyPr lIns="43200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7808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950913"/>
            <a:ext cx="9144000" cy="35651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6111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4213" y="3491100"/>
            <a:ext cx="2160000" cy="972000"/>
          </a:xfrm>
        </p:spPr>
        <p:txBody>
          <a:bodyPr lIns="43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84213" y="1620000"/>
            <a:ext cx="2160000" cy="1728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84213" y="1260000"/>
            <a:ext cx="2160000" cy="270000"/>
          </a:xfrm>
        </p:spPr>
        <p:txBody>
          <a:bodyPr lIns="43200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92000" y="3491100"/>
            <a:ext cx="2160000" cy="972000"/>
          </a:xfrm>
        </p:spPr>
        <p:txBody>
          <a:bodyPr lIns="43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3492000" y="1620000"/>
            <a:ext cx="2160000" cy="1728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492000" y="1260000"/>
            <a:ext cx="2160000" cy="270000"/>
          </a:xfrm>
        </p:spPr>
        <p:txBody>
          <a:bodyPr lIns="43200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99788" y="3491100"/>
            <a:ext cx="2160000" cy="972000"/>
          </a:xfrm>
        </p:spPr>
        <p:txBody>
          <a:bodyPr lIns="43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 hasCustomPrompt="1"/>
          </p:nvPr>
        </p:nvSpPr>
        <p:spPr bwMode="gray">
          <a:xfrm>
            <a:off x="6299788" y="1620000"/>
            <a:ext cx="2160000" cy="1728000"/>
          </a:xfrm>
        </p:spPr>
        <p:txBody>
          <a:bodyPr tIns="900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299788" y="1260000"/>
            <a:ext cx="2160000" cy="270000"/>
          </a:xfrm>
        </p:spPr>
        <p:txBody>
          <a:bodyPr lIns="43200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64833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950912"/>
            <a:ext cx="9144000" cy="3565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6111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368000" y="3491100"/>
            <a:ext cx="2880000" cy="972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936000" y="1584000"/>
            <a:ext cx="2880000" cy="1872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68000" y="1260000"/>
            <a:ext cx="2880000" cy="27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004000" y="3491100"/>
            <a:ext cx="2880000" cy="972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4572000" y="1584000"/>
            <a:ext cx="2880000" cy="1872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04000" y="1260000"/>
            <a:ext cx="2880000" cy="27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84484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_BG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950913"/>
            <a:ext cx="9144000" cy="35651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61118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368000" y="3491100"/>
            <a:ext cx="2880000" cy="972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936000" y="1584000"/>
            <a:ext cx="2880000" cy="1872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68000" y="1260000"/>
            <a:ext cx="2880000" cy="27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004000" y="3491100"/>
            <a:ext cx="2880000" cy="972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8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 hasCustomPrompt="1"/>
          </p:nvPr>
        </p:nvSpPr>
        <p:spPr bwMode="gray">
          <a:xfrm>
            <a:off x="4572000" y="1584000"/>
            <a:ext cx="2880000" cy="1872000"/>
          </a:xfrm>
        </p:spPr>
        <p:txBody>
          <a:bodyPr tIns="612000" anchor="ctr" anchorCtr="0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Select the icon to insert a chart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004000" y="1260000"/>
            <a:ext cx="2880000" cy="270000"/>
          </a:xfrm>
        </p:spPr>
        <p:txBody>
          <a:bodyPr lIns="0" tIns="72000"/>
          <a:lstStyle>
            <a:lvl1pPr>
              <a:lnSpc>
                <a:spcPct val="114000"/>
              </a:lnSpc>
              <a:spcBef>
                <a:spcPts val="0"/>
              </a:spcBef>
              <a:defRPr sz="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80749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276350"/>
            <a:ext cx="7596187" cy="782241"/>
          </a:xfrm>
        </p:spPr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 hasCustomPrompt="1"/>
          </p:nvPr>
        </p:nvSpPr>
        <p:spPr bwMode="gray">
          <a:xfrm>
            <a:off x="684213" y="2058591"/>
            <a:ext cx="7596187" cy="1485000"/>
          </a:xfrm>
        </p:spPr>
        <p:txBody>
          <a:bodyPr tIns="576000" anchor="ctr" anchorCtr="0"/>
          <a:lstStyle>
            <a:lvl1pPr algn="ctr">
              <a:defRPr sz="1500" b="0"/>
            </a:lvl1pPr>
          </a:lstStyle>
          <a:p>
            <a:r>
              <a:rPr lang="en-GB" noProof="0" dirty="0"/>
              <a:t>Select the icon to insert a table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4213" y="3626100"/>
            <a:ext cx="7596187" cy="621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800" b="0"/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7427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buClr>
                <a:schemeClr val="accent5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5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8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G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50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97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 bwMode="gray">
          <a:xfrm>
            <a:off x="358779" y="1356125"/>
            <a:ext cx="7921625" cy="3159919"/>
          </a:xfrm>
        </p:spPr>
        <p:txBody>
          <a:bodyPr/>
          <a:lstStyle>
            <a:lvl1pPr marL="719964" indent="-719964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29969" algn="r"/>
                <a:tab pos="719964" algn="l"/>
              </a:tabLst>
              <a:defRPr sz="1500">
                <a:solidFill>
                  <a:schemeClr val="accent6"/>
                </a:solidFill>
              </a:defRPr>
            </a:lvl1pPr>
            <a:lvl2pPr marL="719964" indent="-719964">
              <a:lnSpc>
                <a:spcPct val="100000"/>
              </a:lnSpc>
              <a:tabLst>
                <a:tab pos="629969" algn="r"/>
                <a:tab pos="719964" algn="l"/>
              </a:tabLst>
              <a:defRPr sz="12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E99D-7901-F948-ADBD-9987A04B54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1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 bwMode="gray">
          <a:xfrm>
            <a:off x="358776" y="1356125"/>
            <a:ext cx="3925438" cy="3159919"/>
          </a:xfrm>
        </p:spPr>
        <p:txBody>
          <a:bodyPr/>
          <a:lstStyle>
            <a:lvl1pPr marL="719964" indent="-719964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29969" algn="r"/>
                <a:tab pos="719964" algn="l"/>
              </a:tabLst>
              <a:defRPr sz="1500">
                <a:solidFill>
                  <a:schemeClr val="accent6"/>
                </a:solidFill>
              </a:defRPr>
            </a:lvl1pPr>
            <a:lvl2pPr marL="719964" indent="-719964">
              <a:lnSpc>
                <a:spcPct val="100000"/>
              </a:lnSpc>
              <a:tabLst>
                <a:tab pos="629969" algn="r"/>
                <a:tab pos="719964" algn="l"/>
              </a:tabLst>
              <a:defRPr sz="12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6"/>
          </p:nvPr>
        </p:nvSpPr>
        <p:spPr bwMode="gray">
          <a:xfrm>
            <a:off x="4354473" y="1356125"/>
            <a:ext cx="3925930" cy="3159919"/>
          </a:xfrm>
        </p:spPr>
        <p:txBody>
          <a:bodyPr/>
          <a:lstStyle>
            <a:lvl1pPr marL="719964" indent="-719964">
              <a:lnSpc>
                <a:spcPct val="100000"/>
              </a:lnSpc>
              <a:spcBef>
                <a:spcPts val="3600"/>
              </a:spcBef>
              <a:spcAft>
                <a:spcPts val="360"/>
              </a:spcAft>
              <a:tabLst>
                <a:tab pos="629969" algn="r"/>
                <a:tab pos="719964" algn="l"/>
              </a:tabLst>
              <a:defRPr sz="1500">
                <a:solidFill>
                  <a:schemeClr val="accent6"/>
                </a:solidFill>
              </a:defRPr>
            </a:lvl1pPr>
            <a:lvl2pPr marL="719964" indent="-719964">
              <a:lnSpc>
                <a:spcPct val="100000"/>
              </a:lnSpc>
              <a:tabLst>
                <a:tab pos="629969" algn="r"/>
                <a:tab pos="719964" algn="l"/>
              </a:tabLst>
              <a:defRPr sz="12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5B40-933D-5E40-A583-D0E1F77DBE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53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44000" y="4068000"/>
            <a:ext cx="5400000" cy="108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44000" y="0"/>
            <a:ext cx="3600000" cy="396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1656000"/>
            <a:ext cx="7921625" cy="67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58775" y="2340000"/>
            <a:ext cx="7921625" cy="675000"/>
          </a:xfrm>
        </p:spPr>
        <p:txBody>
          <a:bodyPr/>
          <a:lstStyle>
            <a:lvl1pPr>
              <a:spcBef>
                <a:spcPts val="864"/>
              </a:spcBef>
              <a:defRPr sz="1000"/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/>
              <a:t>Water Utility Commitment for Resilient Cities - UNESCO Colloquium - November, 7 2019</a:t>
            </a:r>
            <a:endParaRPr lang="en-GB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24368A89-9C7F-43A7-BE10-515E8145AD10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9144000" cy="5143500"/>
          </a:xfrm>
          <a:solidFill>
            <a:schemeClr val="accent5"/>
          </a:solidFill>
        </p:spPr>
        <p:txBody>
          <a:bodyPr lIns="1080000" tIns="1188000" rIns="1188000" anchor="ctr" anchorCtr="0"/>
          <a:lstStyle>
            <a:lvl1pPr algn="ctr">
              <a:defRPr sz="1500"/>
            </a:lvl1pPr>
          </a:lstStyle>
          <a:p>
            <a:r>
              <a:rPr lang="en-GB" noProof="0" dirty="0"/>
              <a:t>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942180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0C8DE-5C7B-B34B-9107-CFFDA8234B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954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356125"/>
            <a:ext cx="3600000" cy="315991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4680400" y="1356125"/>
            <a:ext cx="3600000" cy="315991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3B19-FB61-AA42-9242-4884EEC8FB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316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356125"/>
            <a:ext cx="3276000" cy="315991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321179" y="1356121"/>
            <a:ext cx="3959225" cy="315992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B883-591A-F949-B9C1-2D67AAF6F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481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356125"/>
            <a:ext cx="3276000" cy="315991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572000" y="925118"/>
            <a:ext cx="4572000" cy="3590925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BB5B-9E20-9743-BB32-AAD443FB37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559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358779" y="928860"/>
            <a:ext cx="8785225" cy="3587182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1"/>
            <a:ext cx="7921625" cy="62271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0"/>
          </p:nvPr>
        </p:nvSpPr>
        <p:spPr bwMode="gray">
          <a:xfrm>
            <a:off x="1008000" y="1655102"/>
            <a:ext cx="1900276" cy="2147909"/>
          </a:xfrm>
          <a:custGeom>
            <a:avLst/>
            <a:gdLst>
              <a:gd name="connsiteX0" fmla="*/ 950932 w 1900276"/>
              <a:gd name="connsiteY0" fmla="*/ 13 h 2863878"/>
              <a:gd name="connsiteX1" fmla="*/ 1900257 w 1900276"/>
              <a:gd name="connsiteY1" fmla="*/ 1901837 h 2863878"/>
              <a:gd name="connsiteX2" fmla="*/ 950932 w 1900276"/>
              <a:gd name="connsiteY2" fmla="*/ 2863862 h 2863878"/>
              <a:gd name="connsiteX3" fmla="*/ 20 w 1900276"/>
              <a:gd name="connsiteY3" fmla="*/ 1901837 h 2863878"/>
              <a:gd name="connsiteX4" fmla="*/ 950932 w 1900276"/>
              <a:gd name="connsiteY4" fmla="*/ 13 h 28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276" h="2863878">
                <a:moveTo>
                  <a:pt x="950932" y="13"/>
                </a:moveTo>
                <a:cubicBezTo>
                  <a:pt x="950932" y="4775"/>
                  <a:pt x="1897082" y="1339862"/>
                  <a:pt x="1900257" y="1901837"/>
                </a:cubicBezTo>
                <a:cubicBezTo>
                  <a:pt x="1903432" y="2401900"/>
                  <a:pt x="1516082" y="2867037"/>
                  <a:pt x="950932" y="2863862"/>
                </a:cubicBezTo>
                <a:cubicBezTo>
                  <a:pt x="382608" y="2860687"/>
                  <a:pt x="-3155" y="2392375"/>
                  <a:pt x="20" y="1901837"/>
                </a:cubicBezTo>
                <a:cubicBezTo>
                  <a:pt x="7958" y="1344625"/>
                  <a:pt x="949345" y="-4750"/>
                  <a:pt x="950932" y="13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bIns="72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8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defRPr sz="1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DFD5-FC56-D540-9012-64076EBDC4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262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8101013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356122"/>
            <a:ext cx="2268000" cy="70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3438000" y="1356122"/>
            <a:ext cx="2268000" cy="70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355400"/>
            <a:ext cx="2268000" cy="70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pour une image  3"/>
          <p:cNvSpPr>
            <a:spLocks noGrp="1"/>
          </p:cNvSpPr>
          <p:nvPr>
            <p:ph type="pic" sz="quarter" idx="22"/>
          </p:nvPr>
        </p:nvSpPr>
        <p:spPr bwMode="gray">
          <a:xfrm>
            <a:off x="358775" y="2058591"/>
            <a:ext cx="2808000" cy="2457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348325" y="2057400"/>
            <a:ext cx="2808000" cy="2457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058591"/>
            <a:ext cx="2808000" cy="2457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4C43-52EE-8C48-89D8-BF55DA6FF7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96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8101013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356122"/>
            <a:ext cx="2268000" cy="70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1"/>
          </p:nvPr>
        </p:nvSpPr>
        <p:spPr bwMode="gray">
          <a:xfrm>
            <a:off x="6537600" y="1355400"/>
            <a:ext cx="2268000" cy="70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23"/>
          </p:nvPr>
        </p:nvSpPr>
        <p:spPr bwMode="gray">
          <a:xfrm>
            <a:off x="358777" y="2057400"/>
            <a:ext cx="5797550" cy="2457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24"/>
          </p:nvPr>
        </p:nvSpPr>
        <p:spPr bwMode="gray">
          <a:xfrm>
            <a:off x="6336000" y="2058591"/>
            <a:ext cx="2808000" cy="2457000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768B0-056C-2043-90E6-8D892EA0FE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682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s_Fon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0" y="925514"/>
            <a:ext cx="9144000" cy="35909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1"/>
            <a:ext cx="8101013" cy="62271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3491100"/>
            <a:ext cx="2160000" cy="1026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684213" y="1695600"/>
            <a:ext cx="2160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356122"/>
            <a:ext cx="2160000" cy="27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3492000" y="3491100"/>
            <a:ext cx="2160000" cy="1026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3492000" y="1695600"/>
            <a:ext cx="2160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3492000" y="1356122"/>
            <a:ext cx="2160000" cy="27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/>
          </p:nvPr>
        </p:nvSpPr>
        <p:spPr bwMode="gray">
          <a:xfrm>
            <a:off x="6299788" y="3491100"/>
            <a:ext cx="2160000" cy="1026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/>
          </p:nvPr>
        </p:nvSpPr>
        <p:spPr bwMode="gray">
          <a:xfrm>
            <a:off x="6299788" y="1695600"/>
            <a:ext cx="2160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/>
          </p:nvPr>
        </p:nvSpPr>
        <p:spPr bwMode="gray">
          <a:xfrm>
            <a:off x="6299788" y="1356122"/>
            <a:ext cx="2160000" cy="27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FA6A-B197-FD4B-890E-865DEBE645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571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s_Fon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0" y="925514"/>
            <a:ext cx="9144000" cy="3590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1"/>
            <a:ext cx="7921625" cy="62271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684213" y="3491100"/>
            <a:ext cx="2160000" cy="1026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684213" y="1695600"/>
            <a:ext cx="2160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684213" y="1356122"/>
            <a:ext cx="2160000" cy="27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3492000" y="3491100"/>
            <a:ext cx="2160000" cy="1026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3492000" y="1695600"/>
            <a:ext cx="2160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3492000" y="1356122"/>
            <a:ext cx="2160000" cy="27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25"/>
          </p:nvPr>
        </p:nvSpPr>
        <p:spPr bwMode="gray">
          <a:xfrm>
            <a:off x="6299788" y="3491100"/>
            <a:ext cx="2160000" cy="1026000"/>
          </a:xfrm>
        </p:spPr>
        <p:txBody>
          <a:bodyPr lIns="288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graphique 4"/>
          <p:cNvSpPr>
            <a:spLocks noGrp="1"/>
          </p:cNvSpPr>
          <p:nvPr>
            <p:ph type="chart" sz="quarter" idx="26"/>
          </p:nvPr>
        </p:nvSpPr>
        <p:spPr bwMode="gray">
          <a:xfrm>
            <a:off x="6299788" y="1695600"/>
            <a:ext cx="2160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27"/>
          </p:nvPr>
        </p:nvSpPr>
        <p:spPr bwMode="gray">
          <a:xfrm>
            <a:off x="6299788" y="1356122"/>
            <a:ext cx="2160000" cy="270000"/>
          </a:xfrm>
        </p:spPr>
        <p:txBody>
          <a:bodyPr lIns="288000"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e la date 9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6" name="Espace réservé du pied de page 10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5E1F8-BB30-D64D-A769-81F5488087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00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s_Fon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925514"/>
            <a:ext cx="9144000" cy="3590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0" y="925514"/>
            <a:ext cx="9144000" cy="3590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1"/>
            <a:ext cx="7921625" cy="62271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1368000" y="3491100"/>
            <a:ext cx="3204000" cy="1026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936000" y="1674000"/>
            <a:ext cx="3564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1368000" y="1356122"/>
            <a:ext cx="3204000" cy="27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5004000" y="3491100"/>
            <a:ext cx="3204000" cy="1026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6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accent5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4572000" y="1674000"/>
            <a:ext cx="3564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accent5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5004000" y="1356122"/>
            <a:ext cx="3204000" cy="27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e la dat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4" name="Espace réservé du pied de page 1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FA0C-B2F1-E247-BE50-0A8C428380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5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72" cy="51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0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graphiques_Fon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925514"/>
            <a:ext cx="9144000" cy="3590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1"/>
            <a:ext cx="7921625" cy="622716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0"/>
          </p:nvPr>
        </p:nvSpPr>
        <p:spPr bwMode="gray">
          <a:xfrm>
            <a:off x="1368000" y="3491100"/>
            <a:ext cx="3204000" cy="1026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21"/>
          </p:nvPr>
        </p:nvSpPr>
        <p:spPr bwMode="gray">
          <a:xfrm>
            <a:off x="936000" y="1674000"/>
            <a:ext cx="3564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1368000" y="1356122"/>
            <a:ext cx="3204000" cy="27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22"/>
          </p:nvPr>
        </p:nvSpPr>
        <p:spPr bwMode="gray">
          <a:xfrm>
            <a:off x="5004000" y="3491100"/>
            <a:ext cx="3204000" cy="1026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accent5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graphique 4"/>
          <p:cNvSpPr>
            <a:spLocks noGrp="1"/>
          </p:cNvSpPr>
          <p:nvPr>
            <p:ph type="chart" sz="quarter" idx="23"/>
          </p:nvPr>
        </p:nvSpPr>
        <p:spPr bwMode="gray">
          <a:xfrm>
            <a:off x="4572000" y="1674000"/>
            <a:ext cx="3564000" cy="1782000"/>
          </a:xfrm>
        </p:spPr>
        <p:txBody>
          <a:bodyPr tIns="612000"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24"/>
          </p:nvPr>
        </p:nvSpPr>
        <p:spPr bwMode="gray">
          <a:xfrm>
            <a:off x="5004000" y="1356122"/>
            <a:ext cx="3204000" cy="270000"/>
          </a:xfrm>
        </p:spPr>
        <p:txBody>
          <a:bodyPr tIns="72000"/>
          <a:lstStyle>
            <a:lvl1pPr>
              <a:lnSpc>
                <a:spcPct val="114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e la dat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pied de page 1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DC70-C84C-C24E-AA9C-FAF56A84EC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297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7" y="1356126"/>
            <a:ext cx="7596187" cy="70246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9"/>
          </p:nvPr>
        </p:nvSpPr>
        <p:spPr bwMode="gray">
          <a:xfrm>
            <a:off x="684217" y="2058591"/>
            <a:ext cx="7596187" cy="1485000"/>
          </a:xfrm>
        </p:spPr>
        <p:txBody>
          <a:bodyPr tIns="576000" anchor="ctr"/>
          <a:lstStyle>
            <a:lvl1pPr algn="ctr">
              <a:defRPr sz="1500" b="0"/>
            </a:lvl1pPr>
          </a:lstStyle>
          <a:p>
            <a:pPr lvl="0"/>
            <a:endParaRPr lang="fr-FR" noProof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 bwMode="gray">
          <a:xfrm>
            <a:off x="684217" y="3626100"/>
            <a:ext cx="7596187" cy="621000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 dirty="0">
              <a:solidFill>
                <a:srgbClr val="030F4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C069-0B6E-7D4F-A3B7-8762569D3A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556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603750"/>
            <a:ext cx="14398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 sz="170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C8FD-3CD5-A849-A5FC-5D8FB065CA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940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1606552" y="787400"/>
            <a:ext cx="73834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1591192" y="1106267"/>
            <a:ext cx="7334476" cy="25366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591197" y="213828"/>
            <a:ext cx="7375939" cy="36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 defTabSz="912741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fr-FR" sz="2600" kern="1200" cap="all" baseline="0">
                <a:solidFill>
                  <a:srgbClr val="ACC22D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591196" y="556761"/>
            <a:ext cx="7341919" cy="211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800" b="0">
                <a:solidFill>
                  <a:srgbClr val="1F1F1F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322799" indent="0">
              <a:buNone/>
              <a:defRPr sz="1800">
                <a:solidFill>
                  <a:schemeClr val="tx1"/>
                </a:solidFill>
              </a:defRPr>
            </a:lvl3pPr>
            <a:lvl4pPr marL="549594" indent="0">
              <a:buNone/>
              <a:defRPr sz="1800">
                <a:solidFill>
                  <a:schemeClr val="tx1"/>
                </a:solidFill>
              </a:defRPr>
            </a:lvl4pPr>
            <a:lvl5pPr marL="788910" indent="0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4589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3"/>
          </p:nvPr>
        </p:nvSpPr>
        <p:spPr bwMode="gray">
          <a:xfrm>
            <a:off x="0" y="4063500"/>
            <a:ext cx="9144000" cy="1080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/>
          </p:nvPr>
        </p:nvSpPr>
        <p:spPr bwMode="gray">
          <a:xfrm>
            <a:off x="5188137" y="0"/>
            <a:ext cx="3960000" cy="405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864"/>
              </a:spcBef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358779" y="1600200"/>
            <a:ext cx="7921625" cy="67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 bwMode="gray">
          <a:xfrm>
            <a:off x="358779" y="2276100"/>
            <a:ext cx="7921625" cy="675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5143500"/>
          </a:xfrm>
          <a:solidFill>
            <a:schemeClr val="accent5"/>
          </a:solidFill>
        </p:spPr>
        <p:txBody>
          <a:bodyPr lIns="1080000" tIns="1188000" rIns="1188000" anchor="ctr"/>
          <a:lstStyle>
            <a:lvl1pPr algn="ctr">
              <a:defRPr sz="15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C622-34A4-A746-8C98-98EC9E1DF9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04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229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Comparaison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3731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 bwMode="gray">
          <a:xfrm>
            <a:off x="358780" y="1600200"/>
            <a:ext cx="7921625" cy="67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1"/>
          </p:nvPr>
        </p:nvSpPr>
        <p:spPr bwMode="gray">
          <a:xfrm>
            <a:off x="358780" y="2276100"/>
            <a:ext cx="7921625" cy="675000"/>
          </a:xfrm>
        </p:spPr>
        <p:txBody>
          <a:bodyPr/>
          <a:lstStyle>
            <a:lvl1pPr>
              <a:spcBef>
                <a:spcPts val="864"/>
              </a:spcBef>
              <a:defRPr sz="1200"/>
            </a:lvl1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5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356125"/>
            <a:ext cx="3276000" cy="3159919"/>
          </a:xfrm>
        </p:spPr>
        <p:txBody>
          <a:bodyPr/>
          <a:lstStyle/>
          <a:p>
            <a:pPr lvl="0"/>
            <a:r>
              <a:rPr lang="fr-FR" altLang="fr-FR" noProof="0"/>
              <a:t>Modifiez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  <a:endParaRPr lang="en-GB" altLang="fr-FR" noProof="0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0" y="4269101"/>
            <a:ext cx="3509378" cy="311606"/>
          </a:xfrm>
          <a:solidFill>
            <a:schemeClr val="accent6"/>
          </a:solidFill>
        </p:spPr>
        <p:txBody>
          <a:bodyPr wrap="none" lIns="684000" tIns="72000" rIns="180000" bIns="7200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9"/>
          </p:nvPr>
        </p:nvSpPr>
        <p:spPr bwMode="gray">
          <a:xfrm>
            <a:off x="4572000" y="925118"/>
            <a:ext cx="4572000" cy="3590925"/>
          </a:xfrm>
        </p:spPr>
        <p:txBody>
          <a:bodyPr tIns="792000" anchor="ctr"/>
          <a:lstStyle>
            <a:lvl1pPr algn="ctr">
              <a:defRPr sz="1500"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358779" y="302404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rgbClr val="030F40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Water Utility Commitment for Resilient Cities - UNESCO Colloquium - November, 7 2019</a:t>
            </a:r>
            <a:endParaRPr lang="en-GB" altLang="fr-FR" dirty="0"/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C262-227F-124B-A77D-AA7DE73DA90E}" type="slidenum">
              <a:rPr lang="en-GB"/>
              <a:pPr>
                <a:defRPr/>
              </a:pPr>
              <a:t>‹N°›</a:t>
            </a:fld>
            <a:r>
              <a:rPr lang="en-GB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11847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gre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9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7"/>
          <p:cNvSpPr>
            <a:spLocks noGrp="1"/>
          </p:cNvSpPr>
          <p:nvPr>
            <p:ph type="body" sz="quarter" idx="28"/>
          </p:nvPr>
        </p:nvSpPr>
        <p:spPr bwMode="gray">
          <a:xfrm>
            <a:off x="358711" y="303502"/>
            <a:ext cx="7921625" cy="105372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5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700"/>
            </a:lvl2pPr>
          </a:lstStyle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24"/>
          </p:nvPr>
        </p:nvSpPr>
        <p:spPr>
          <a:xfrm>
            <a:off x="539712" y="1059582"/>
            <a:ext cx="1440000" cy="1080000"/>
          </a:xfrm>
          <a:prstGeom prst="ellipse">
            <a:avLst/>
          </a:prstGeo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25"/>
          </p:nvPr>
        </p:nvSpPr>
        <p:spPr>
          <a:xfrm>
            <a:off x="2771907" y="1059582"/>
            <a:ext cx="1440000" cy="1080000"/>
          </a:xfrm>
          <a:prstGeom prst="ellipse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4" name="Espace réservé pour une image  4"/>
          <p:cNvSpPr>
            <a:spLocks noGrp="1"/>
          </p:cNvSpPr>
          <p:nvPr>
            <p:ph type="pic" sz="quarter" idx="26"/>
          </p:nvPr>
        </p:nvSpPr>
        <p:spPr>
          <a:xfrm>
            <a:off x="5004102" y="1059582"/>
            <a:ext cx="1440000" cy="1080000"/>
          </a:xfrm>
          <a:prstGeom prst="ellipse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15" name="Espace réservé pour une image  4"/>
          <p:cNvSpPr>
            <a:spLocks noGrp="1"/>
          </p:cNvSpPr>
          <p:nvPr>
            <p:ph type="pic" sz="quarter" idx="27"/>
          </p:nvPr>
        </p:nvSpPr>
        <p:spPr>
          <a:xfrm>
            <a:off x="7236296" y="1059582"/>
            <a:ext cx="1440000" cy="1080000"/>
          </a:xfrm>
          <a:prstGeom prst="ellipse">
            <a:avLst/>
          </a:prstGeo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quarter" idx="19"/>
          </p:nvPr>
        </p:nvSpPr>
        <p:spPr bwMode="gray">
          <a:xfrm>
            <a:off x="323529" y="3111810"/>
            <a:ext cx="1872208" cy="1242138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42" name="Espace réservé du texte 3"/>
          <p:cNvSpPr>
            <a:spLocks noGrp="1"/>
          </p:cNvSpPr>
          <p:nvPr>
            <p:ph type="body" sz="quarter" idx="29"/>
          </p:nvPr>
        </p:nvSpPr>
        <p:spPr bwMode="gray">
          <a:xfrm>
            <a:off x="2555778" y="3111810"/>
            <a:ext cx="1872208" cy="1242138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quarter" idx="30"/>
          </p:nvPr>
        </p:nvSpPr>
        <p:spPr bwMode="gray">
          <a:xfrm>
            <a:off x="4788024" y="3111810"/>
            <a:ext cx="1872208" cy="1242138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31"/>
          </p:nvPr>
        </p:nvSpPr>
        <p:spPr bwMode="gray">
          <a:xfrm>
            <a:off x="7020273" y="3111810"/>
            <a:ext cx="1872208" cy="1242138"/>
          </a:xfrm>
        </p:spPr>
        <p:txBody>
          <a:bodyPr/>
          <a:lstStyle>
            <a:lvl1pPr>
              <a:defRPr sz="1000" b="0"/>
            </a:lvl1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45" name="Espace réservé du texte 3"/>
          <p:cNvSpPr>
            <a:spLocks noGrp="1"/>
          </p:cNvSpPr>
          <p:nvPr>
            <p:ph type="body" sz="quarter" idx="32"/>
          </p:nvPr>
        </p:nvSpPr>
        <p:spPr bwMode="gray">
          <a:xfrm>
            <a:off x="4788051" y="2235491"/>
            <a:ext cx="1872208" cy="432048"/>
          </a:xfrm>
        </p:spPr>
        <p:txBody>
          <a:bodyPr/>
          <a:lstStyle>
            <a:lvl1pPr>
              <a:defRPr sz="1400" b="1"/>
            </a:lvl1pPr>
            <a:lvl2pPr>
              <a:defRPr/>
            </a:lvl2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46" name="Espace réservé du texte 3"/>
          <p:cNvSpPr>
            <a:spLocks noGrp="1"/>
          </p:cNvSpPr>
          <p:nvPr>
            <p:ph type="body" sz="quarter" idx="33"/>
          </p:nvPr>
        </p:nvSpPr>
        <p:spPr bwMode="gray">
          <a:xfrm>
            <a:off x="7020273" y="2235491"/>
            <a:ext cx="1872208" cy="432048"/>
          </a:xfrm>
        </p:spPr>
        <p:txBody>
          <a:bodyPr/>
          <a:lstStyle>
            <a:lvl1pPr>
              <a:defRPr sz="1400" b="1"/>
            </a:lvl1pPr>
            <a:lvl2pPr>
              <a:defRPr/>
            </a:lvl2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34"/>
          </p:nvPr>
        </p:nvSpPr>
        <p:spPr bwMode="gray">
          <a:xfrm>
            <a:off x="2555829" y="2235491"/>
            <a:ext cx="1872208" cy="432048"/>
          </a:xfrm>
        </p:spPr>
        <p:txBody>
          <a:bodyPr/>
          <a:lstStyle>
            <a:lvl1pPr>
              <a:defRPr sz="1400" b="1"/>
            </a:lvl1pPr>
            <a:lvl2pPr>
              <a:defRPr/>
            </a:lvl2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48" name="Espace réservé du texte 3"/>
          <p:cNvSpPr>
            <a:spLocks noGrp="1"/>
          </p:cNvSpPr>
          <p:nvPr>
            <p:ph type="body" sz="quarter" idx="35"/>
          </p:nvPr>
        </p:nvSpPr>
        <p:spPr bwMode="gray">
          <a:xfrm>
            <a:off x="323609" y="2235491"/>
            <a:ext cx="1872208" cy="432048"/>
          </a:xfrm>
        </p:spPr>
        <p:txBody>
          <a:bodyPr/>
          <a:lstStyle>
            <a:lvl1pPr>
              <a:defRPr sz="1400" b="1"/>
            </a:lvl1pPr>
            <a:lvl2pPr>
              <a:defRPr/>
            </a:lvl2pPr>
          </a:lstStyle>
          <a:p>
            <a:pPr lvl="0"/>
            <a:r>
              <a:rPr lang="fr-FR" altLang="fr-FR" noProof="0" dirty="0"/>
              <a:t>Modifiez les styles du texte du masque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3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9DBE-2D38-FB42-892A-E1C96A85EF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91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itre_Fond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358781" y="2276102"/>
            <a:ext cx="7921625" cy="2239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5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>
                <a:solidFill>
                  <a:srgbClr val="FFFFFF"/>
                </a:solidFill>
              </a:rPr>
              <a:t>Water Utility Commitment for Resilient Cities - UNESCO Colloquium - November, 7 2019</a:t>
            </a:r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86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>
              <a:solidFill>
                <a:srgbClr val="030F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C7D2-9C97-4FC3-B473-DE6453579C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59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chapter_BG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6" y="2276101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53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chapter_BG_gre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6" y="2276101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5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Fond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427539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 bwMode="gray">
          <a:xfrm>
            <a:off x="358776" y="2276101"/>
            <a:ext cx="7921625" cy="223994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fr-FR"/>
              <a:t>Water Utility Commitment for Resilient Cities - UNESCO Colloquium - November, 7 2019</a:t>
            </a:r>
            <a:endParaRPr lang="fr-FR" altLang="fr-FR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35BA577-42BF-4428-BF91-3A6A5A662697}" type="slidenum">
              <a:rPr lang="fr-FR" altLang="fr-FR"/>
              <a:pPr/>
              <a:t>‹N°›</a:t>
            </a:fld>
            <a:r>
              <a:rPr lang="fr-FR" altLang="fr-FR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892032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10987" indent="0" algn="ctr">
              <a:buNone/>
              <a:defRPr/>
            </a:lvl2pPr>
            <a:lvl3pPr marL="621975" indent="0" algn="ctr">
              <a:buNone/>
              <a:defRPr/>
            </a:lvl3pPr>
            <a:lvl4pPr marL="932962" indent="0" algn="ctr">
              <a:buNone/>
              <a:defRPr/>
            </a:lvl4pPr>
            <a:lvl5pPr marL="1243950" indent="0" algn="ctr">
              <a:buNone/>
              <a:defRPr/>
            </a:lvl5pPr>
            <a:lvl6pPr marL="1554937" indent="0" algn="ctr">
              <a:buNone/>
              <a:defRPr/>
            </a:lvl6pPr>
            <a:lvl7pPr marL="1865925" indent="0" algn="ctr">
              <a:buNone/>
              <a:defRPr/>
            </a:lvl7pPr>
            <a:lvl8pPr marL="2176912" indent="0" algn="ctr">
              <a:buNone/>
              <a:defRPr/>
            </a:lvl8pPr>
            <a:lvl9pPr marL="24879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2CC9A08-7601-4F88-83BA-ABBCC0172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C0801D83-DCD2-475E-929C-F579CBAE3728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D892E43C-2A1E-40A0-B2B8-32243A8DCA7F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93541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5C83603-9B0F-4854-B1C1-0C8646941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D89ED743-9CA2-4442-B72A-ECC80C4C1E27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3DD5E723-E3BB-4964-9C68-A01A5CF0D8C3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5975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/>
          <a:lstStyle>
            <a:lvl1pPr algn="l">
              <a:defRPr sz="2721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360"/>
            </a:lvl1pPr>
            <a:lvl2pPr marL="310987" indent="0">
              <a:buNone/>
              <a:defRPr sz="1224"/>
            </a:lvl2pPr>
            <a:lvl3pPr marL="621975" indent="0">
              <a:buNone/>
              <a:defRPr sz="1088"/>
            </a:lvl3pPr>
            <a:lvl4pPr marL="932962" indent="0">
              <a:buNone/>
              <a:defRPr sz="952"/>
            </a:lvl4pPr>
            <a:lvl5pPr marL="1243950" indent="0">
              <a:buNone/>
              <a:defRPr sz="952"/>
            </a:lvl5pPr>
            <a:lvl6pPr marL="1554937" indent="0">
              <a:buNone/>
              <a:defRPr sz="952"/>
            </a:lvl6pPr>
            <a:lvl7pPr marL="1865925" indent="0">
              <a:buNone/>
              <a:defRPr sz="952"/>
            </a:lvl7pPr>
            <a:lvl8pPr marL="2176912" indent="0">
              <a:buNone/>
              <a:defRPr sz="952"/>
            </a:lvl8pPr>
            <a:lvl9pPr marL="2487900" indent="0">
              <a:buNone/>
              <a:defRPr sz="95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99B5194-6C36-46EC-BD3A-6A03E9CBE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742251D0-256E-412D-96FF-4C5E5FB909EC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D0325108-D2F9-4226-B657-05A5416B8608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19642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84182" y="1523720"/>
            <a:ext cx="3621762" cy="3394083"/>
          </a:xfrm>
        </p:spPr>
        <p:txBody>
          <a:bodyPr/>
          <a:lstStyle>
            <a:lvl1pPr>
              <a:defRPr sz="1905"/>
            </a:lvl1pPr>
            <a:lvl2pPr>
              <a:defRPr sz="1632"/>
            </a:lvl2pPr>
            <a:lvl3pPr>
              <a:defRPr sz="1360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6263" y="1523720"/>
            <a:ext cx="3623120" cy="3394083"/>
          </a:xfrm>
        </p:spPr>
        <p:txBody>
          <a:bodyPr/>
          <a:lstStyle>
            <a:lvl1pPr>
              <a:defRPr sz="1905"/>
            </a:lvl1pPr>
            <a:lvl2pPr>
              <a:defRPr sz="1632"/>
            </a:lvl2pPr>
            <a:lvl3pPr>
              <a:defRPr sz="1360"/>
            </a:lvl3pPr>
            <a:lvl4pPr>
              <a:defRPr sz="1224"/>
            </a:lvl4pPr>
            <a:lvl5pPr>
              <a:defRPr sz="1224"/>
            </a:lvl5pPr>
            <a:lvl6pPr>
              <a:defRPr sz="1224"/>
            </a:lvl6pPr>
            <a:lvl7pPr>
              <a:defRPr sz="1224"/>
            </a:lvl7pPr>
            <a:lvl8pPr>
              <a:defRPr sz="1224"/>
            </a:lvl8pPr>
            <a:lvl9pPr>
              <a:defRPr sz="1224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DF1473C-C5CC-4D0F-822C-94261A2A8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BA9A40DD-B492-4B03-AA79-052BE4ECD4FB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B057CF03-A7BB-4492-9683-5B9818EE92B1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0088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gre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05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632" b="1"/>
            </a:lvl1pPr>
            <a:lvl2pPr marL="310987" indent="0">
              <a:buNone/>
              <a:defRPr sz="1360" b="1"/>
            </a:lvl2pPr>
            <a:lvl3pPr marL="621975" indent="0">
              <a:buNone/>
              <a:defRPr sz="1224" b="1"/>
            </a:lvl3pPr>
            <a:lvl4pPr marL="932962" indent="0">
              <a:buNone/>
              <a:defRPr sz="1088" b="1"/>
            </a:lvl4pPr>
            <a:lvl5pPr marL="1243950" indent="0">
              <a:buNone/>
              <a:defRPr sz="1088" b="1"/>
            </a:lvl5pPr>
            <a:lvl6pPr marL="1554937" indent="0">
              <a:buNone/>
              <a:defRPr sz="1088" b="1"/>
            </a:lvl6pPr>
            <a:lvl7pPr marL="1865925" indent="0">
              <a:buNone/>
              <a:defRPr sz="1088" b="1"/>
            </a:lvl7pPr>
            <a:lvl8pPr marL="2176912" indent="0">
              <a:buNone/>
              <a:defRPr sz="1088" b="1"/>
            </a:lvl8pPr>
            <a:lvl9pPr marL="2487900" indent="0">
              <a:buNone/>
              <a:defRPr sz="1088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632"/>
            </a:lvl1pPr>
            <a:lvl2pPr>
              <a:defRPr sz="1360"/>
            </a:lvl2pPr>
            <a:lvl3pPr>
              <a:defRPr sz="1224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632" b="1"/>
            </a:lvl1pPr>
            <a:lvl2pPr marL="310987" indent="0">
              <a:buNone/>
              <a:defRPr sz="1360" b="1"/>
            </a:lvl2pPr>
            <a:lvl3pPr marL="621975" indent="0">
              <a:buNone/>
              <a:defRPr sz="1224" b="1"/>
            </a:lvl3pPr>
            <a:lvl4pPr marL="932962" indent="0">
              <a:buNone/>
              <a:defRPr sz="1088" b="1"/>
            </a:lvl4pPr>
            <a:lvl5pPr marL="1243950" indent="0">
              <a:buNone/>
              <a:defRPr sz="1088" b="1"/>
            </a:lvl5pPr>
            <a:lvl6pPr marL="1554937" indent="0">
              <a:buNone/>
              <a:defRPr sz="1088" b="1"/>
            </a:lvl6pPr>
            <a:lvl7pPr marL="1865925" indent="0">
              <a:buNone/>
              <a:defRPr sz="1088" b="1"/>
            </a:lvl7pPr>
            <a:lvl8pPr marL="2176912" indent="0">
              <a:buNone/>
              <a:defRPr sz="1088" b="1"/>
            </a:lvl8pPr>
            <a:lvl9pPr marL="2487900" indent="0">
              <a:buNone/>
              <a:defRPr sz="1088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632"/>
            </a:lvl1pPr>
            <a:lvl2pPr>
              <a:defRPr sz="1360"/>
            </a:lvl2pPr>
            <a:lvl3pPr>
              <a:defRPr sz="1224"/>
            </a:lvl3pPr>
            <a:lvl4pPr>
              <a:defRPr sz="1088"/>
            </a:lvl4pPr>
            <a:lvl5pPr>
              <a:defRPr sz="1088"/>
            </a:lvl5pPr>
            <a:lvl6pPr>
              <a:defRPr sz="1088"/>
            </a:lvl6pPr>
            <a:lvl7pPr>
              <a:defRPr sz="1088"/>
            </a:lvl7pPr>
            <a:lvl8pPr>
              <a:defRPr sz="1088"/>
            </a:lvl8pPr>
            <a:lvl9pPr>
              <a:defRPr sz="1088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BDE343-4A5A-461D-A4F4-BF8ED8AD5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0BDD635F-110E-4889-BCAA-71CEEB6C1774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368B5B32-D00E-4E09-B7C7-455523321880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574301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32433EA-2A9A-4A33-A134-7F9CD747B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7110762F-25B3-4B02-9201-2F00FE8A1FD6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69F0203F-73B9-4329-A53A-858D657C946B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56143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DBA35E63-2C68-4E20-9D1F-6CABDAD83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DD83C356-C8BF-469B-86A6-8D4D2ACAE8D9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8B66A1BF-8279-4DF6-A5BD-105F6747AC8E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12420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36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177"/>
            </a:lvl1pPr>
            <a:lvl2pPr>
              <a:defRPr sz="1905"/>
            </a:lvl2pPr>
            <a:lvl3pPr>
              <a:defRPr sz="1632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952"/>
            </a:lvl1pPr>
            <a:lvl2pPr marL="310987" indent="0">
              <a:buNone/>
              <a:defRPr sz="816"/>
            </a:lvl2pPr>
            <a:lvl3pPr marL="621975" indent="0">
              <a:buNone/>
              <a:defRPr sz="680"/>
            </a:lvl3pPr>
            <a:lvl4pPr marL="932962" indent="0">
              <a:buNone/>
              <a:defRPr sz="612"/>
            </a:lvl4pPr>
            <a:lvl5pPr marL="1243950" indent="0">
              <a:buNone/>
              <a:defRPr sz="612"/>
            </a:lvl5pPr>
            <a:lvl6pPr marL="1554937" indent="0">
              <a:buNone/>
              <a:defRPr sz="612"/>
            </a:lvl6pPr>
            <a:lvl7pPr marL="1865925" indent="0">
              <a:buNone/>
              <a:defRPr sz="612"/>
            </a:lvl7pPr>
            <a:lvl8pPr marL="2176912" indent="0">
              <a:buNone/>
              <a:defRPr sz="612"/>
            </a:lvl8pPr>
            <a:lvl9pPr marL="2487900" indent="0">
              <a:buNone/>
              <a:defRPr sz="61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D5C4985-2D0A-4545-8442-11A153BA7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A1B9C810-C91D-41C0-9C8A-92561821C7F1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F9C3B7FE-0674-4DE3-838B-46AE00C3FEA6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483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36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177"/>
            </a:lvl1pPr>
            <a:lvl2pPr marL="310987" indent="0">
              <a:buNone/>
              <a:defRPr sz="1905"/>
            </a:lvl2pPr>
            <a:lvl3pPr marL="621975" indent="0">
              <a:buNone/>
              <a:defRPr sz="1632"/>
            </a:lvl3pPr>
            <a:lvl4pPr marL="932962" indent="0">
              <a:buNone/>
              <a:defRPr sz="1360"/>
            </a:lvl4pPr>
            <a:lvl5pPr marL="1243950" indent="0">
              <a:buNone/>
              <a:defRPr sz="1360"/>
            </a:lvl5pPr>
            <a:lvl6pPr marL="1554937" indent="0">
              <a:buNone/>
              <a:defRPr sz="1360"/>
            </a:lvl6pPr>
            <a:lvl7pPr marL="1865925" indent="0">
              <a:buNone/>
              <a:defRPr sz="1360"/>
            </a:lvl7pPr>
            <a:lvl8pPr marL="2176912" indent="0">
              <a:buNone/>
              <a:defRPr sz="1360"/>
            </a:lvl8pPr>
            <a:lvl9pPr marL="2487900" indent="0">
              <a:buNone/>
              <a:defRPr sz="136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952"/>
            </a:lvl1pPr>
            <a:lvl2pPr marL="310987" indent="0">
              <a:buNone/>
              <a:defRPr sz="816"/>
            </a:lvl2pPr>
            <a:lvl3pPr marL="621975" indent="0">
              <a:buNone/>
              <a:defRPr sz="680"/>
            </a:lvl3pPr>
            <a:lvl4pPr marL="932962" indent="0">
              <a:buNone/>
              <a:defRPr sz="612"/>
            </a:lvl4pPr>
            <a:lvl5pPr marL="1243950" indent="0">
              <a:buNone/>
              <a:defRPr sz="612"/>
            </a:lvl5pPr>
            <a:lvl6pPr marL="1554937" indent="0">
              <a:buNone/>
              <a:defRPr sz="612"/>
            </a:lvl6pPr>
            <a:lvl7pPr marL="1865925" indent="0">
              <a:buNone/>
              <a:defRPr sz="612"/>
            </a:lvl7pPr>
            <a:lvl8pPr marL="2176912" indent="0">
              <a:buNone/>
              <a:defRPr sz="612"/>
            </a:lvl8pPr>
            <a:lvl9pPr marL="2487900" indent="0">
              <a:buNone/>
              <a:defRPr sz="61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3A1F0D5-883D-47C4-9753-DFE8281DC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198E6797-C533-4CAF-93FD-923E1DAD605C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459395F4-CDDF-4FA8-844B-31F4AB4ED1EC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267626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8FD8600-38A8-40C4-87F3-7A1AAB6FA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4C8B4D09-1C00-4206-B681-381B554F3D21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49E3651F-348D-4555-9F5B-79303D5D9B27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5947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15922" y="222457"/>
            <a:ext cx="1843461" cy="469534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84182" y="222457"/>
            <a:ext cx="5401421" cy="469534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DD4BCB3-27C8-4F51-AC83-DC0C7F64F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GB" altLang="fr-FR"/>
              <a:t>Titre du document</a:t>
            </a:r>
            <a:endParaRPr lang="fr-FR" altLang="fr-FR"/>
          </a:p>
          <a:p>
            <a:fld id="{392B6E9A-8397-4FC7-815E-698CC1FBAB32}" type="datetime1">
              <a:rPr lang="fr-FR" altLang="fr-FR"/>
              <a:pPr/>
              <a:t>06/11/2019</a:t>
            </a:fld>
            <a:endParaRPr lang="fr-FR" altLang="fr-FR"/>
          </a:p>
          <a:p>
            <a:pPr>
              <a:buFont typeface="Arial" panose="020B0604020202020204" pitchFamily="34" charset="0"/>
              <a:buNone/>
            </a:pPr>
            <a:r>
              <a:rPr lang="fr-FR" altLang="fr-FR"/>
              <a:t>- </a:t>
            </a:r>
            <a:fld id="{F7112ACD-4F09-48F6-943F-6ABE8777C17B}" type="slidenum">
              <a:rPr lang="en-GB" altLang="fr-FR"/>
              <a:pPr>
                <a:buFont typeface="Arial" panose="020B0604020202020204" pitchFamily="34" charset="0"/>
                <a:buNone/>
              </a:pPr>
              <a:t>‹N°›</a:t>
            </a:fld>
            <a:r>
              <a:rPr lang="fr-FR" altLang="fr-F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62310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311AC52-06C5-49F8-9AD2-D79B631E8A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9A50F5-CEB9-499E-9181-3A03D462D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487" y="736389"/>
            <a:ext cx="4910138" cy="1249574"/>
          </a:xfrm>
        </p:spPr>
        <p:txBody>
          <a:bodyPr lIns="36000" anchor="t"/>
          <a:lstStyle>
            <a:lvl1pPr algn="l">
              <a:defRPr sz="4500" b="1" spc="-75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515BDB-7708-44CB-B8ED-0B30F30B4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190500"/>
            <a:ext cx="4910138" cy="495301"/>
          </a:xfrm>
        </p:spPr>
        <p:txBody>
          <a:bodyPr lIns="72000" anchor="b"/>
          <a:lstStyle>
            <a:lvl1pPr marL="0" indent="0" algn="l">
              <a:buNone/>
              <a:defRPr sz="135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95E032C4-7F99-4C6E-833D-BFBCB77F9A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59567" y="4230710"/>
            <a:ext cx="2054601" cy="562522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Logo SUEZ</a:t>
            </a:r>
          </a:p>
        </p:txBody>
      </p:sp>
    </p:spTree>
    <p:extLst>
      <p:ext uri="{BB962C8B-B14F-4D97-AF65-F5344CB8AC3E}">
        <p14:creationId xmlns:p14="http://schemas.microsoft.com/office/powerpoint/2010/main" val="4116896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752D3-0291-4A54-9DB7-1A958DA21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878" y="1343024"/>
            <a:ext cx="2194322" cy="2102018"/>
          </a:xfrm>
        </p:spPr>
        <p:txBody>
          <a:bodyPr lIns="0" rIns="0" anchor="ctr">
            <a:noAutofit/>
          </a:bodyPr>
          <a:lstStyle>
            <a:lvl1pPr algn="ctr">
              <a:lnSpc>
                <a:spcPct val="100000"/>
              </a:lnSpc>
              <a:defRPr sz="13875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E2E13-AE40-4E68-82A6-2B6944C4A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6105" y="1665032"/>
            <a:ext cx="5509017" cy="1458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51CB62-534D-49A6-A3DD-22AF65B4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ready</a:t>
            </a:r>
            <a:r>
              <a:rPr lang="fr-FR" dirty="0"/>
              <a:t> for the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revolution</a:t>
            </a:r>
            <a:r>
              <a:rPr lang="fr-FR" dirty="0"/>
              <a:t> – the essential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FD0DA3-65F9-4EC3-97D7-1FF3D03C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1796F1-689E-4204-BB07-9E12B91CF9A1}"/>
              </a:ext>
            </a:extLst>
          </p:cNvPr>
          <p:cNvCxnSpPr>
            <a:cxnSpLocks/>
          </p:cNvCxnSpPr>
          <p:nvPr userDrawn="1"/>
        </p:nvCxnSpPr>
        <p:spPr>
          <a:xfrm>
            <a:off x="2845844" y="1746032"/>
            <a:ext cx="0" cy="129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619D2B7-1ED3-4E5E-ACF1-5C9C74E7A1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26" y="4926080"/>
            <a:ext cx="605613" cy="1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9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FB93B6-632A-48C3-8B64-B7ECFFB5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0E3F"/>
                </a:solidFill>
              </a:defRPr>
            </a:lvl1pPr>
          </a:lstStyle>
          <a:p>
            <a:r>
              <a:rPr lang="fr-FR" dirty="0" err="1"/>
              <a:t>ready</a:t>
            </a:r>
            <a:r>
              <a:rPr lang="fr-FR" dirty="0"/>
              <a:t> for the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revolution</a:t>
            </a:r>
            <a:r>
              <a:rPr lang="fr-FR" dirty="0"/>
              <a:t> – the essential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E25B7F-A382-4D52-8D54-41B70A44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2B4CD4E-1241-4BE2-B56B-41E64919A8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944" y="582876"/>
            <a:ext cx="887592" cy="805883"/>
          </a:xfrm>
        </p:spPr>
        <p:txBody>
          <a:bodyPr lIns="0" tIns="108000" rIns="0" bIns="0" anchor="ctr">
            <a:noAutofit/>
          </a:bodyPr>
          <a:lstStyle>
            <a:lvl1pPr marL="0" indent="0" algn="l">
              <a:buNone/>
              <a:defRPr sz="5400" b="1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4BA3D58-F057-49FF-9691-96E12CCD7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3937" y="556682"/>
            <a:ext cx="2796842" cy="868291"/>
          </a:xfr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125" b="0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461A1-28B2-44E7-8683-113A9CC7F21A}"/>
              </a:ext>
            </a:extLst>
          </p:cNvPr>
          <p:cNvCxnSpPr>
            <a:cxnSpLocks/>
          </p:cNvCxnSpPr>
          <p:nvPr userDrawn="1"/>
        </p:nvCxnSpPr>
        <p:spPr>
          <a:xfrm>
            <a:off x="1448536" y="732240"/>
            <a:ext cx="0" cy="528414"/>
          </a:xfrm>
          <a:prstGeom prst="line">
            <a:avLst/>
          </a:prstGeom>
          <a:ln w="19050">
            <a:solidFill>
              <a:srgbClr val="04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3BF4A1FA-6741-47F8-A605-202F2A2C14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154" y="1885311"/>
            <a:ext cx="887592" cy="805883"/>
          </a:xfrm>
        </p:spPr>
        <p:txBody>
          <a:bodyPr lIns="0" tIns="108000" rIns="0" bIns="0" anchor="ctr">
            <a:noAutofit/>
          </a:bodyPr>
          <a:lstStyle>
            <a:lvl1pPr marL="0" indent="0" algn="l">
              <a:buNone/>
              <a:defRPr sz="5400" b="1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6" name="Espace réservé du texte 6">
            <a:extLst>
              <a:ext uri="{FF2B5EF4-FFF2-40B4-BE49-F238E27FC236}">
                <a16:creationId xmlns:a16="http://schemas.microsoft.com/office/drawing/2014/main" id="{E017A795-9C38-4772-A40E-F4FAC81EC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9147" y="1859117"/>
            <a:ext cx="2796842" cy="868291"/>
          </a:xfr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125" b="0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85EBB73D-B06A-41C3-ACD9-889B469C6FDB}"/>
              </a:ext>
            </a:extLst>
          </p:cNvPr>
          <p:cNvCxnSpPr>
            <a:cxnSpLocks/>
          </p:cNvCxnSpPr>
          <p:nvPr userDrawn="1"/>
        </p:nvCxnSpPr>
        <p:spPr>
          <a:xfrm>
            <a:off x="1453746" y="2034675"/>
            <a:ext cx="0" cy="528414"/>
          </a:xfrm>
          <a:prstGeom prst="line">
            <a:avLst/>
          </a:prstGeom>
          <a:ln w="19050">
            <a:solidFill>
              <a:srgbClr val="04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space réservé du texte 6">
            <a:extLst>
              <a:ext uri="{FF2B5EF4-FFF2-40B4-BE49-F238E27FC236}">
                <a16:creationId xmlns:a16="http://schemas.microsoft.com/office/drawing/2014/main" id="{11445708-1D38-434D-8E55-8428D148BD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940" y="3187746"/>
            <a:ext cx="887592" cy="805883"/>
          </a:xfrm>
        </p:spPr>
        <p:txBody>
          <a:bodyPr lIns="0" tIns="108000" rIns="0" bIns="0" anchor="ctr">
            <a:noAutofit/>
          </a:bodyPr>
          <a:lstStyle>
            <a:lvl1pPr marL="0" indent="0" algn="l">
              <a:buNone/>
              <a:defRPr sz="5400" b="1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2" name="Espace réservé du texte 6">
            <a:extLst>
              <a:ext uri="{FF2B5EF4-FFF2-40B4-BE49-F238E27FC236}">
                <a16:creationId xmlns:a16="http://schemas.microsoft.com/office/drawing/2014/main" id="{96921013-71C8-4ED0-AA4F-427B6C260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3933" y="3161552"/>
            <a:ext cx="2796842" cy="868291"/>
          </a:xfr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125" b="0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CEC24F4F-A4DF-414C-BB99-5D7CB58288B2}"/>
              </a:ext>
            </a:extLst>
          </p:cNvPr>
          <p:cNvCxnSpPr>
            <a:cxnSpLocks/>
          </p:cNvCxnSpPr>
          <p:nvPr userDrawn="1"/>
        </p:nvCxnSpPr>
        <p:spPr>
          <a:xfrm>
            <a:off x="1448532" y="3337110"/>
            <a:ext cx="0" cy="528414"/>
          </a:xfrm>
          <a:prstGeom prst="line">
            <a:avLst/>
          </a:prstGeom>
          <a:ln w="19050">
            <a:solidFill>
              <a:srgbClr val="04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82F2FD2E-140A-48BC-97D2-B2F0DC092F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0385" y="582876"/>
            <a:ext cx="887592" cy="805883"/>
          </a:xfrm>
        </p:spPr>
        <p:txBody>
          <a:bodyPr lIns="0" tIns="108000" rIns="0" bIns="0" anchor="ctr">
            <a:noAutofit/>
          </a:bodyPr>
          <a:lstStyle>
            <a:lvl1pPr marL="0" indent="0" algn="l">
              <a:buNone/>
              <a:defRPr sz="5400" b="1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47B95943-13DD-4CCF-AEFE-D604D21D2E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3378" y="556682"/>
            <a:ext cx="2796842" cy="868291"/>
          </a:xfr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125" b="0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64A58FC0-0DC9-4738-B782-78921192EAE4}"/>
              </a:ext>
            </a:extLst>
          </p:cNvPr>
          <p:cNvCxnSpPr>
            <a:cxnSpLocks/>
          </p:cNvCxnSpPr>
          <p:nvPr userDrawn="1"/>
        </p:nvCxnSpPr>
        <p:spPr>
          <a:xfrm>
            <a:off x="5667977" y="732240"/>
            <a:ext cx="0" cy="528414"/>
          </a:xfrm>
          <a:prstGeom prst="line">
            <a:avLst/>
          </a:prstGeom>
          <a:ln w="19050">
            <a:solidFill>
              <a:srgbClr val="04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texte 6">
            <a:extLst>
              <a:ext uri="{FF2B5EF4-FFF2-40B4-BE49-F238E27FC236}">
                <a16:creationId xmlns:a16="http://schemas.microsoft.com/office/drawing/2014/main" id="{06105A72-C3FF-48AB-8A8E-6C32BE5CD4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85595" y="1885311"/>
            <a:ext cx="887592" cy="805883"/>
          </a:xfrm>
        </p:spPr>
        <p:txBody>
          <a:bodyPr lIns="0" tIns="108000" rIns="0" bIns="0" anchor="ctr">
            <a:noAutofit/>
          </a:bodyPr>
          <a:lstStyle>
            <a:lvl1pPr marL="0" indent="0" algn="l">
              <a:buNone/>
              <a:defRPr sz="5400" b="1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4" name="Espace réservé du texte 6">
            <a:extLst>
              <a:ext uri="{FF2B5EF4-FFF2-40B4-BE49-F238E27FC236}">
                <a16:creationId xmlns:a16="http://schemas.microsoft.com/office/drawing/2014/main" id="{36677EC9-4DE1-4C70-AEC7-5EAEB8ACE7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8588" y="1859117"/>
            <a:ext cx="2796842" cy="868291"/>
          </a:xfr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125" b="0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108AA327-8096-4D7D-965B-7BF2C43B0D8A}"/>
              </a:ext>
            </a:extLst>
          </p:cNvPr>
          <p:cNvCxnSpPr>
            <a:cxnSpLocks/>
          </p:cNvCxnSpPr>
          <p:nvPr userDrawn="1"/>
        </p:nvCxnSpPr>
        <p:spPr>
          <a:xfrm>
            <a:off x="5673187" y="2034675"/>
            <a:ext cx="0" cy="528414"/>
          </a:xfrm>
          <a:prstGeom prst="line">
            <a:avLst/>
          </a:prstGeom>
          <a:ln w="19050">
            <a:solidFill>
              <a:srgbClr val="04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space réservé du texte 6">
            <a:extLst>
              <a:ext uri="{FF2B5EF4-FFF2-40B4-BE49-F238E27FC236}">
                <a16:creationId xmlns:a16="http://schemas.microsoft.com/office/drawing/2014/main" id="{0552E591-143F-4D53-BED3-895774834A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80381" y="3187746"/>
            <a:ext cx="887592" cy="805883"/>
          </a:xfrm>
        </p:spPr>
        <p:txBody>
          <a:bodyPr lIns="0" tIns="108000" rIns="0" bIns="0" anchor="ctr">
            <a:noAutofit/>
          </a:bodyPr>
          <a:lstStyle>
            <a:lvl1pPr marL="0" indent="0" algn="l">
              <a:buNone/>
              <a:defRPr sz="5400" b="1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0" name="Espace réservé du texte 6">
            <a:extLst>
              <a:ext uri="{FF2B5EF4-FFF2-40B4-BE49-F238E27FC236}">
                <a16:creationId xmlns:a16="http://schemas.microsoft.com/office/drawing/2014/main" id="{AAB90376-8461-456D-B01F-4A26053BFE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3374" y="3161552"/>
            <a:ext cx="2796842" cy="868291"/>
          </a:xfrm>
        </p:spPr>
        <p:txBody>
          <a:bodyPr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125" b="0">
                <a:solidFill>
                  <a:srgbClr val="040E3F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AB8439D9-3A05-44C0-A47B-ED91215A1CC1}"/>
              </a:ext>
            </a:extLst>
          </p:cNvPr>
          <p:cNvCxnSpPr>
            <a:cxnSpLocks/>
          </p:cNvCxnSpPr>
          <p:nvPr userDrawn="1"/>
        </p:nvCxnSpPr>
        <p:spPr>
          <a:xfrm>
            <a:off x="5667973" y="3337110"/>
            <a:ext cx="0" cy="528414"/>
          </a:xfrm>
          <a:prstGeom prst="line">
            <a:avLst/>
          </a:prstGeom>
          <a:ln w="19050">
            <a:solidFill>
              <a:srgbClr val="040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gre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84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769ACF-DB84-4A9A-A889-C18927F9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23A94F-2E9C-4E18-B9C8-29D52085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F7C9FC-760E-48D9-A84A-3AC39652B9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B4A27DD-32B1-4589-A992-832B28F18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4932" y="457200"/>
            <a:ext cx="5562600" cy="4310063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spc="-75" baseline="0">
                <a:solidFill>
                  <a:schemeClr val="accent1"/>
                </a:solidFill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2400" kern="1200" spc="-75" baseline="0" dirty="0" smtClean="0">
                <a:solidFill>
                  <a:schemeClr val="bg1"/>
                </a:solidFill>
                <a:highlight>
                  <a:srgbClr val="1A1D57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accent1"/>
                </a:solidFill>
              </a:defRPr>
            </a:lvl3pPr>
            <a:lvl4pPr marL="1028700" indent="0">
              <a:buNone/>
              <a:defRPr>
                <a:solidFill>
                  <a:schemeClr val="accent1"/>
                </a:solidFill>
              </a:defRPr>
            </a:lvl4pPr>
            <a:lvl5pPr marL="13716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EF33D15-CF0E-405E-9F8F-EEF1B775EA5F}"/>
              </a:ext>
            </a:extLst>
          </p:cNvPr>
          <p:cNvCxnSpPr>
            <a:cxnSpLocks/>
          </p:cNvCxnSpPr>
          <p:nvPr userDrawn="1"/>
        </p:nvCxnSpPr>
        <p:spPr>
          <a:xfrm>
            <a:off x="545634" y="4936795"/>
            <a:ext cx="0" cy="128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3D20C25-22BE-4D99-A162-81EF94FFF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26" y="4926081"/>
            <a:ext cx="605613" cy="1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09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769ACF-DB84-4A9A-A889-C18927F9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23A94F-2E9C-4E18-B9C8-29D52085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F7C9FC-760E-48D9-A84A-3AC39652B9F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B4A27DD-32B1-4589-A992-832B28F18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0676" y="0"/>
            <a:ext cx="5953125" cy="483989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0" spc="-75" baseline="0">
                <a:solidFill>
                  <a:schemeClr val="accent1"/>
                </a:solidFill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2100" kern="1200" spc="-75" baseline="0" dirty="0" smtClean="0">
                <a:solidFill>
                  <a:schemeClr val="bg1"/>
                </a:solidFill>
                <a:highlight>
                  <a:srgbClr val="1A1D57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accent1"/>
                </a:solidFill>
              </a:defRPr>
            </a:lvl3pPr>
            <a:lvl4pPr marL="1028700" indent="0">
              <a:buNone/>
              <a:defRPr>
                <a:solidFill>
                  <a:schemeClr val="accent1"/>
                </a:solidFill>
              </a:defRPr>
            </a:lvl4pPr>
            <a:lvl5pPr marL="13716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113AD2D1-BD36-4961-9CB5-8CEC2DD105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</p:spTree>
    <p:extLst>
      <p:ext uri="{BB962C8B-B14F-4D97-AF65-F5344CB8AC3E}">
        <p14:creationId xmlns:p14="http://schemas.microsoft.com/office/powerpoint/2010/main" val="1821779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AF84C3-5C7F-4B5B-9068-ED964C67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63511E-AB1D-4DFF-8131-FEE4ABE4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F94C19A-D326-4B9F-8902-8C1911C86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786731"/>
            <a:ext cx="6309122" cy="2980532"/>
          </a:xfrm>
        </p:spPr>
        <p:txBody>
          <a:bodyPr tIns="0" rIns="0" bIns="0" numCol="2" spcCol="252000"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0AA2F3A-33C6-46B5-BD73-B410603C00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876911"/>
            <a:ext cx="2096410" cy="273844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r">
              <a:buNone/>
              <a:defRPr sz="750" b="1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None/>
              <a:defRPr sz="750">
                <a:solidFill>
                  <a:schemeClr val="bg1"/>
                </a:solidFill>
              </a:defRPr>
            </a:lvl2pPr>
            <a:lvl3pPr marL="685800" indent="0" algn="r">
              <a:buNone/>
              <a:defRPr sz="750">
                <a:solidFill>
                  <a:schemeClr val="bg1"/>
                </a:solidFill>
              </a:defRPr>
            </a:lvl3pPr>
            <a:lvl4pPr marL="1028700" indent="0" algn="r">
              <a:buNone/>
              <a:defRPr sz="750">
                <a:solidFill>
                  <a:schemeClr val="bg1"/>
                </a:solidFill>
              </a:defRPr>
            </a:lvl4pPr>
            <a:lvl5pPr marL="1371600" indent="0" algn="r">
              <a:buNone/>
              <a:defRPr sz="7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FA0D509A-C3A2-488F-BB2A-4D40867AA4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929" y="1812131"/>
            <a:ext cx="1536300" cy="20493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FA95CE9-87AE-4449-90CC-755B628AA7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06C4600-65D8-4FD4-8704-87B24D46E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35590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B6EBE-C347-48E0-B8E1-43943171C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AE860-87D7-432D-996F-766A8C01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EF83-7CD9-47B3-A436-2805616A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4C48F281-5FB0-433A-8A43-2C5E720107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C4C478B4-2922-4DA0-8ED5-9429354C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0255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0B6EBE-C347-48E0-B8E1-43943171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8" y="2064544"/>
            <a:ext cx="8113330" cy="256817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AE860-87D7-432D-996F-766A8C01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EF83-7CD9-47B3-A436-2805616A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183AFDD-3A91-499E-A46D-A9346726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344" y="765285"/>
            <a:ext cx="8130779" cy="1181099"/>
          </a:xfrm>
        </p:spPr>
        <p:txBody>
          <a:bodyPr tIns="0">
            <a:normAutofit/>
          </a:bodyPr>
          <a:lstStyle>
            <a:lvl1pPr algn="l">
              <a:spcBef>
                <a:spcPts val="0"/>
              </a:spcBef>
              <a:defRPr sz="1800" b="0" spc="-53" baseline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51F68743-0DFB-4EFA-89F9-C48FC1F0FA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4DF85090-07CA-4399-B7DB-AB05449C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9902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 Titre (sans conten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8AE860-87D7-432D-996F-766A8C01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EF83-7CD9-47B3-A436-2805616A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183AFDD-3A91-499E-A46D-A93467261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344" y="765285"/>
            <a:ext cx="8130779" cy="1181099"/>
          </a:xfrm>
        </p:spPr>
        <p:txBody>
          <a:bodyPr tIns="0">
            <a:normAutofit/>
          </a:bodyPr>
          <a:lstStyle>
            <a:lvl1pPr algn="l">
              <a:defRPr sz="1800" b="0" spc="-53" baseline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829F970-1F58-4025-8AA5-3256EAF74C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4A8BEE-A88F-4518-88BA-6612E03A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454887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F36C9F-9513-4284-A9FC-073CAE38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EE3B74-D9AF-4210-9096-E6ED82E7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12544004-8297-4DE4-ABC9-F31B83418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38787C-381C-4B1D-B7E9-622153CA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2965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+ visuel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EEEBF35-FB9F-498D-BE9A-A87084457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71549"/>
            <a:ext cx="9143999" cy="336834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F36C9F-9513-4284-A9FC-073CAE38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EE3B74-D9AF-4210-9096-E6ED82E7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EE0EC4E-6CE0-414C-A861-929E5E750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E9474AA9-41E7-483B-87D4-2505583E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49132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EEEBF35-FB9F-498D-BE9A-A87084457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468" y="676275"/>
            <a:ext cx="8135100" cy="4163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F36C9F-9513-4284-A9FC-073CAE38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EE3B74-D9AF-4210-9096-E6ED82E7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EE0EC4E-6CE0-414C-A861-929E5E750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204" y="0"/>
            <a:ext cx="2333625" cy="438150"/>
          </a:xfrm>
        </p:spPr>
        <p:txBody>
          <a:bodyPr anchor="b"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fr-FR" dirty="0"/>
              <a:t>Rappel Titre section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E9474AA9-41E7-483B-87D4-2505583E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7" y="859086"/>
            <a:ext cx="2669134" cy="3789114"/>
          </a:xfrm>
        </p:spPr>
        <p:txBody>
          <a:bodyPr>
            <a:noAutofit/>
          </a:bodyPr>
          <a:lstStyle>
            <a:lvl1pPr marL="0" algn="l" defTabSz="685800" rtl="0" eaLnBrk="1" latinLnBrk="0" hangingPunct="1">
              <a:lnSpc>
                <a:spcPct val="100000"/>
              </a:lnSpc>
              <a:defRPr lang="fr-FR" sz="2100" b="1" kern="1200" dirty="0">
                <a:solidFill>
                  <a:schemeClr val="bg1"/>
                </a:solidFill>
                <a:highlight>
                  <a:srgbClr val="AADD13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BDD43C4-F3F6-4E4C-9E50-F3605E3A2F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50666" y="238125"/>
            <a:ext cx="3142005" cy="4601551"/>
          </a:xfrm>
          <a:solidFill>
            <a:schemeClr val="accent1"/>
          </a:solidFill>
        </p:spPr>
        <p:txBody>
          <a:bodyPr lIns="252000" tIns="576000" rIns="252000" bIns="180000"/>
          <a:lstStyle>
            <a:lvl1pPr algn="l">
              <a:spcBef>
                <a:spcPts val="900"/>
              </a:spcBef>
              <a:spcAft>
                <a:spcPts val="0"/>
              </a:spcAft>
              <a:defRPr sz="1050">
                <a:solidFill>
                  <a:schemeClr val="accent2"/>
                </a:solidFill>
              </a:defRPr>
            </a:lvl1pPr>
            <a:lvl2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l">
              <a:defRPr sz="900">
                <a:solidFill>
                  <a:schemeClr val="bg1"/>
                </a:solidFill>
              </a:defRPr>
            </a:lvl3pPr>
            <a:lvl4pPr algn="l">
              <a:defRPr sz="788">
                <a:solidFill>
                  <a:schemeClr val="bg1"/>
                </a:solidFill>
              </a:defRPr>
            </a:lvl4pPr>
            <a:lvl5pPr algn="l"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45AD48-0E5D-4F08-B202-7443727D47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0725" y="238125"/>
            <a:ext cx="2791946" cy="420862"/>
          </a:xfrm>
          <a:noFill/>
        </p:spPr>
        <p:txBody>
          <a:bodyPr lIns="0" tIns="180000" rIns="108000"/>
          <a:lstStyle>
            <a:lvl1pPr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defRPr sz="1050">
                <a:solidFill>
                  <a:schemeClr val="accent2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 algn="l">
              <a:defRPr sz="900">
                <a:solidFill>
                  <a:schemeClr val="bg1"/>
                </a:solidFill>
              </a:defRPr>
            </a:lvl3pPr>
            <a:lvl4pPr algn="l">
              <a:defRPr sz="788">
                <a:solidFill>
                  <a:schemeClr val="bg1"/>
                </a:solidFill>
              </a:defRPr>
            </a:lvl4pPr>
            <a:lvl5pPr algn="l">
              <a:defRPr sz="675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Lieu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18291397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1B0BDF-471F-43A9-8EE9-07031006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01834B-8DC7-455C-8652-34FA08AB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5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G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47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3D959FE-DA13-4AC3-9C04-A604A20AA9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1B0BDF-471F-43A9-8EE9-07031006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ready for the resource revolution – the essential 2018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01834B-8DC7-455C-8652-34FA08AB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C9FC-760E-48D9-A84A-3AC39652B9F8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397278-9CFB-4B06-96A2-FEE1AA09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27" y="4926081"/>
            <a:ext cx="605614" cy="1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24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EDF60-C89B-49F6-8CAB-CD19667ADAE0}"/>
              </a:ext>
            </a:extLst>
          </p:cNvPr>
          <p:cNvSpPr/>
          <p:nvPr userDrawn="1"/>
        </p:nvSpPr>
        <p:spPr>
          <a:xfrm>
            <a:off x="0" y="4643437"/>
            <a:ext cx="91440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8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5" y="339725"/>
            <a:ext cx="7921625" cy="9366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500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4320000"/>
            <a:ext cx="1120903" cy="28390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0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5881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hapter_BG_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8775" y="2276100"/>
            <a:ext cx="7921625" cy="2239941"/>
          </a:xfrm>
        </p:spPr>
        <p:txBody>
          <a:bodyPr anchor="t" anchorCtr="0"/>
          <a:lstStyle>
            <a:lvl1pPr>
              <a:lnSpc>
                <a:spcPct val="100000"/>
              </a:lnSpc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GB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4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22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7189" y="339725"/>
            <a:ext cx="792309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/>
              <a:t>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1656000"/>
            <a:ext cx="7921625" cy="6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/>
              <a:t>Subtitle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 bwMode="gray">
          <a:xfrm>
            <a:off x="0" y="5001816"/>
            <a:ext cx="358775" cy="141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 bwMode="gray">
          <a:xfrm>
            <a:off x="0" y="5001817"/>
            <a:ext cx="358775" cy="142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Water Utility Commitment for Resilient Cities - UNESCO Colloquium - November, 7 2019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 bwMode="gray">
          <a:xfrm>
            <a:off x="0" y="5001816"/>
            <a:ext cx="358775" cy="136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fld id="{24368A89-9C7F-43A7-BE10-515E8145AD10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4068000"/>
            <a:ext cx="5400000" cy="1079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826" r:id="rId2"/>
    <p:sldLayoutId id="2147483827" r:id="rId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algn="l" defTabSz="1258888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1" fontAlgn="base" hangingPunct="1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5" y="339724"/>
            <a:ext cx="7921625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/>
              <a:t>Title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775" y="2275285"/>
            <a:ext cx="7921625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/>
              <a:t>Subtitle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4786313"/>
            <a:ext cx="6696075" cy="3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4786313"/>
            <a:ext cx="684213" cy="3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BC85812-F953-4AE8-878A-A89F38174EA6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 bwMode="gray">
          <a:xfrm>
            <a:off x="0" y="5001816"/>
            <a:ext cx="358775" cy="141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accent6">
                    <a:alpha val="0"/>
                  </a:schemeClr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4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spcBef>
          <a:spcPct val="0"/>
        </a:spcBef>
        <a:spcAft>
          <a:spcPct val="0"/>
        </a:spcAft>
        <a:defRPr sz="1900">
          <a:solidFill>
            <a:schemeClr val="accent5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¢"/>
        <a:defRPr sz="1200">
          <a:solidFill>
            <a:schemeClr val="tx1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lnSpc>
          <a:spcPct val="160000"/>
        </a:lnSpc>
        <a:spcBef>
          <a:spcPct val="0"/>
        </a:spcBef>
        <a:spcAft>
          <a:spcPct val="0"/>
        </a:spcAft>
        <a:buSzPct val="150000"/>
        <a:buFont typeface="Wingdings" pitchFamily="2" charset="2"/>
        <a:buChar char="¡"/>
        <a:defRPr sz="1000">
          <a:solidFill>
            <a:schemeClr val="tx1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5pPr>
      <a:lvl6pPr marL="8890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13462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18034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2260600" indent="-215900" algn="l" defTabSz="1258888" rtl="0" fontAlgn="base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4" y="339725"/>
            <a:ext cx="7921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276350"/>
            <a:ext cx="7596187" cy="32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5001816"/>
            <a:ext cx="684213" cy="14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GB" altLang="fr-FR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3" y="4786313"/>
            <a:ext cx="6696075" cy="3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altLang="fr-FR" noProof="0"/>
              <a:t>Water Utility Commitment for Resilient Cities - UNESCO Colloquium - November, 7 2019</a:t>
            </a:r>
            <a:endParaRPr lang="en-GB" altLang="fr-FR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4786313"/>
            <a:ext cx="684213" cy="3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6"/>
                </a:solidFill>
              </a:defRPr>
            </a:lvl1pPr>
          </a:lstStyle>
          <a:p>
            <a:fld id="{F002F169-18FD-44E9-97D3-E92CE43342A9}" type="slidenum">
              <a:rPr lang="en-GB" altLang="fr-FR" noProof="0" smtClean="0"/>
              <a:pPr/>
              <a:t>‹N°›</a:t>
            </a:fld>
            <a:r>
              <a:rPr lang="en-GB" altLang="fr-FR" noProof="0" dirty="0"/>
              <a:t> I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00" y="4428000"/>
            <a:ext cx="1440000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713" r:id="rId3"/>
    <p:sldLayoutId id="2147483847" r:id="rId4"/>
    <p:sldLayoutId id="2147483848" r:id="rId5"/>
    <p:sldLayoutId id="2147483857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41" r:id="rId15"/>
    <p:sldLayoutId id="2147483842" r:id="rId1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1258888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500" b="1" baseline="0">
          <a:solidFill>
            <a:schemeClr val="accent5"/>
          </a:solidFill>
          <a:latin typeface="+mn-lt"/>
          <a:ea typeface="+mn-ea"/>
          <a:cs typeface="+mn-cs"/>
        </a:defRPr>
      </a:lvl1pPr>
      <a:lvl2pPr algn="l" defTabSz="125888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200" baseline="0">
          <a:solidFill>
            <a:schemeClr val="accent5"/>
          </a:solidFill>
          <a:latin typeface="+mn-lt"/>
          <a:cs typeface="+mn-cs"/>
        </a:defRPr>
      </a:lvl2pPr>
      <a:lvl3pPr marL="215900" indent="-215900" algn="l" defTabSz="1258888" rtl="0" eaLnBrk="0" fontAlgn="base" hangingPunct="0">
        <a:spcBef>
          <a:spcPct val="30000"/>
        </a:spcBef>
        <a:spcAft>
          <a:spcPct val="30000"/>
        </a:spcAft>
        <a:buClr>
          <a:schemeClr val="accent6"/>
        </a:buClr>
        <a:buSzPct val="150000"/>
        <a:buFont typeface="Wingdings" pitchFamily="2" charset="2"/>
        <a:buChar char=""/>
        <a:defRPr sz="1000" baseline="0">
          <a:solidFill>
            <a:schemeClr val="accent5"/>
          </a:solidFill>
          <a:latin typeface="+mn-lt"/>
          <a:cs typeface="+mn-cs"/>
        </a:defRPr>
      </a:lvl3pPr>
      <a:lvl4pPr marL="215900" indent="-196850" algn="l" defTabSz="1258888" rtl="0" eaLnBrk="0" fontAlgn="base" hangingPunct="0">
        <a:spcBef>
          <a:spcPct val="30000"/>
        </a:spcBef>
        <a:spcAft>
          <a:spcPct val="30000"/>
        </a:spcAft>
        <a:buClr>
          <a:schemeClr val="accent6"/>
        </a:buClr>
        <a:buSzPct val="150000"/>
        <a:buFont typeface="Wingdings" pitchFamily="2" charset="2"/>
        <a:buChar char=""/>
        <a:defRPr sz="800" baseline="0">
          <a:solidFill>
            <a:schemeClr val="accent5"/>
          </a:solidFill>
          <a:latin typeface="+mn-lt"/>
          <a:cs typeface="+mn-cs"/>
        </a:defRPr>
      </a:lvl4pPr>
      <a:lvl5pPr marL="431800" indent="-215900" algn="l" defTabSz="12588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sz="800" baseline="0">
          <a:solidFill>
            <a:schemeClr val="accent5"/>
          </a:solidFill>
          <a:latin typeface="+mn-lt"/>
          <a:cs typeface="+mn-cs"/>
        </a:defRPr>
      </a:lvl5pPr>
      <a:lvl6pPr marL="36925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7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9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4125" indent="-182563" algn="l" defTabSz="1258888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8777" y="303213"/>
            <a:ext cx="7921625" cy="10525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5" y="1355726"/>
            <a:ext cx="7596187" cy="31607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" y="5002215"/>
            <a:ext cx="684213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">
                <a:solidFill>
                  <a:schemeClr val="bg1">
                    <a:alpha val="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4215" y="4786315"/>
            <a:ext cx="6696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30F40"/>
                </a:solidFill>
              </a:rPr>
              <a:t>Water Utility Commitment for Resilient Cities - UNESCO Colloquium - November, 7 2019</a:t>
            </a:r>
            <a:endParaRPr lang="fr-FR" dirty="0">
              <a:solidFill>
                <a:srgbClr val="030F4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" y="4786315"/>
            <a:ext cx="68421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5400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AADC14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79986-F036-654D-9F43-6C84759C27EF}" type="slidenum">
              <a:rPr lang="fr-FR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AADC14"/>
          </a:solidFill>
          <a:latin typeface="Arial" charset="0"/>
          <a:ea typeface="ＭＳ Ｐゴシック" charset="0"/>
          <a:cs typeface="ＭＳ Ｐゴシック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355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84" indent="-342884" algn="l" defTabSz="1258825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b="1">
          <a:solidFill>
            <a:srgbClr val="030F40"/>
          </a:solidFill>
          <a:latin typeface="+mn-lt"/>
          <a:ea typeface="ＭＳ Ｐゴシック" charset="0"/>
          <a:cs typeface="ＭＳ Ｐゴシック" charset="0"/>
        </a:defRPr>
      </a:lvl1pPr>
      <a:lvl2pPr marL="742913" indent="-285736" algn="l" defTabSz="125882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500">
          <a:solidFill>
            <a:srgbClr val="030F40"/>
          </a:solidFill>
          <a:latin typeface="+mn-lt"/>
          <a:ea typeface="ＭＳ Ｐゴシック" charset="0"/>
          <a:cs typeface="+mn-cs"/>
        </a:defRPr>
      </a:lvl2pPr>
      <a:lvl3pPr marL="215888" indent="-215888" algn="l" defTabSz="1258825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charset="0"/>
        <a:buChar char=""/>
        <a:defRPr sz="1200">
          <a:solidFill>
            <a:srgbClr val="030F40"/>
          </a:solidFill>
          <a:latin typeface="+mn-lt"/>
          <a:ea typeface="ＭＳ Ｐゴシック" charset="0"/>
          <a:cs typeface="+mn-cs"/>
        </a:defRPr>
      </a:lvl3pPr>
      <a:lvl4pPr marL="215888" indent="-196840" algn="l" defTabSz="1258825" rtl="0" eaLnBrk="0" fontAlgn="base" hangingPunct="0">
        <a:spcBef>
          <a:spcPct val="30000"/>
        </a:spcBef>
        <a:spcAft>
          <a:spcPct val="30000"/>
        </a:spcAft>
        <a:buClr>
          <a:srgbClr val="AADC14"/>
        </a:buClr>
        <a:buSzPct val="150000"/>
        <a:buFont typeface="Wingdings" charset="0"/>
        <a:buChar char=""/>
        <a:defRPr sz="1000">
          <a:solidFill>
            <a:srgbClr val="030F40"/>
          </a:solidFill>
          <a:latin typeface="+mn-lt"/>
          <a:ea typeface="ＭＳ Ｐゴシック" charset="0"/>
          <a:cs typeface="+mn-cs"/>
        </a:defRPr>
      </a:lvl4pPr>
      <a:lvl5pPr marL="431778" indent="-215888" algn="l" defTabSz="125882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ADC14"/>
        </a:buClr>
        <a:buFont typeface="Wingdings" charset="0"/>
        <a:buChar char="l"/>
        <a:defRPr sz="1000">
          <a:solidFill>
            <a:srgbClr val="030F40"/>
          </a:solidFill>
          <a:latin typeface="+mn-lt"/>
          <a:ea typeface="ＭＳ Ｐゴシック" charset="0"/>
          <a:cs typeface="+mn-cs"/>
        </a:defRPr>
      </a:lvl5pPr>
      <a:lvl6pPr marL="3692341" indent="-182554" algn="l" defTabSz="1258825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6pPr>
      <a:lvl7pPr marL="4149518" indent="-182554" algn="l" defTabSz="1258825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7pPr>
      <a:lvl8pPr marL="4606695" indent="-182554" algn="l" defTabSz="1258825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8pPr>
      <a:lvl9pPr marL="5063873" indent="-182554" algn="l" defTabSz="1258825" rtl="0" fontAlgn="base">
        <a:spcBef>
          <a:spcPct val="0"/>
        </a:spcBef>
        <a:spcAft>
          <a:spcPct val="0"/>
        </a:spcAft>
        <a:buFont typeface="Wingdings" pitchFamily="2" charset="2"/>
        <a:buChar char="l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>
            <a:extLst>
              <a:ext uri="{FF2B5EF4-FFF2-40B4-BE49-F238E27FC236}">
                <a16:creationId xmlns:a16="http://schemas.microsoft.com/office/drawing/2014/main" id="{13820DF3-7D89-4F2E-8D76-FBAA83525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84183" y="222457"/>
            <a:ext cx="7365698" cy="3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518154" name="Rectangle 10">
            <a:extLst>
              <a:ext uri="{FF2B5EF4-FFF2-40B4-BE49-F238E27FC236}">
                <a16:creationId xmlns:a16="http://schemas.microsoft.com/office/drawing/2014/main" id="{9D231527-6928-4714-A7CD-AF003EEC08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361" y="227856"/>
            <a:ext cx="993677" cy="3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F3F3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612">
                <a:solidFill>
                  <a:srgbClr val="3F3F3F"/>
                </a:solidFill>
                <a:latin typeface="Arial" panose="020B0604020202020204" pitchFamily="34" charset="0"/>
              </a:defRPr>
            </a:lvl1pPr>
          </a:lstStyle>
          <a:p>
            <a:pPr>
              <a:buFontTx/>
              <a:buNone/>
            </a:pPr>
            <a:r>
              <a:rPr lang="en-GB" altLang="fr-FR"/>
              <a:t>Titre du document</a:t>
            </a:r>
            <a:endParaRPr lang="fr-FR" altLang="fr-FR"/>
          </a:p>
          <a:p>
            <a:pPr>
              <a:buFontTx/>
              <a:buNone/>
            </a:pPr>
            <a:fld id="{2EE78920-D55A-46A6-BC36-F91C08E5F901}" type="datetime1">
              <a:rPr lang="fr-FR" altLang="fr-FR"/>
              <a:pPr>
                <a:buFontTx/>
                <a:buNone/>
              </a:pPr>
              <a:t>06/11/2019</a:t>
            </a:fld>
            <a:endParaRPr lang="fr-FR" altLang="fr-FR"/>
          </a:p>
          <a:p>
            <a:r>
              <a:rPr lang="fr-FR" altLang="fr-FR"/>
              <a:t>- </a:t>
            </a:r>
            <a:fld id="{237E9461-9FE6-4187-9D16-62E9AD756722}" type="slidenum">
              <a:rPr lang="en-GB" altLang="fr-FR"/>
              <a:pPr/>
              <a:t>‹N°›</a:t>
            </a:fld>
            <a:r>
              <a:rPr lang="fr-FR" altLang="fr-FR"/>
              <a:t> -</a:t>
            </a:r>
          </a:p>
        </p:txBody>
      </p:sp>
      <p:pic>
        <p:nvPicPr>
          <p:cNvPr id="5" name="Picture 46">
            <a:extLst>
              <a:ext uri="{FF2B5EF4-FFF2-40B4-BE49-F238E27FC236}">
                <a16:creationId xmlns:a16="http://schemas.microsoft.com/office/drawing/2014/main" id="{441EC9BA-D44F-46A2-96F3-7F8A9117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144" y="4401618"/>
            <a:ext cx="1001822" cy="52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3" name="Text Placeholder 6">
            <a:extLst>
              <a:ext uri="{FF2B5EF4-FFF2-40B4-BE49-F238E27FC236}">
                <a16:creationId xmlns:a16="http://schemas.microsoft.com/office/drawing/2014/main" id="{A73FB157-B267-47BF-9B4A-86FF005E07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84183" y="1523720"/>
            <a:ext cx="7375200" cy="339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34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ftr="0"/>
  <p:txStyles>
    <p:titleStyle>
      <a:lvl1pPr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+mj-lt"/>
          <a:ea typeface="+mj-ea"/>
          <a:cs typeface="+mj-cs"/>
        </a:defRPr>
      </a:lvl1pPr>
      <a:lvl2pPr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2pPr>
      <a:lvl3pPr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3pPr>
      <a:lvl4pPr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4pPr>
      <a:lvl5pPr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5pPr>
      <a:lvl6pPr marL="310987"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6pPr>
      <a:lvl7pPr marL="621975"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7pPr>
      <a:lvl8pPr marL="932962"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8pPr>
      <a:lvl9pPr marL="1243950" algn="l" defTabSz="70836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41">
          <a:solidFill>
            <a:srgbClr val="1F1F1F"/>
          </a:solidFill>
          <a:latin typeface="Arial" pitchFamily="34" charset="0"/>
          <a:ea typeface="ヒラギノ角ゴ Pro W3" pitchFamily="3" charset="-128"/>
          <a:cs typeface="Arial" pitchFamily="34" charset="0"/>
        </a:defRPr>
      </a:lvl9pPr>
    </p:titleStyle>
    <p:bodyStyle>
      <a:lvl1pPr marL="233241" indent="-233241" algn="l" defTabSz="708360" rtl="0" eaLnBrk="0" fontAlgn="base" hangingPunct="0">
        <a:spcBef>
          <a:spcPts val="1632"/>
        </a:spcBef>
        <a:spcAft>
          <a:spcPct val="0"/>
        </a:spcAft>
        <a:buFont typeface="Arial" panose="020B0604020202020204" pitchFamily="34" charset="0"/>
        <a:defRPr sz="1496" b="1">
          <a:solidFill>
            <a:srgbClr val="ACC22D"/>
          </a:solidFill>
          <a:latin typeface="+mn-lt"/>
          <a:ea typeface="+mn-ea"/>
          <a:cs typeface="+mn-cs"/>
        </a:defRPr>
      </a:lvl1pPr>
      <a:lvl2pPr marL="1080" indent="214884" algn="l" defTabSz="708360" rtl="0" eaLnBrk="0" fontAlgn="base" hangingPunct="0">
        <a:spcBef>
          <a:spcPct val="0"/>
        </a:spcBef>
        <a:spcAft>
          <a:spcPct val="0"/>
        </a:spcAft>
        <a:buSzPct val="60000"/>
        <a:buFont typeface="Wingdings" panose="05000000000000000000" pitchFamily="2" charset="2"/>
        <a:buChar char="à"/>
        <a:defRPr sz="1496">
          <a:solidFill>
            <a:srgbClr val="3F3F3F"/>
          </a:solidFill>
          <a:latin typeface="+mn-lt"/>
          <a:ea typeface="+mn-ea"/>
          <a:cs typeface="+mn-cs"/>
        </a:defRPr>
      </a:lvl2pPr>
      <a:lvl3pPr marL="397373" indent="-180330" algn="l" defTabSz="70836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360">
          <a:solidFill>
            <a:srgbClr val="3F3F3F"/>
          </a:solidFill>
          <a:latin typeface="+mn-lt"/>
          <a:ea typeface="+mn-ea"/>
          <a:cs typeface="+mn-cs"/>
        </a:defRPr>
      </a:lvl3pPr>
      <a:lvl4pPr marL="604698" indent="-206245" algn="l" defTabSz="70836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3F3F3F"/>
          </a:solidFill>
          <a:latin typeface="+mn-lt"/>
          <a:ea typeface="+mn-ea"/>
          <a:cs typeface="+mn-cs"/>
        </a:defRPr>
      </a:lvl4pPr>
      <a:lvl5pPr marL="794746" indent="-188968" algn="l" defTabSz="70836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088">
          <a:solidFill>
            <a:srgbClr val="3F3F3F"/>
          </a:solidFill>
          <a:latin typeface="+mn-lt"/>
          <a:ea typeface="+mn-ea"/>
          <a:cs typeface="+mn-cs"/>
        </a:defRPr>
      </a:lvl5pPr>
      <a:lvl6pPr marL="1105733" indent="-188968" algn="l" defTabSz="70836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088">
          <a:solidFill>
            <a:srgbClr val="3F3F3F"/>
          </a:solidFill>
          <a:latin typeface="+mn-lt"/>
          <a:ea typeface="+mn-ea"/>
          <a:cs typeface="+mn-cs"/>
        </a:defRPr>
      </a:lvl6pPr>
      <a:lvl7pPr marL="1416721" indent="-188968" algn="l" defTabSz="70836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088">
          <a:solidFill>
            <a:srgbClr val="3F3F3F"/>
          </a:solidFill>
          <a:latin typeface="+mn-lt"/>
          <a:ea typeface="+mn-ea"/>
          <a:cs typeface="+mn-cs"/>
        </a:defRPr>
      </a:lvl7pPr>
      <a:lvl8pPr marL="1727708" indent="-188968" algn="l" defTabSz="70836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088">
          <a:solidFill>
            <a:srgbClr val="3F3F3F"/>
          </a:solidFill>
          <a:latin typeface="+mn-lt"/>
          <a:ea typeface="+mn-ea"/>
          <a:cs typeface="+mn-cs"/>
        </a:defRPr>
      </a:lvl8pPr>
      <a:lvl9pPr marL="2038695" indent="-188968" algn="l" defTabSz="708360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088">
          <a:solidFill>
            <a:srgbClr val="3F3F3F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87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975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962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950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937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925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912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900" algn="l" defTabSz="621975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EA8B06-9267-4AC3-A705-37AE7072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91" y="378619"/>
            <a:ext cx="8130531" cy="507206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626DCF-DDD8-4D90-AB50-22F7D6DE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788" y="848189"/>
            <a:ext cx="8113330" cy="3784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0D5CD6-3E6A-4091-AC46-309AF83F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404" y="4869657"/>
            <a:ext cx="75849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ready</a:t>
            </a:r>
            <a:r>
              <a:rPr lang="fr-FR" dirty="0"/>
              <a:t> for the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revolution</a:t>
            </a:r>
            <a:r>
              <a:rPr lang="fr-FR" dirty="0"/>
              <a:t> – the essential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7D1D4D-961E-42A4-982C-7942FB15A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869657"/>
            <a:ext cx="5418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1">
                <a:solidFill>
                  <a:schemeClr val="accent2"/>
                </a:solidFill>
              </a:defRPr>
            </a:lvl1pPr>
          </a:lstStyle>
          <a:p>
            <a:fld id="{91F7C9FC-760E-48D9-A84A-3AC39652B9F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58F55AC-22B5-41D2-BE00-48877370FD79}"/>
              </a:ext>
            </a:extLst>
          </p:cNvPr>
          <p:cNvCxnSpPr>
            <a:cxnSpLocks/>
          </p:cNvCxnSpPr>
          <p:nvPr userDrawn="1"/>
        </p:nvCxnSpPr>
        <p:spPr>
          <a:xfrm>
            <a:off x="545634" y="4936795"/>
            <a:ext cx="0" cy="128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FA879D-62CE-4316-BEFE-4C22E926548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27" y="4926081"/>
            <a:ext cx="605614" cy="1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1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 spc="-75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just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02406" indent="-202406" algn="just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Wingdings" panose="05000000000000000000" pitchFamily="2" charset="2"/>
        <a:buChar char="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335756" indent="-133350" algn="just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90000"/>
        <a:buFont typeface="Wingdings" panose="05000000000000000000" pitchFamily="2" charset="2"/>
        <a:buChar char="¢"/>
        <a:tabLst>
          <a:tab pos="335756" algn="l"/>
        </a:tabLst>
        <a:defRPr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471488" indent="-133350" algn="just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─"/>
        <a:defRPr sz="9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3840">
          <p15:clr>
            <a:srgbClr val="F26B43"/>
          </p15:clr>
        </p15:guide>
        <p15:guide id="3" pos="7219">
          <p15:clr>
            <a:srgbClr val="F26B43"/>
          </p15:clr>
        </p15:guide>
        <p15:guide id="4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17BEBF1C-279F-4A01-B2D8-5F40CC2466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" b="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357189" y="1923678"/>
            <a:ext cx="7923098" cy="864096"/>
          </a:xfrm>
        </p:spPr>
        <p:txBody>
          <a:bodyPr/>
          <a:lstStyle/>
          <a:p>
            <a:r>
              <a:rPr lang="en-US" dirty="0"/>
              <a:t>Water Utility Commitment </a:t>
            </a:r>
            <a:br>
              <a:rPr lang="en-US" dirty="0"/>
            </a:br>
            <a:r>
              <a:rPr lang="en-US" dirty="0"/>
              <a:t>for Resilient Cities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/>
          </p:nvPr>
        </p:nvSpPr>
        <p:spPr bwMode="gray">
          <a:xfrm>
            <a:off x="358775" y="2832854"/>
            <a:ext cx="7921625" cy="675000"/>
          </a:xfrm>
        </p:spPr>
        <p:txBody>
          <a:bodyPr/>
          <a:lstStyle/>
          <a:p>
            <a:r>
              <a:rPr lang="en-GB" dirty="0"/>
              <a:t>Maximilien PELLEGRINI, SUEZ</a:t>
            </a:r>
          </a:p>
          <a:p>
            <a:r>
              <a:rPr lang="en-US" b="1" dirty="0"/>
              <a:t>UNESCO Metropolitan “ECO – RISE” R2020 Colloquium</a:t>
            </a:r>
            <a:endParaRPr lang="fr-FR" dirty="0"/>
          </a:p>
          <a:p>
            <a:r>
              <a:rPr lang="en-US" i="1" dirty="0"/>
              <a:t>November 7 &amp; 8, 2019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Water Utility Commitment for Resilient Cities - UNESCO Colloquium - November, 7 2019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24368A89-9C7F-43A7-BE10-515E8145AD10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5BD3A0-B852-4D86-85D3-F96F12B9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22514"/>
            <a:ext cx="1368277" cy="81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>
          <a:xfrm>
            <a:off x="362358" y="245601"/>
            <a:ext cx="8101013" cy="936625"/>
          </a:xfrm>
        </p:spPr>
        <p:txBody>
          <a:bodyPr/>
          <a:lstStyle/>
          <a:p>
            <a:r>
              <a:rPr lang="en-GB" sz="1500" dirty="0">
                <a:solidFill>
                  <a:schemeClr val="accent5"/>
                </a:solidFill>
              </a:rPr>
              <a:t>Global warming effects on water: resource availability, infrastructures resilience issues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 bwMode="gray">
          <a:xfrm>
            <a:off x="684213" y="4786313"/>
            <a:ext cx="6696075" cy="350044"/>
          </a:xfrm>
        </p:spPr>
        <p:txBody>
          <a:bodyPr/>
          <a:lstStyle/>
          <a:p>
            <a:r>
              <a:rPr lang="en-US" altLang="fr-FR" dirty="0"/>
              <a:t>Water Utility Commitment for Resilient Cities - UNESCO Colloquium - November, 7 2019</a:t>
            </a:r>
            <a:endParaRPr lang="en-GB" alt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/>
              <a:pPr/>
              <a:t>2</a:t>
            </a:fld>
            <a:r>
              <a:rPr lang="en-GB" altLang="fr-FR" dirty="0"/>
              <a:t> I</a:t>
            </a:r>
          </a:p>
        </p:txBody>
      </p:sp>
      <p:pic>
        <p:nvPicPr>
          <p:cNvPr id="21" name="Picture 2" descr="RÃ©sultat de recherche d'images pour &quot;climat 2018&quot;">
            <a:extLst>
              <a:ext uri="{FF2B5EF4-FFF2-40B4-BE49-F238E27FC236}">
                <a16:creationId xmlns:a16="http://schemas.microsoft.com/office/drawing/2014/main" id="{47C96BA6-9D4C-44BB-A108-A2B20E73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0" y="699542"/>
            <a:ext cx="2971414" cy="17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85B4E15-F837-4F99-890A-EC39E1BAB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9" y="2545835"/>
            <a:ext cx="2717280" cy="16600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92E35B3-BCE9-4161-8FFA-A81010A1D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528" y="745635"/>
            <a:ext cx="5421705" cy="13363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2CBD3C-3EF2-4F6E-9FC5-49D1BC78C394}"/>
              </a:ext>
            </a:extLst>
          </p:cNvPr>
          <p:cNvSpPr/>
          <p:nvPr/>
        </p:nvSpPr>
        <p:spPr>
          <a:xfrm>
            <a:off x="3923928" y="21296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kern="0" dirty="0">
                <a:solidFill>
                  <a:srgbClr val="3D466C"/>
                </a:solidFill>
                <a:latin typeface="Arial"/>
              </a:rPr>
              <a:t>Example of a </a:t>
            </a:r>
            <a:r>
              <a:rPr lang="en-US" sz="800" b="1" kern="0" dirty="0">
                <a:solidFill>
                  <a:srgbClr val="3D466C"/>
                </a:solidFill>
                <a:latin typeface="Arial"/>
              </a:rPr>
              <a:t>climate projection</a:t>
            </a:r>
            <a:r>
              <a:rPr lang="en-US" sz="800" kern="0" dirty="0">
                <a:solidFill>
                  <a:srgbClr val="3D466C"/>
                </a:solidFill>
                <a:latin typeface="Arial"/>
              </a:rPr>
              <a:t>. Number of days over 25°C/year at different times to come. </a:t>
            </a:r>
            <a:r>
              <a:rPr lang="en-US" sz="800" i="1" kern="0" dirty="0" err="1">
                <a:solidFill>
                  <a:srgbClr val="3D466C"/>
                </a:solidFill>
                <a:latin typeface="Arial"/>
              </a:rPr>
              <a:t>Météo</a:t>
            </a:r>
            <a:r>
              <a:rPr lang="en-US" sz="800" i="1" kern="0" dirty="0">
                <a:solidFill>
                  <a:srgbClr val="3D466C"/>
                </a:solidFill>
                <a:latin typeface="Arial"/>
              </a:rPr>
              <a:t>-France / CNRM2014: </a:t>
            </a:r>
            <a:r>
              <a:rPr lang="en-US" sz="800" i="1" kern="0" dirty="0" err="1">
                <a:solidFill>
                  <a:srgbClr val="3D466C"/>
                </a:solidFill>
                <a:latin typeface="Arial"/>
              </a:rPr>
              <a:t>Aladin</a:t>
            </a:r>
            <a:r>
              <a:rPr lang="en-US" sz="800" i="1" kern="0" dirty="0">
                <a:solidFill>
                  <a:srgbClr val="3D466C"/>
                </a:solidFill>
                <a:latin typeface="Arial"/>
              </a:rPr>
              <a:t> model from </a:t>
            </a:r>
            <a:r>
              <a:rPr lang="en-US" sz="800" i="1" kern="0" dirty="0" err="1">
                <a:solidFill>
                  <a:srgbClr val="3D466C"/>
                </a:solidFill>
                <a:latin typeface="Arial"/>
              </a:rPr>
              <a:t>Météo</a:t>
            </a:r>
            <a:r>
              <a:rPr lang="en-US" sz="800" i="1" kern="0" dirty="0">
                <a:solidFill>
                  <a:srgbClr val="3D466C"/>
                </a:solidFill>
                <a:latin typeface="Arial"/>
              </a:rPr>
              <a:t>-France. RCP 8.5. Drias-climat.fr.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2B18A6-4660-41D4-A0D3-B52FDC1F2C21}"/>
              </a:ext>
            </a:extLst>
          </p:cNvPr>
          <p:cNvSpPr/>
          <p:nvPr/>
        </p:nvSpPr>
        <p:spPr>
          <a:xfrm>
            <a:off x="358775" y="4319297"/>
            <a:ext cx="341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kern="0" dirty="0">
                <a:solidFill>
                  <a:srgbClr val="3D466C"/>
                </a:solidFill>
                <a:latin typeface="Arial"/>
              </a:rPr>
              <a:t>20 Sept. 2019: </a:t>
            </a:r>
            <a:r>
              <a:rPr lang="fr-FR" sz="800" b="1" kern="0" dirty="0">
                <a:solidFill>
                  <a:srgbClr val="3D466C"/>
                </a:solidFill>
                <a:latin typeface="Arial"/>
              </a:rPr>
              <a:t>Record </a:t>
            </a:r>
            <a:r>
              <a:rPr lang="fr-FR" sz="800" b="1" kern="0" dirty="0" err="1">
                <a:solidFill>
                  <a:srgbClr val="3D466C"/>
                </a:solidFill>
                <a:latin typeface="Arial"/>
              </a:rPr>
              <a:t>with</a:t>
            </a:r>
            <a:r>
              <a:rPr lang="fr-FR" sz="800" b="1" kern="0" dirty="0">
                <a:solidFill>
                  <a:srgbClr val="3D466C"/>
                </a:solidFill>
                <a:latin typeface="Arial"/>
              </a:rPr>
              <a:t> 88 French dpt </a:t>
            </a:r>
            <a:r>
              <a:rPr lang="fr-FR" sz="800" b="1" kern="0" dirty="0" err="1">
                <a:solidFill>
                  <a:srgbClr val="3D466C"/>
                </a:solidFill>
                <a:latin typeface="Arial"/>
              </a:rPr>
              <a:t>under</a:t>
            </a:r>
            <a:r>
              <a:rPr lang="fr-FR" sz="800" b="1" kern="0" dirty="0">
                <a:solidFill>
                  <a:srgbClr val="3D466C"/>
                </a:solidFill>
                <a:latin typeface="Arial"/>
              </a:rPr>
              <a:t> water restriction</a:t>
            </a:r>
            <a:r>
              <a:rPr lang="fr-FR" sz="800" kern="0" dirty="0">
                <a:solidFill>
                  <a:srgbClr val="3D466C"/>
                </a:solidFill>
                <a:latin typeface="Arial"/>
              </a:rPr>
              <a:t>. 213 </a:t>
            </a:r>
            <a:r>
              <a:rPr lang="fr-FR" sz="800" kern="0" dirty="0" err="1">
                <a:solidFill>
                  <a:srgbClr val="3D466C"/>
                </a:solidFill>
                <a:latin typeface="Arial"/>
              </a:rPr>
              <a:t>regulations</a:t>
            </a:r>
            <a:r>
              <a:rPr lang="fr-FR" sz="800" kern="0" dirty="0">
                <a:solidFill>
                  <a:srgbClr val="3D466C"/>
                </a:solidFill>
                <a:latin typeface="Arial"/>
              </a:rPr>
              <a:t>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341197C-D18A-40F1-ABEF-E5EB67047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2750901"/>
            <a:ext cx="2088540" cy="14072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F79489F-C9D0-4C0C-ACAF-F5847F0E8731}"/>
              </a:ext>
            </a:extLst>
          </p:cNvPr>
          <p:cNvSpPr/>
          <p:nvPr/>
        </p:nvSpPr>
        <p:spPr>
          <a:xfrm>
            <a:off x="3563888" y="4158179"/>
            <a:ext cx="2232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3D466C"/>
                </a:solidFill>
                <a:latin typeface="Arial"/>
              </a:rPr>
              <a:t>Var river, in Saint-Laurent-du-Var, July 2019</a:t>
            </a:r>
            <a:endParaRPr lang="en-US" sz="800" i="1" kern="0" dirty="0">
              <a:solidFill>
                <a:srgbClr val="3D466C"/>
              </a:solidFill>
              <a:latin typeface="Arial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2C875DF3-C5F2-4DC8-8522-4EC32098B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3300" y="2745821"/>
            <a:ext cx="2511999" cy="141235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B330F43-3527-42BF-BAB6-0D6FF5D94BB3}"/>
              </a:ext>
            </a:extLst>
          </p:cNvPr>
          <p:cNvSpPr/>
          <p:nvPr/>
        </p:nvSpPr>
        <p:spPr>
          <a:xfrm>
            <a:off x="5991600" y="4472126"/>
            <a:ext cx="2564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0" dirty="0">
                <a:solidFill>
                  <a:srgbClr val="3D466C"/>
                </a:solidFill>
                <a:latin typeface="Arial"/>
              </a:rPr>
              <a:t>Floods in </a:t>
            </a:r>
            <a:r>
              <a:rPr lang="en-US" sz="800" kern="0" dirty="0" err="1">
                <a:solidFill>
                  <a:srgbClr val="3D466C"/>
                </a:solidFill>
                <a:latin typeface="Arial"/>
              </a:rPr>
              <a:t>Cagnes</a:t>
            </a:r>
            <a:r>
              <a:rPr lang="en-US" sz="800" kern="0" dirty="0">
                <a:solidFill>
                  <a:srgbClr val="3D466C"/>
                </a:solidFill>
                <a:latin typeface="Arial"/>
              </a:rPr>
              <a:t>-sur-Mer and Saint Laurent du Var, Sept. 2017</a:t>
            </a:r>
            <a:endParaRPr lang="en-US" sz="800" i="1" kern="0" dirty="0">
              <a:solidFill>
                <a:srgbClr val="3D466C"/>
              </a:solid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D8E57C-B6F4-4775-9ACE-148A1A04E0FA}"/>
              </a:ext>
            </a:extLst>
          </p:cNvPr>
          <p:cNvSpPr/>
          <p:nvPr/>
        </p:nvSpPr>
        <p:spPr>
          <a:xfrm rot="20831795">
            <a:off x="3423525" y="2595536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Summer flows </a:t>
            </a:r>
          </a:p>
          <a:p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  <a:latin typeface="Arial" charset="0"/>
                <a:cs typeface="Arial" charset="0"/>
              </a:rPr>
              <a:t>30 to 60%</a:t>
            </a:r>
            <a:r>
              <a:rPr lang="fr-FR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>
          <a:xfrm>
            <a:off x="361327" y="232534"/>
            <a:ext cx="8101013" cy="936625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New challenges for cities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 bwMode="gray">
          <a:xfrm>
            <a:off x="751901" y="4891879"/>
            <a:ext cx="6696075" cy="350044"/>
          </a:xfrm>
        </p:spPr>
        <p:txBody>
          <a:bodyPr/>
          <a:lstStyle/>
          <a:p>
            <a:r>
              <a:rPr lang="en-US" altLang="fr-FR" sz="800" dirty="0"/>
              <a:t>Water Utility Commitment for Resilient Cities - UNESCO Colloquium - November, 7 2019</a:t>
            </a:r>
            <a:endParaRPr lang="en-GB" altLang="fr-FR" sz="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 bwMode="gray">
          <a:xfrm>
            <a:off x="0" y="4885816"/>
            <a:ext cx="684213" cy="350044"/>
          </a:xfrm>
        </p:spPr>
        <p:txBody>
          <a:bodyPr/>
          <a:lstStyle/>
          <a:p>
            <a:fld id="{F002F169-18FD-44E9-97D3-E92CE43342A9}" type="slidenum">
              <a:rPr lang="en-GB" altLang="fr-FR" smtClean="0"/>
              <a:pPr/>
              <a:t>3</a:t>
            </a:fld>
            <a:r>
              <a:rPr lang="en-GB" altLang="fr-FR" dirty="0"/>
              <a:t> 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217C0B-9DBF-41C5-85C5-CE00B5414F86}"/>
              </a:ext>
            </a:extLst>
          </p:cNvPr>
          <p:cNvSpPr txBox="1"/>
          <p:nvPr/>
        </p:nvSpPr>
        <p:spPr>
          <a:xfrm>
            <a:off x="3247451" y="1025505"/>
            <a:ext cx="2427814" cy="3064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5"/>
                </a:solidFill>
              </a:rPr>
              <a:t>QUALITY OF LIFE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9D8624-94AF-42AF-AC16-D0C6AB94F717}"/>
              </a:ext>
            </a:extLst>
          </p:cNvPr>
          <p:cNvSpPr txBox="1"/>
          <p:nvPr/>
        </p:nvSpPr>
        <p:spPr>
          <a:xfrm>
            <a:off x="6425550" y="1021936"/>
            <a:ext cx="2427815" cy="3064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5"/>
                </a:solidFill>
              </a:rPr>
              <a:t>ENVIRONMENT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F41DFE0-AE6C-4A27-AB0C-70B3559D9482}"/>
              </a:ext>
            </a:extLst>
          </p:cNvPr>
          <p:cNvSpPr txBox="1"/>
          <p:nvPr/>
        </p:nvSpPr>
        <p:spPr>
          <a:xfrm>
            <a:off x="539552" y="2973937"/>
            <a:ext cx="2374120" cy="3064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5"/>
                </a:solidFill>
              </a:rPr>
              <a:t>ECONOMY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457090-11A8-40D8-982B-93F0DAFD86A1}"/>
              </a:ext>
            </a:extLst>
          </p:cNvPr>
          <p:cNvSpPr/>
          <p:nvPr/>
        </p:nvSpPr>
        <p:spPr>
          <a:xfrm>
            <a:off x="3136844" y="1370015"/>
            <a:ext cx="148387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lvl="2" indent="-128588" defTabSz="944166">
              <a:spcBef>
                <a:spcPts val="900"/>
              </a:spcBef>
              <a:spcAft>
                <a:spcPts val="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fr-FR" altLang="fr-FR" sz="800" b="1" kern="0" dirty="0">
                <a:solidFill>
                  <a:srgbClr val="AADC14"/>
                </a:solidFill>
                <a:latin typeface="Arial"/>
              </a:rPr>
              <a:t>53% </a:t>
            </a:r>
            <a:r>
              <a:rPr lang="en-US" sz="800" kern="0" dirty="0">
                <a:solidFill>
                  <a:srgbClr val="3D466C"/>
                </a:solidFill>
                <a:latin typeface="Arial"/>
              </a:rPr>
              <a:t>of the world's population lives in cities/</a:t>
            </a:r>
            <a:r>
              <a:rPr lang="fr-FR" altLang="fr-FR" sz="800" b="1" kern="0" dirty="0">
                <a:solidFill>
                  <a:srgbClr val="AADC14"/>
                </a:solidFill>
                <a:latin typeface="Arial"/>
              </a:rPr>
              <a:t> 66%</a:t>
            </a:r>
            <a:r>
              <a:rPr lang="fr-FR" altLang="fr-FR" sz="800" kern="0" dirty="0">
                <a:solidFill>
                  <a:srgbClr val="3D466C"/>
                </a:solidFill>
                <a:latin typeface="Arial"/>
              </a:rPr>
              <a:t> by 2050 </a:t>
            </a:r>
            <a:endParaRPr lang="en-US" sz="800" kern="0" dirty="0">
              <a:solidFill>
                <a:srgbClr val="3D466C"/>
              </a:solidFill>
              <a:latin typeface="Arial"/>
            </a:endParaRPr>
          </a:p>
          <a:p>
            <a:pPr marL="128588" lvl="2" indent="-128588" defTabSz="944166">
              <a:spcBef>
                <a:spcPts val="900"/>
              </a:spcBef>
              <a:spcAft>
                <a:spcPts val="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fr-FR" altLang="fr-FR" sz="800" kern="0" dirty="0">
                <a:solidFill>
                  <a:srgbClr val="3D466C"/>
                </a:solidFill>
                <a:latin typeface="Arial"/>
              </a:rPr>
              <a:t>A</a:t>
            </a:r>
            <a:r>
              <a:rPr lang="en-US" altLang="fr-FR" sz="800" kern="0" dirty="0">
                <a:solidFill>
                  <a:srgbClr val="3D466C"/>
                </a:solidFill>
                <a:latin typeface="Arial"/>
              </a:rPr>
              <a:t> pronounced desire to improve their </a:t>
            </a:r>
            <a:r>
              <a:rPr lang="en-US" altLang="fr-FR" sz="800" b="1" kern="0" dirty="0">
                <a:solidFill>
                  <a:schemeClr val="accent6"/>
                </a:solidFill>
                <a:latin typeface="Arial"/>
              </a:rPr>
              <a:t>quality of life</a:t>
            </a:r>
            <a:endParaRPr lang="fr-FR" altLang="fr-FR" sz="800" b="1" kern="0" dirty="0">
              <a:solidFill>
                <a:schemeClr val="accent6"/>
              </a:solidFill>
              <a:latin typeface="Arial"/>
            </a:endParaRPr>
          </a:p>
          <a:p>
            <a:pPr marL="128588" lvl="2" indent="-128588" defTabSz="944166">
              <a:spcBef>
                <a:spcPts val="900"/>
              </a:spcBef>
              <a:spcAft>
                <a:spcPts val="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altLang="fr-FR" sz="800" kern="0" dirty="0">
                <a:solidFill>
                  <a:srgbClr val="3D466C"/>
                </a:solidFill>
                <a:latin typeface="Arial"/>
              </a:rPr>
              <a:t>Toward </a:t>
            </a:r>
            <a:r>
              <a:rPr lang="en-US" altLang="fr-FR" sz="800" b="1" kern="0" dirty="0">
                <a:solidFill>
                  <a:schemeClr val="accent6"/>
                </a:solidFill>
                <a:latin typeface="Arial"/>
              </a:rPr>
              <a:t>“City-as-a-Service”, </a:t>
            </a:r>
            <a:r>
              <a:rPr lang="en-US" altLang="fr-FR" sz="800" kern="0" dirty="0">
                <a:solidFill>
                  <a:srgbClr val="3D466C"/>
                </a:solidFill>
                <a:latin typeface="Arial"/>
              </a:rPr>
              <a:t>chrono-urbanism and “high societal quality”? </a:t>
            </a:r>
            <a:endParaRPr lang="fr-FR" altLang="fr-FR" sz="800" kern="0" dirty="0">
              <a:solidFill>
                <a:srgbClr val="3D466C"/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F1824-8C29-4E82-ABCA-C1857B0CD328}"/>
              </a:ext>
            </a:extLst>
          </p:cNvPr>
          <p:cNvSpPr/>
          <p:nvPr/>
        </p:nvSpPr>
        <p:spPr bwMode="auto">
          <a:xfrm>
            <a:off x="2352335" y="3377911"/>
            <a:ext cx="1438150" cy="104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lvl="2" indent="-128588" defTabSz="944166">
              <a:spcBef>
                <a:spcPts val="45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fr-FR" altLang="fr-FR" sz="800" b="1" kern="0" dirty="0">
                <a:solidFill>
                  <a:schemeClr val="accent6"/>
                </a:solidFill>
                <a:latin typeface="Arial"/>
              </a:rPr>
              <a:t>Budget </a:t>
            </a:r>
            <a:r>
              <a:rPr lang="fr-FR" altLang="fr-FR" sz="800" b="1" kern="0" dirty="0" err="1">
                <a:solidFill>
                  <a:schemeClr val="accent6"/>
                </a:solidFill>
                <a:latin typeface="Arial"/>
              </a:rPr>
              <a:t>constraints</a:t>
            </a:r>
            <a:r>
              <a:rPr lang="fr-FR" altLang="fr-FR" sz="800" b="1" kern="0" dirty="0">
                <a:solidFill>
                  <a:schemeClr val="accent6"/>
                </a:solidFill>
                <a:latin typeface="Arial"/>
              </a:rPr>
              <a:t> </a:t>
            </a:r>
            <a:r>
              <a:rPr lang="fr-FR" altLang="fr-FR" sz="800" kern="0" dirty="0">
                <a:solidFill>
                  <a:srgbClr val="3D466C"/>
                </a:solidFill>
                <a:latin typeface="Arial"/>
              </a:rPr>
              <a:t>and </a:t>
            </a:r>
            <a:r>
              <a:rPr lang="fr-FR" altLang="fr-FR" sz="800" kern="0" dirty="0" err="1">
                <a:solidFill>
                  <a:srgbClr val="3D466C"/>
                </a:solidFill>
                <a:latin typeface="Arial"/>
              </a:rPr>
              <a:t>transparency</a:t>
            </a:r>
            <a:endParaRPr lang="fr-FR" altLang="fr-FR" sz="800" kern="0" dirty="0">
              <a:solidFill>
                <a:srgbClr val="3D466C"/>
              </a:solidFill>
              <a:latin typeface="Arial"/>
            </a:endParaRPr>
          </a:p>
          <a:p>
            <a:pPr marL="128588" lvl="2" indent="-128588" defTabSz="944166">
              <a:spcBef>
                <a:spcPts val="900"/>
              </a:spcBef>
              <a:spcAft>
                <a:spcPts val="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fr-FR" altLang="fr-FR" sz="800" b="1" kern="0" dirty="0" err="1">
                <a:solidFill>
                  <a:srgbClr val="AADC14"/>
                </a:solidFill>
                <a:latin typeface="Arial"/>
              </a:rPr>
              <a:t>Attractivity</a:t>
            </a:r>
            <a:r>
              <a:rPr lang="fr-FR" altLang="fr-FR" sz="800" kern="0" dirty="0">
                <a:solidFill>
                  <a:srgbClr val="3D466C"/>
                </a:solidFill>
                <a:latin typeface="Arial"/>
              </a:rPr>
              <a:t> for </a:t>
            </a:r>
            <a:r>
              <a:rPr lang="fr-FR" altLang="fr-FR" sz="800" kern="0" dirty="0" err="1">
                <a:solidFill>
                  <a:srgbClr val="3D466C"/>
                </a:solidFill>
                <a:latin typeface="Arial"/>
              </a:rPr>
              <a:t>tourism</a:t>
            </a:r>
            <a:r>
              <a:rPr lang="fr-FR" altLang="fr-FR" sz="800" kern="0" dirty="0">
                <a:solidFill>
                  <a:srgbClr val="3D466C"/>
                </a:solidFill>
                <a:latin typeface="Arial"/>
              </a:rPr>
              <a:t>, </a:t>
            </a:r>
            <a:r>
              <a:rPr lang="fr-FR" altLang="fr-FR" sz="800" kern="0" dirty="0" err="1">
                <a:solidFill>
                  <a:srgbClr val="3D466C"/>
                </a:solidFill>
                <a:latin typeface="Arial"/>
              </a:rPr>
              <a:t>citizens</a:t>
            </a:r>
            <a:r>
              <a:rPr lang="fr-FR" altLang="fr-FR" sz="800" kern="0" dirty="0">
                <a:solidFill>
                  <a:srgbClr val="3D466C"/>
                </a:solidFill>
                <a:latin typeface="Arial"/>
              </a:rPr>
              <a:t>, business, </a:t>
            </a:r>
            <a:r>
              <a:rPr lang="fr-FR" altLang="fr-FR" sz="800" kern="0" dirty="0" err="1">
                <a:solidFill>
                  <a:srgbClr val="3D466C"/>
                </a:solidFill>
                <a:latin typeface="Arial"/>
              </a:rPr>
              <a:t>investors</a:t>
            </a:r>
            <a:endParaRPr lang="fr-FR" altLang="fr-FR" sz="800" kern="0" dirty="0">
              <a:solidFill>
                <a:srgbClr val="3D466C"/>
              </a:solidFill>
              <a:latin typeface="Arial"/>
            </a:endParaRPr>
          </a:p>
          <a:p>
            <a:pPr marL="128588" lvl="2" indent="-128588" defTabSz="944166">
              <a:spcBef>
                <a:spcPts val="45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fr-FR" altLang="fr-FR" sz="800" kern="0" dirty="0">
              <a:solidFill>
                <a:srgbClr val="030F40"/>
              </a:solidFill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73AAEC-653C-4749-9573-BECAA15FBE9F}"/>
              </a:ext>
            </a:extLst>
          </p:cNvPr>
          <p:cNvSpPr/>
          <p:nvPr/>
        </p:nvSpPr>
        <p:spPr>
          <a:xfrm>
            <a:off x="6319463" y="1428740"/>
            <a:ext cx="1429990" cy="1887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lvl="2" indent="-128588" defTabSz="944166">
              <a:spcBef>
                <a:spcPts val="9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800" dirty="0">
                <a:solidFill>
                  <a:srgbClr val="030F40"/>
                </a:solidFill>
              </a:rPr>
              <a:t>By 2030, </a:t>
            </a:r>
            <a:r>
              <a:rPr lang="en-US" sz="800" kern="0" dirty="0">
                <a:solidFill>
                  <a:srgbClr val="030F40"/>
                </a:solidFill>
                <a:latin typeface="Arial"/>
              </a:rPr>
              <a:t>the total surface area of </a:t>
            </a:r>
            <a:r>
              <a:rPr lang="en-US" sz="788" b="1" kern="0" dirty="0">
                <a:solidFill>
                  <a:schemeClr val="accent6"/>
                </a:solidFill>
                <a:latin typeface="Arial"/>
              </a:rPr>
              <a:t>urban areas X 3</a:t>
            </a:r>
          </a:p>
          <a:p>
            <a:pPr marL="128588" lvl="2" indent="-128588" defTabSz="944166">
              <a:spcBef>
                <a:spcPts val="9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altLang="fr-FR" sz="788" b="1" kern="0" dirty="0">
                <a:solidFill>
                  <a:schemeClr val="accent6"/>
                </a:solidFill>
                <a:latin typeface="Arial"/>
              </a:rPr>
              <a:t>80% </a:t>
            </a:r>
            <a:r>
              <a:rPr lang="en-US" altLang="fr-FR" sz="750" kern="0" dirty="0">
                <a:solidFill>
                  <a:schemeClr val="accent1"/>
                </a:solidFill>
                <a:latin typeface="Arial"/>
              </a:rPr>
              <a:t>is the increase in energy consumption by 2050</a:t>
            </a:r>
          </a:p>
          <a:p>
            <a:pPr marL="128588" lvl="2" indent="-128588" defTabSz="944166">
              <a:spcBef>
                <a:spcPts val="9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788" b="1" kern="0" dirty="0">
                <a:solidFill>
                  <a:schemeClr val="accent6"/>
                </a:solidFill>
                <a:latin typeface="Arial"/>
              </a:rPr>
              <a:t>55 % </a:t>
            </a:r>
            <a:r>
              <a:rPr lang="en-US" sz="750" kern="0" dirty="0">
                <a:solidFill>
                  <a:schemeClr val="accent1"/>
                </a:solidFill>
                <a:latin typeface="Arial"/>
              </a:rPr>
              <a:t>is the increase in water needs</a:t>
            </a:r>
          </a:p>
          <a:p>
            <a:pPr marL="128588" lvl="2" indent="-128588" defTabSz="944166">
              <a:spcBef>
                <a:spcPts val="9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n-US" altLang="fr-FR" sz="750" kern="0" dirty="0">
              <a:solidFill>
                <a:schemeClr val="accent1"/>
              </a:solidFill>
              <a:latin typeface="Arial"/>
            </a:endParaRPr>
          </a:p>
          <a:p>
            <a:pPr marL="128588" lvl="2" indent="-128588" defTabSz="944166">
              <a:spcBef>
                <a:spcPts val="9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fr-FR" altLang="fr-FR" sz="788" b="1" kern="0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22" name="Picture 2" descr="https://d30y9cdsu7xlg0.cloudfront.net/png/51609-200.png">
            <a:extLst>
              <a:ext uri="{FF2B5EF4-FFF2-40B4-BE49-F238E27FC236}">
                <a16:creationId xmlns:a16="http://schemas.microsoft.com/office/drawing/2014/main" id="{619D7FCD-FCBC-46ED-AD67-3EFB1CB5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91" y="495451"/>
            <a:ext cx="377778" cy="3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d30y9cdsu7xlg0.cloudfront.net/png/845148-200.png">
            <a:extLst>
              <a:ext uri="{FF2B5EF4-FFF2-40B4-BE49-F238E27FC236}">
                <a16:creationId xmlns:a16="http://schemas.microsoft.com/office/drawing/2014/main" id="{82063B32-5D57-44ED-959C-C2DFBD4F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10" y="2641591"/>
            <a:ext cx="327980" cy="3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ésultat de recherche d'images pour &quot;foule rue&quot;">
            <a:extLst>
              <a:ext uri="{FF2B5EF4-FFF2-40B4-BE49-F238E27FC236}">
                <a16:creationId xmlns:a16="http://schemas.microsoft.com/office/drawing/2014/main" id="{8E69872D-45E3-4AAC-A144-4DF47C28E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62" y="1579105"/>
            <a:ext cx="963102" cy="683522"/>
          </a:xfrm>
          <a:prstGeom prst="round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Résultat de recherche d'images pour &quot;finance&quot;">
            <a:extLst>
              <a:ext uri="{FF2B5EF4-FFF2-40B4-BE49-F238E27FC236}">
                <a16:creationId xmlns:a16="http://schemas.microsoft.com/office/drawing/2014/main" id="{95EEE831-3643-45F2-ABEA-35315244B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1205014" y="3482657"/>
            <a:ext cx="1116539" cy="798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Fichier:Parc de la Tête d'Or de Lyon - Vue des pelouses de la coupole.jpg">
            <a:extLst>
              <a:ext uri="{FF2B5EF4-FFF2-40B4-BE49-F238E27FC236}">
                <a16:creationId xmlns:a16="http://schemas.microsoft.com/office/drawing/2014/main" id="{60054FC0-9347-445C-B450-E6485E42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41" y="1500050"/>
            <a:ext cx="1050150" cy="7032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7D86A3E-BD25-45B3-B0B8-8CCDC954362D}"/>
              </a:ext>
            </a:extLst>
          </p:cNvPr>
          <p:cNvSpPr txBox="1"/>
          <p:nvPr/>
        </p:nvSpPr>
        <p:spPr>
          <a:xfrm>
            <a:off x="468313" y="1042561"/>
            <a:ext cx="2096677" cy="3064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5"/>
                </a:solidFill>
              </a:rPr>
              <a:t>GOVERNANCE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B4965D2-E681-44F8-8075-D573E162EF14}"/>
              </a:ext>
            </a:extLst>
          </p:cNvPr>
          <p:cNvSpPr txBox="1"/>
          <p:nvPr/>
        </p:nvSpPr>
        <p:spPr>
          <a:xfrm>
            <a:off x="4835767" y="2980869"/>
            <a:ext cx="2427815" cy="3064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5"/>
                </a:solidFill>
              </a:rPr>
              <a:t>CITIZEN PARTICIPATION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4DF70C-15AA-4EEC-98E4-4C7721FDA858}"/>
              </a:ext>
            </a:extLst>
          </p:cNvPr>
          <p:cNvSpPr/>
          <p:nvPr/>
        </p:nvSpPr>
        <p:spPr>
          <a:xfrm>
            <a:off x="1408440" y="1428740"/>
            <a:ext cx="16186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lvl="2" indent="-128588" defTabSz="944166">
              <a:spcBef>
                <a:spcPts val="900"/>
              </a:spcBef>
              <a:spcAft>
                <a:spcPts val="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fr-FR" sz="800" b="1" kern="0" dirty="0" err="1">
                <a:solidFill>
                  <a:srgbClr val="AADC14"/>
                </a:solidFill>
                <a:latin typeface="Arial"/>
              </a:rPr>
              <a:t>Centralised</a:t>
            </a:r>
            <a:r>
              <a:rPr lang="fr-FR" sz="800" b="1" kern="0" dirty="0">
                <a:solidFill>
                  <a:srgbClr val="AADC14"/>
                </a:solidFill>
                <a:latin typeface="Arial"/>
              </a:rPr>
              <a:t> </a:t>
            </a:r>
            <a:r>
              <a:rPr lang="fr-FR" sz="800" kern="0" dirty="0">
                <a:solidFill>
                  <a:srgbClr val="3D466C"/>
                </a:solidFill>
                <a:latin typeface="Arial"/>
              </a:rPr>
              <a:t>vs</a:t>
            </a:r>
            <a:r>
              <a:rPr lang="fr-FR" sz="800" b="1" kern="0" dirty="0">
                <a:solidFill>
                  <a:srgbClr val="AADC14"/>
                </a:solidFill>
                <a:latin typeface="Arial"/>
              </a:rPr>
              <a:t> </a:t>
            </a:r>
            <a:r>
              <a:rPr lang="fr-FR" sz="800" b="1" kern="0" dirty="0" err="1">
                <a:solidFill>
                  <a:srgbClr val="AADC14"/>
                </a:solidFill>
                <a:latin typeface="Arial"/>
              </a:rPr>
              <a:t>decentralised</a:t>
            </a:r>
            <a:r>
              <a:rPr lang="fr-FR" sz="800" b="1" kern="0" dirty="0">
                <a:solidFill>
                  <a:srgbClr val="AADC14"/>
                </a:solidFill>
                <a:latin typeface="Arial"/>
              </a:rPr>
              <a:t> </a:t>
            </a:r>
            <a:r>
              <a:rPr lang="fr-FR" sz="800" kern="0" dirty="0" err="1">
                <a:solidFill>
                  <a:srgbClr val="030F40"/>
                </a:solidFill>
                <a:latin typeface="Arial"/>
              </a:rPr>
              <a:t>governance</a:t>
            </a:r>
            <a:endParaRPr lang="fr-FR" altLang="fr-FR" sz="800" kern="0" dirty="0">
              <a:solidFill>
                <a:srgbClr val="030F40"/>
              </a:solidFill>
              <a:latin typeface="Arial"/>
            </a:endParaRPr>
          </a:p>
          <a:p>
            <a:pPr marL="128588" lvl="2" indent="-128588" defTabSz="944166">
              <a:spcBef>
                <a:spcPts val="900"/>
              </a:spcBef>
              <a:spcAft>
                <a:spcPts val="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fr-FR" sz="800" b="1" kern="0" dirty="0">
                <a:solidFill>
                  <a:srgbClr val="AADC14"/>
                </a:solidFill>
                <a:latin typeface="Arial"/>
              </a:rPr>
              <a:t>Stakeholders </a:t>
            </a:r>
            <a:r>
              <a:rPr lang="fr-FR" sz="800" kern="0" dirty="0" err="1">
                <a:solidFill>
                  <a:srgbClr val="030F40"/>
                </a:solidFill>
                <a:latin typeface="Arial"/>
              </a:rPr>
              <a:t>involvement</a:t>
            </a:r>
            <a:endParaRPr lang="fr-FR" sz="800" kern="0" dirty="0">
              <a:solidFill>
                <a:srgbClr val="030F40"/>
              </a:solidFill>
              <a:latin typeface="Arial"/>
            </a:endParaRPr>
          </a:p>
          <a:p>
            <a:pPr marL="128588" lvl="2" indent="-128588" defTabSz="944166">
              <a:spcBef>
                <a:spcPts val="900"/>
              </a:spcBef>
              <a:spcAft>
                <a:spcPts val="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sz="800" b="1" kern="0" dirty="0">
                <a:solidFill>
                  <a:srgbClr val="AADC14"/>
                </a:solidFill>
                <a:latin typeface="Arial"/>
              </a:rPr>
              <a:t>Innovative structures</a:t>
            </a:r>
            <a:r>
              <a:rPr lang="en-US" sz="800" dirty="0"/>
              <a:t> </a:t>
            </a:r>
            <a:r>
              <a:rPr lang="en-US" sz="800" kern="0" dirty="0">
                <a:solidFill>
                  <a:srgbClr val="030F40"/>
                </a:solidFill>
                <a:latin typeface="Arial"/>
              </a:rPr>
              <a:t>to manage projects to transform local policy</a:t>
            </a:r>
            <a:endParaRPr lang="fr-FR" altLang="fr-FR" sz="800" kern="0" dirty="0">
              <a:solidFill>
                <a:srgbClr val="030F40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B6A763-556A-48D7-869A-F623382937F5}"/>
              </a:ext>
            </a:extLst>
          </p:cNvPr>
          <p:cNvSpPr/>
          <p:nvPr/>
        </p:nvSpPr>
        <p:spPr>
          <a:xfrm>
            <a:off x="4887759" y="3503374"/>
            <a:ext cx="1575009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lvl="2" indent="-128588" defTabSz="944166">
              <a:spcBef>
                <a:spcPts val="9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fr-FR" sz="800" b="1" dirty="0">
                <a:solidFill>
                  <a:srgbClr val="AADC14"/>
                </a:solidFill>
              </a:rPr>
              <a:t>Participation</a:t>
            </a:r>
          </a:p>
          <a:p>
            <a:pPr marL="128588" lvl="2" indent="-128588" defTabSz="944166">
              <a:spcBef>
                <a:spcPts val="900"/>
              </a:spcBef>
              <a:spcAft>
                <a:spcPct val="30000"/>
              </a:spcAft>
              <a:buClr>
                <a:srgbClr val="AADC14"/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n-US" altLang="fr-FR" sz="788" b="1" kern="0" dirty="0">
                <a:solidFill>
                  <a:schemeClr val="accent6"/>
                </a:solidFill>
                <a:latin typeface="Arial"/>
              </a:rPr>
              <a:t>Inclusion</a:t>
            </a:r>
            <a:endParaRPr lang="fr-FR" altLang="fr-FR" sz="788" b="1" kern="0" dirty="0">
              <a:solidFill>
                <a:schemeClr val="accent6"/>
              </a:solidFill>
              <a:latin typeface="Arial"/>
            </a:endParaRPr>
          </a:p>
        </p:txBody>
      </p:sp>
      <p:pic>
        <p:nvPicPr>
          <p:cNvPr id="38" name="Picture 8" descr="https://d30y9cdsu7xlg0.cloudfront.net/png/66932-200.png">
            <a:extLst>
              <a:ext uri="{FF2B5EF4-FFF2-40B4-BE49-F238E27FC236}">
                <a16:creationId xmlns:a16="http://schemas.microsoft.com/office/drawing/2014/main" id="{3DB2A70A-7BA9-4D7A-B0CB-F42CF40B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63" y="2604506"/>
            <a:ext cx="343151" cy="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id="{5AA9DB7F-8CDB-43F5-AA73-15071C46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008" y="3416197"/>
            <a:ext cx="1234416" cy="8097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588000B-41F8-4E0D-80C3-27F0F19652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8462" y="614215"/>
            <a:ext cx="370725" cy="3873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E47820-08CA-4F78-BF71-E6F720B4A3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4334" y="467627"/>
            <a:ext cx="421605" cy="433426"/>
          </a:xfrm>
          <a:prstGeom prst="rect">
            <a:avLst/>
          </a:prstGeom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0F90AB1B-4C5A-43AA-8B38-2DBF40C2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27" y="1500050"/>
            <a:ext cx="1006434" cy="7276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droite 7"/>
          <p:cNvSpPr/>
          <p:nvPr/>
        </p:nvSpPr>
        <p:spPr>
          <a:xfrm>
            <a:off x="1943368" y="4447759"/>
            <a:ext cx="5256584" cy="541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10447" y="4580125"/>
            <a:ext cx="430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Water Utility Management at the </a:t>
            </a:r>
            <a:r>
              <a:rPr lang="fr-FR" sz="1200" dirty="0" err="1">
                <a:solidFill>
                  <a:schemeClr val="bg1"/>
                </a:solidFill>
              </a:rPr>
              <a:t>core</a:t>
            </a:r>
            <a:r>
              <a:rPr lang="fr-FR" sz="1200" dirty="0">
                <a:solidFill>
                  <a:schemeClr val="bg1"/>
                </a:solidFill>
              </a:rPr>
              <a:t> of </a:t>
            </a:r>
            <a:r>
              <a:rPr lang="fr-FR" sz="1200" dirty="0" err="1">
                <a:solidFill>
                  <a:schemeClr val="bg1"/>
                </a:solidFill>
              </a:rPr>
              <a:t>these</a:t>
            </a:r>
            <a:r>
              <a:rPr lang="fr-FR" sz="1200" dirty="0">
                <a:solidFill>
                  <a:schemeClr val="bg1"/>
                </a:solidFill>
              </a:rPr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248999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 bwMode="gray">
          <a:xfrm>
            <a:off x="342106" y="267938"/>
            <a:ext cx="8101013" cy="936625"/>
          </a:xfrm>
        </p:spPr>
        <p:txBody>
          <a:bodyPr/>
          <a:lstStyle/>
          <a:p>
            <a:r>
              <a:rPr lang="en-GB" dirty="0"/>
              <a:t>Our vision of the sustainable &amp; resilient city</a:t>
            </a:r>
          </a:p>
          <a:p>
            <a:r>
              <a:rPr lang="en-GB" sz="1500" b="0" dirty="0">
                <a:solidFill>
                  <a:schemeClr val="accent5"/>
                </a:solidFill>
              </a:rPr>
              <a:t>Many solutions, but we have to speed up…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dirty="0"/>
              <a:t>Water Utility Commitment for Resilient Cities - UNESCO Colloquium - November, 7 2019</a:t>
            </a:r>
            <a:endParaRPr lang="en-GB" alt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/>
              <a:pPr/>
              <a:t>4</a:t>
            </a:fld>
            <a:r>
              <a:rPr lang="en-GB" altLang="fr-FR" dirty="0"/>
              <a:t> I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F92BE58-06A6-423D-94EB-F179DB8A9EB6}"/>
              </a:ext>
            </a:extLst>
          </p:cNvPr>
          <p:cNvSpPr txBox="1">
            <a:spLocks/>
          </p:cNvSpPr>
          <p:nvPr/>
        </p:nvSpPr>
        <p:spPr bwMode="gray">
          <a:xfrm>
            <a:off x="4860034" y="1199282"/>
            <a:ext cx="1728192" cy="3239691"/>
          </a:xfrm>
          <a:prstGeom prst="rect">
            <a:avLst/>
          </a:prstGeom>
          <a:solidFill>
            <a:srgbClr val="030F40">
              <a:alpha val="60000"/>
            </a:srgbClr>
          </a:solidFill>
        </p:spPr>
        <p:txBody>
          <a:bodyPr/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500" b="1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 baseline="0">
                <a:solidFill>
                  <a:schemeClr val="accent5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1000" baseline="0">
                <a:solidFill>
                  <a:schemeClr val="accent5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800" baseline="0">
                <a:solidFill>
                  <a:schemeClr val="accent5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sz="800" baseline="0">
                <a:solidFill>
                  <a:schemeClr val="accent5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altLang="fr-FR" kern="0" dirty="0">
                <a:solidFill>
                  <a:schemeClr val="bg1"/>
                </a:solidFill>
              </a:rPr>
              <a:t>Be circular</a:t>
            </a:r>
          </a:p>
          <a:p>
            <a:pPr marL="0" lvl="1"/>
            <a:r>
              <a:rPr lang="en-GB" kern="0" dirty="0">
                <a:solidFill>
                  <a:schemeClr val="bg1"/>
                </a:solidFill>
              </a:rPr>
              <a:t>T</a:t>
            </a:r>
            <a:r>
              <a:rPr lang="en-US" kern="0" dirty="0">
                <a:solidFill>
                  <a:schemeClr val="bg1"/>
                </a:solidFill>
              </a:rPr>
              <a:t>o limit the use of scarce resources through circular economy</a:t>
            </a:r>
          </a:p>
          <a:p>
            <a:pPr lvl="2"/>
            <a:r>
              <a:rPr lang="en-GB" altLang="fr-FR" kern="0" dirty="0">
                <a:solidFill>
                  <a:schemeClr val="bg1"/>
                </a:solidFill>
              </a:rPr>
              <a:t>Material recovery</a:t>
            </a:r>
          </a:p>
          <a:p>
            <a:pPr lvl="2"/>
            <a:r>
              <a:rPr lang="en-GB" altLang="fr-FR" kern="0" dirty="0">
                <a:solidFill>
                  <a:schemeClr val="bg1"/>
                </a:solidFill>
              </a:rPr>
              <a:t>Energy recovery</a:t>
            </a:r>
          </a:p>
          <a:p>
            <a:pPr lvl="2"/>
            <a:endParaRPr lang="en-GB" altLang="fr-FR" kern="0" dirty="0">
              <a:solidFill>
                <a:schemeClr val="bg1"/>
              </a:solidFill>
            </a:endParaRPr>
          </a:p>
          <a:p>
            <a:pPr lvl="2"/>
            <a:endParaRPr lang="en-GB" altLang="fr-FR" kern="0" dirty="0">
              <a:solidFill>
                <a:schemeClr val="bg1"/>
              </a:solidFill>
            </a:endParaRP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756FB86-F4DC-4133-828E-D737E877E4AC}"/>
              </a:ext>
            </a:extLst>
          </p:cNvPr>
          <p:cNvSpPr txBox="1">
            <a:spLocks/>
          </p:cNvSpPr>
          <p:nvPr/>
        </p:nvSpPr>
        <p:spPr bwMode="gray">
          <a:xfrm>
            <a:off x="2555777" y="1199282"/>
            <a:ext cx="1872208" cy="3239691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/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500" b="1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 baseline="0">
                <a:solidFill>
                  <a:schemeClr val="accent5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1000" baseline="0">
                <a:solidFill>
                  <a:schemeClr val="accent5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800" baseline="0">
                <a:solidFill>
                  <a:schemeClr val="accent5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sz="800" baseline="0">
                <a:solidFill>
                  <a:schemeClr val="accent5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altLang="fr-FR" kern="0" dirty="0"/>
              <a:t>Adapt</a:t>
            </a:r>
          </a:p>
          <a:p>
            <a:pPr marL="0" lvl="1"/>
            <a:r>
              <a:rPr lang="en-GB" kern="0" dirty="0">
                <a:solidFill>
                  <a:srgbClr val="002060"/>
                </a:solidFill>
              </a:rPr>
              <a:t>T</a:t>
            </a:r>
            <a:r>
              <a:rPr lang="en-US" dirty="0">
                <a:solidFill>
                  <a:srgbClr val="002060"/>
                </a:solidFill>
              </a:rPr>
              <a:t>o the growing demand on water and to the challenges of Climate Change</a:t>
            </a:r>
          </a:p>
          <a:p>
            <a:pPr lvl="2"/>
            <a:r>
              <a:rPr lang="en-GB" altLang="fr-FR" kern="0" dirty="0" err="1"/>
              <a:t>Aquadvanced</a:t>
            </a:r>
            <a:r>
              <a:rPr lang="en-GB" altLang="fr-FR" kern="0" dirty="0"/>
              <a:t> solutions</a:t>
            </a:r>
          </a:p>
          <a:p>
            <a:pPr lvl="2"/>
            <a:r>
              <a:rPr lang="en-GB" altLang="fr-FR" kern="0" dirty="0"/>
              <a:t>Reuse</a:t>
            </a:r>
          </a:p>
          <a:p>
            <a:pPr lvl="2"/>
            <a:r>
              <a:rPr lang="en-GB" altLang="fr-FR" kern="0" dirty="0"/>
              <a:t>Artificial aquifer recharge</a:t>
            </a:r>
          </a:p>
          <a:p>
            <a:pPr lvl="2"/>
            <a:r>
              <a:rPr lang="en-GB" altLang="fr-FR" kern="0" dirty="0"/>
              <a:t>Desalination</a:t>
            </a:r>
          </a:p>
          <a:p>
            <a:pPr marL="0" lvl="2" indent="0">
              <a:buNone/>
            </a:pPr>
            <a:endParaRPr lang="en-GB" altLang="fr-FR" kern="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F23FCF-66AA-44C8-887F-850A07C5C07B}"/>
              </a:ext>
            </a:extLst>
          </p:cNvPr>
          <p:cNvGrpSpPr/>
          <p:nvPr/>
        </p:nvGrpSpPr>
        <p:grpSpPr>
          <a:xfrm>
            <a:off x="395536" y="1199282"/>
            <a:ext cx="2016224" cy="3244972"/>
            <a:chOff x="531084" y="1199282"/>
            <a:chExt cx="2016224" cy="3244972"/>
          </a:xfrm>
        </p:grpSpPr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C562E0D9-74E7-4ED9-9720-E13688EC863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31084" y="1199282"/>
              <a:ext cx="1728192" cy="3239691"/>
            </a:xfrm>
            <a:prstGeom prst="rect">
              <a:avLst/>
            </a:prstGeom>
            <a:solidFill>
              <a:srgbClr val="AADC14">
                <a:alpha val="60000"/>
              </a:srgbClr>
            </a:solidFill>
          </p:spPr>
          <p:txBody>
            <a:bodyPr/>
            <a:lstStyle>
              <a:lvl1pPr algn="l" defTabSz="1258888" rtl="0"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 sz="1500" b="1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algn="l" defTabSz="1258888" rtl="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200" baseline="0">
                  <a:solidFill>
                    <a:schemeClr val="accent5"/>
                  </a:solidFill>
                  <a:latin typeface="+mn-lt"/>
                  <a:cs typeface="+mn-cs"/>
                </a:defRPr>
              </a:lvl2pPr>
              <a:lvl3pPr marL="215900" indent="-215900" algn="l" defTabSz="1258888" rtl="0" eaLnBrk="0" fontAlgn="base" hangingPunct="0">
                <a:spcBef>
                  <a:spcPct val="30000"/>
                </a:spcBef>
                <a:spcAft>
                  <a:spcPct val="30000"/>
                </a:spcAft>
                <a:buClr>
                  <a:schemeClr val="accent6"/>
                </a:buClr>
                <a:buSzPct val="150000"/>
                <a:buFont typeface="Wingdings" pitchFamily="2" charset="2"/>
                <a:buChar char=""/>
                <a:defRPr sz="1000" baseline="0">
                  <a:solidFill>
                    <a:schemeClr val="accent5"/>
                  </a:solidFill>
                  <a:latin typeface="+mn-lt"/>
                  <a:cs typeface="+mn-cs"/>
                </a:defRPr>
              </a:lvl3pPr>
              <a:lvl4pPr marL="215900" indent="-196850" algn="l" defTabSz="1258888" rtl="0" eaLnBrk="0" fontAlgn="base" hangingPunct="0">
                <a:spcBef>
                  <a:spcPct val="30000"/>
                </a:spcBef>
                <a:spcAft>
                  <a:spcPct val="30000"/>
                </a:spcAft>
                <a:buClr>
                  <a:schemeClr val="accent6"/>
                </a:buClr>
                <a:buSzPct val="150000"/>
                <a:buFont typeface="Wingdings" pitchFamily="2" charset="2"/>
                <a:buChar char=""/>
                <a:defRPr sz="800" baseline="0">
                  <a:solidFill>
                    <a:schemeClr val="accent5"/>
                  </a:solidFill>
                  <a:latin typeface="+mn-lt"/>
                  <a:cs typeface="+mn-cs"/>
                </a:defRPr>
              </a:lvl4pPr>
              <a:lvl5pPr marL="431800" indent="-215900" algn="l" defTabSz="1258888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6"/>
                </a:buClr>
                <a:buFont typeface="Wingdings" pitchFamily="2" charset="2"/>
                <a:buChar char="l"/>
                <a:defRPr sz="800" baseline="0">
                  <a:solidFill>
                    <a:schemeClr val="accent5"/>
                  </a:solidFill>
                  <a:latin typeface="+mn-lt"/>
                  <a:cs typeface="+mn-cs"/>
                </a:defRPr>
              </a:lvl5pPr>
              <a:lvl6pPr marL="3692525" indent="-182563" algn="l" defTabSz="1258888" rt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l"/>
                <a:defRPr sz="1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4149725" indent="-182563" algn="l" defTabSz="1258888" rt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l"/>
                <a:defRPr sz="1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4606925" indent="-182563" algn="l" defTabSz="1258888" rt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l"/>
                <a:defRPr sz="1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5064125" indent="-182563" algn="l" defTabSz="1258888" rtl="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l"/>
                <a:defRPr sz="1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GB" altLang="fr-FR" kern="0" dirty="0"/>
                <a:t>Anticipate</a:t>
              </a:r>
            </a:p>
            <a:p>
              <a:pPr marL="0" lvl="1"/>
              <a:r>
                <a:rPr lang="en-GB" kern="0" dirty="0"/>
                <a:t>A</a:t>
              </a:r>
              <a:r>
                <a:rPr lang="fr-FR" kern="0" dirty="0" err="1"/>
                <a:t>nd</a:t>
              </a:r>
              <a:r>
                <a:rPr lang="fr-FR" kern="0" dirty="0"/>
                <a:t> model the city for planning </a:t>
              </a:r>
              <a:r>
                <a:rPr lang="fr-FR" kern="0" dirty="0" err="1"/>
                <a:t>its</a:t>
              </a:r>
              <a:r>
                <a:rPr lang="fr-FR" kern="0" dirty="0"/>
                <a:t> </a:t>
              </a:r>
              <a:r>
                <a:rPr lang="fr-FR" kern="0" dirty="0" err="1"/>
                <a:t>evolution</a:t>
              </a:r>
              <a:endParaRPr lang="fr-FR" kern="0" dirty="0"/>
            </a:p>
            <a:p>
              <a:pPr lvl="2">
                <a:buClr>
                  <a:srgbClr val="030F40"/>
                </a:buClr>
              </a:pPr>
              <a:r>
                <a:rPr lang="fr-FR" kern="0" dirty="0"/>
                <a:t>Global Master Planning</a:t>
              </a:r>
            </a:p>
            <a:p>
              <a:pPr lvl="2">
                <a:buClr>
                  <a:srgbClr val="030F40"/>
                </a:buClr>
              </a:pPr>
              <a:r>
                <a:rPr lang="fr-FR" kern="0" dirty="0" err="1"/>
                <a:t>Climate</a:t>
              </a:r>
              <a:r>
                <a:rPr lang="fr-FR" kern="0" dirty="0"/>
                <a:t> Change and </a:t>
              </a:r>
              <a:r>
                <a:rPr lang="fr-FR" kern="0" dirty="0" err="1"/>
                <a:t>Resilience</a:t>
              </a:r>
              <a:r>
                <a:rPr lang="fr-FR" kern="0" dirty="0"/>
                <a:t> Plan</a:t>
              </a:r>
            </a:p>
            <a:p>
              <a:pPr lvl="2">
                <a:buClr>
                  <a:srgbClr val="030F40"/>
                </a:buClr>
              </a:pPr>
              <a:r>
                <a:rPr lang="fr-FR" kern="0" dirty="0" err="1"/>
                <a:t>Dedicated</a:t>
              </a:r>
              <a:r>
                <a:rPr lang="fr-FR" kern="0" dirty="0"/>
                <a:t> </a:t>
              </a:r>
              <a:r>
                <a:rPr lang="fr-FR" kern="0" dirty="0" err="1"/>
                <a:t>environmental</a:t>
              </a:r>
              <a:r>
                <a:rPr lang="fr-FR" kern="0" dirty="0"/>
                <a:t> </a:t>
              </a:r>
              <a:r>
                <a:rPr lang="fr-FR" kern="0" dirty="0" err="1"/>
                <a:t>assessment</a:t>
              </a:r>
              <a:r>
                <a:rPr lang="fr-FR" kern="0" dirty="0"/>
                <a:t> </a:t>
              </a:r>
              <a:r>
                <a:rPr lang="fr-FR" kern="0" dirty="0" err="1"/>
                <a:t>tools</a:t>
              </a:r>
              <a:endParaRPr lang="en-GB" altLang="fr-FR" kern="0" dirty="0"/>
            </a:p>
          </p:txBody>
        </p:sp>
        <p:sp>
          <p:nvSpPr>
            <p:cNvPr id="5" name="Triangle isocèle 4">
              <a:extLst>
                <a:ext uri="{FF2B5EF4-FFF2-40B4-BE49-F238E27FC236}">
                  <a16:creationId xmlns:a16="http://schemas.microsoft.com/office/drawing/2014/main" id="{708AE7E2-F072-470F-BF69-28F4327D1FF8}"/>
                </a:ext>
              </a:extLst>
            </p:cNvPr>
            <p:cNvSpPr/>
            <p:nvPr/>
          </p:nvSpPr>
          <p:spPr>
            <a:xfrm rot="5400000">
              <a:off x="783446" y="2680393"/>
              <a:ext cx="3239691" cy="288032"/>
            </a:xfrm>
            <a:prstGeom prst="triangle">
              <a:avLst/>
            </a:prstGeom>
            <a:solidFill>
              <a:srgbClr val="AADC1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7DD79389-57BA-4F8F-9EC8-22C7C2DB7065}"/>
              </a:ext>
            </a:extLst>
          </p:cNvPr>
          <p:cNvSpPr/>
          <p:nvPr/>
        </p:nvSpPr>
        <p:spPr>
          <a:xfrm rot="5400000">
            <a:off x="2952156" y="2643796"/>
            <a:ext cx="3239691" cy="288032"/>
          </a:xfrm>
          <a:prstGeom prst="triangl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isocèle 22">
            <a:extLst>
              <a:ext uri="{FF2B5EF4-FFF2-40B4-BE49-F238E27FC236}">
                <a16:creationId xmlns:a16="http://schemas.microsoft.com/office/drawing/2014/main" id="{4A65ACB7-C85D-4A8C-84D1-A172A12B7479}"/>
              </a:ext>
            </a:extLst>
          </p:cNvPr>
          <p:cNvSpPr/>
          <p:nvPr/>
        </p:nvSpPr>
        <p:spPr>
          <a:xfrm rot="5400000">
            <a:off x="5112396" y="2643796"/>
            <a:ext cx="3239691" cy="288032"/>
          </a:xfrm>
          <a:prstGeom prst="triangle">
            <a:avLst/>
          </a:prstGeom>
          <a:solidFill>
            <a:srgbClr val="030F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A4EDD098-DC79-4DAD-9034-0EA5401CD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4"/>
          <a:stretch/>
        </p:blipFill>
        <p:spPr bwMode="auto">
          <a:xfrm>
            <a:off x="458529" y="3268899"/>
            <a:ext cx="1521181" cy="113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CDEAE0A5-AE65-436F-940C-42255BDE9A92}"/>
              </a:ext>
            </a:extLst>
          </p:cNvPr>
          <p:cNvSpPr txBox="1">
            <a:spLocks/>
          </p:cNvSpPr>
          <p:nvPr/>
        </p:nvSpPr>
        <p:spPr bwMode="gray">
          <a:xfrm>
            <a:off x="6985027" y="1160538"/>
            <a:ext cx="1728192" cy="3239691"/>
          </a:xfrm>
          <a:prstGeom prst="rect">
            <a:avLst/>
          </a:prstGeom>
          <a:solidFill>
            <a:srgbClr val="030F40"/>
          </a:solidFill>
        </p:spPr>
        <p:txBody>
          <a:bodyPr/>
          <a:lstStyle>
            <a:lvl1pPr algn="l" defTabSz="1258888" rtl="0"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 sz="1500" b="1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algn="l" defTabSz="1258888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 baseline="0">
                <a:solidFill>
                  <a:schemeClr val="accent5"/>
                </a:solidFill>
                <a:latin typeface="+mn-lt"/>
                <a:cs typeface="+mn-cs"/>
              </a:defRPr>
            </a:lvl2pPr>
            <a:lvl3pPr marL="215900" indent="-21590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1000" baseline="0">
                <a:solidFill>
                  <a:schemeClr val="accent5"/>
                </a:solidFill>
                <a:latin typeface="+mn-lt"/>
                <a:cs typeface="+mn-cs"/>
              </a:defRPr>
            </a:lvl3pPr>
            <a:lvl4pPr marL="215900" indent="-196850" algn="l" defTabSz="1258888" rtl="0" eaLnBrk="0" fontAlgn="base" hangingPunct="0">
              <a:spcBef>
                <a:spcPct val="30000"/>
              </a:spcBef>
              <a:spcAft>
                <a:spcPct val="30000"/>
              </a:spcAft>
              <a:buClr>
                <a:schemeClr val="accent6"/>
              </a:buClr>
              <a:buSzPct val="150000"/>
              <a:buFont typeface="Wingdings" pitchFamily="2" charset="2"/>
              <a:buChar char=""/>
              <a:defRPr sz="800" baseline="0">
                <a:solidFill>
                  <a:schemeClr val="accent5"/>
                </a:solidFill>
                <a:latin typeface="+mn-lt"/>
                <a:cs typeface="+mn-cs"/>
              </a:defRPr>
            </a:lvl4pPr>
            <a:lvl5pPr marL="431800" indent="-215900" algn="l" defTabSz="12588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sz="800" baseline="0">
                <a:solidFill>
                  <a:schemeClr val="accent5"/>
                </a:solidFill>
                <a:latin typeface="+mn-lt"/>
                <a:cs typeface="+mn-cs"/>
              </a:defRPr>
            </a:lvl5pPr>
            <a:lvl6pPr marL="36925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41497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46069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5064125" indent="-182563" algn="l" defTabSz="1258888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altLang="fr-FR" kern="0" dirty="0">
                <a:solidFill>
                  <a:schemeClr val="bg1"/>
                </a:solidFill>
              </a:rPr>
              <a:t>Include</a:t>
            </a:r>
          </a:p>
          <a:p>
            <a:pPr marL="0" lvl="1"/>
            <a:r>
              <a:rPr lang="en-GB" kern="0" dirty="0">
                <a:solidFill>
                  <a:schemeClr val="bg1"/>
                </a:solidFill>
              </a:rPr>
              <a:t>T</a:t>
            </a:r>
            <a:r>
              <a:rPr lang="en-US" kern="0" dirty="0">
                <a:solidFill>
                  <a:schemeClr val="bg1"/>
                </a:solidFill>
              </a:rPr>
              <a:t>o basic services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provided</a:t>
            </a:r>
            <a:r>
              <a:rPr lang="fr-FR" dirty="0">
                <a:solidFill>
                  <a:schemeClr val="bg1"/>
                </a:solidFill>
              </a:rPr>
              <a:t> to all </a:t>
            </a:r>
            <a:r>
              <a:rPr lang="fr-FR" dirty="0" err="1">
                <a:solidFill>
                  <a:schemeClr val="bg1"/>
                </a:solidFill>
              </a:rPr>
              <a:t>inhabitants</a:t>
            </a:r>
            <a:endParaRPr lang="en-US" kern="0" dirty="0">
              <a:solidFill>
                <a:schemeClr val="bg1"/>
              </a:solidFill>
            </a:endParaRPr>
          </a:p>
          <a:p>
            <a:pPr lvl="2"/>
            <a:r>
              <a:rPr lang="en-GB" altLang="fr-FR" kern="0" dirty="0">
                <a:solidFill>
                  <a:schemeClr val="bg1"/>
                </a:solidFill>
              </a:rPr>
              <a:t>Water social tariff schemes</a:t>
            </a:r>
            <a:endParaRPr lang="en-GB" altLang="fr-FR" sz="1500" kern="0" dirty="0">
              <a:solidFill>
                <a:schemeClr val="bg1"/>
              </a:solidFill>
            </a:endParaRPr>
          </a:p>
          <a:p>
            <a:pPr lvl="2"/>
            <a:r>
              <a:rPr lang="en-US" sz="1000" kern="0" dirty="0">
                <a:solidFill>
                  <a:schemeClr val="bg1"/>
                </a:solidFill>
              </a:rPr>
              <a:t>Dedicated solutions for non consolidated urban zones (Casablanca, Mumbai…)</a:t>
            </a:r>
          </a:p>
          <a:p>
            <a:pPr lvl="2"/>
            <a:endParaRPr lang="en-GB" altLang="fr-FR" kern="0" dirty="0">
              <a:solidFill>
                <a:schemeClr val="bg1"/>
              </a:solidFill>
            </a:endParaRPr>
          </a:p>
          <a:p>
            <a:pPr marL="0" lvl="2" indent="0">
              <a:buNone/>
            </a:pPr>
            <a:endParaRPr lang="en-GB" altLang="fr-FR" kern="0" dirty="0">
              <a:solidFill>
                <a:schemeClr val="bg1"/>
              </a:solidFill>
            </a:endParaRPr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4952DC56-93C1-427F-A77F-849290735291}"/>
              </a:ext>
            </a:extLst>
          </p:cNvPr>
          <p:cNvSpPr/>
          <p:nvPr/>
        </p:nvSpPr>
        <p:spPr>
          <a:xfrm rot="5400000">
            <a:off x="7237389" y="2605052"/>
            <a:ext cx="3239691" cy="288032"/>
          </a:xfrm>
          <a:prstGeom prst="triangle">
            <a:avLst/>
          </a:prstGeom>
          <a:solidFill>
            <a:srgbClr val="030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hlinkClick r:id="rId4" action="ppaction://hlinksldjump"/>
            <a:extLst>
              <a:ext uri="{FF2B5EF4-FFF2-40B4-BE49-F238E27FC236}">
                <a16:creationId xmlns:a16="http://schemas.microsoft.com/office/drawing/2014/main" id="{40FB7E69-DDC6-432A-A135-08D772342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34"/>
          <a:stretch/>
        </p:blipFill>
        <p:spPr>
          <a:xfrm>
            <a:off x="4894773" y="3572354"/>
            <a:ext cx="1592254" cy="8278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52FE9F7-9F25-44E0-A597-EDAC99046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352" y="3552482"/>
            <a:ext cx="1497601" cy="8454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D538B6-D83D-4D03-AD2C-B465D48722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538"/>
          <a:stretch/>
        </p:blipFill>
        <p:spPr>
          <a:xfrm>
            <a:off x="7032936" y="3552481"/>
            <a:ext cx="1536266" cy="8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84213" y="1059582"/>
            <a:ext cx="5794597" cy="38164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Business Alliance for Water and Climate – UN Global Compact</a:t>
            </a:r>
          </a:p>
          <a:p>
            <a:pPr lvl="2"/>
            <a:r>
              <a:rPr lang="en-GB" altLang="fr-FR" sz="1200" dirty="0"/>
              <a:t>Since 2015, SUEZ as co-funder</a:t>
            </a:r>
            <a:endParaRPr lang="en-US" sz="1200" dirty="0"/>
          </a:p>
          <a:p>
            <a:pPr lvl="2"/>
            <a:r>
              <a:rPr lang="en-GB" altLang="fr-FR" sz="1200" dirty="0"/>
              <a:t>51 signatories </a:t>
            </a:r>
            <a:r>
              <a:rPr lang="en-US" sz="1200" dirty="0"/>
              <a:t>to raising awareness of the business sector on water, catalyzing collaboration, and scaling critical lessons on water sustainability around the world</a:t>
            </a:r>
          </a:p>
          <a:p>
            <a:pPr marL="0" lvl="2" indent="0">
              <a:buNone/>
            </a:pPr>
            <a:r>
              <a:rPr lang="en-GB" altLang="fr-FR" sz="1400" b="1" dirty="0">
                <a:ea typeface="+mn-ea"/>
              </a:rPr>
              <a:t>OECD Water Governance Initiative</a:t>
            </a:r>
          </a:p>
          <a:p>
            <a:pPr lvl="2"/>
            <a:r>
              <a:rPr lang="en-US" sz="1200" dirty="0"/>
              <a:t>International multi-stakeholder network of members from the public, private and non-for-profit sector</a:t>
            </a:r>
            <a:endParaRPr lang="en-GB" altLang="fr-FR" sz="1200" dirty="0"/>
          </a:p>
          <a:p>
            <a:pPr lvl="2"/>
            <a:r>
              <a:rPr lang="en-GB" altLang="fr-FR" sz="1200" dirty="0"/>
              <a:t>Sharing good practices in support of better governance in water sector</a:t>
            </a:r>
          </a:p>
          <a:p>
            <a:pPr marL="0" lvl="2" indent="0">
              <a:buNone/>
            </a:pPr>
            <a:r>
              <a:rPr lang="en-GB" altLang="fr-FR" sz="1400" b="1" dirty="0">
                <a:ea typeface="+mn-ea"/>
              </a:rPr>
              <a:t>A strong partnership with UNESCO to f</a:t>
            </a:r>
            <a:r>
              <a:rPr lang="fr-FR" sz="1400" b="1" dirty="0" err="1">
                <a:ea typeface="+mn-ea"/>
              </a:rPr>
              <a:t>ight</a:t>
            </a:r>
            <a:r>
              <a:rPr lang="fr-FR" sz="1400" b="1" dirty="0">
                <a:ea typeface="+mn-ea"/>
              </a:rPr>
              <a:t> </a:t>
            </a:r>
            <a:r>
              <a:rPr lang="fr-FR" sz="1400" b="1" dirty="0" err="1">
                <a:ea typeface="+mn-ea"/>
              </a:rPr>
              <a:t>against</a:t>
            </a:r>
            <a:r>
              <a:rPr lang="fr-FR" sz="1400" b="1" dirty="0">
                <a:ea typeface="+mn-ea"/>
              </a:rPr>
              <a:t> </a:t>
            </a:r>
            <a:r>
              <a:rPr lang="fr-FR" sz="1400" b="1" dirty="0" err="1">
                <a:ea typeface="+mn-ea"/>
              </a:rPr>
              <a:t>oceans</a:t>
            </a:r>
            <a:r>
              <a:rPr lang="fr-FR" sz="1400" b="1" dirty="0">
                <a:ea typeface="+mn-ea"/>
              </a:rPr>
              <a:t> pollution</a:t>
            </a:r>
            <a:endParaRPr lang="en-GB" altLang="fr-FR" sz="1400" b="1" dirty="0">
              <a:ea typeface="+mn-ea"/>
            </a:endParaRPr>
          </a:p>
          <a:p>
            <a:pPr lvl="2"/>
            <a:r>
              <a:rPr lang="en-US" sz="1200" dirty="0"/>
              <a:t>Innovation and research with academics around specific topics such as oceans acidification and deoxygenation</a:t>
            </a:r>
          </a:p>
          <a:p>
            <a:pPr lvl="2"/>
            <a:r>
              <a:rPr lang="en-US" sz="1200" dirty="0"/>
              <a:t>To contribute to innovations and solutions, national and local politics, education and raising awareness among citizens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en-GB" altLang="fr-FR" sz="1400" b="1" dirty="0">
              <a:ea typeface="+mn-ea"/>
            </a:endParaRPr>
          </a:p>
          <a:p>
            <a:pPr marL="0" lvl="2" indent="0">
              <a:buNone/>
            </a:pPr>
            <a:endParaRPr lang="en-GB" altLang="fr-FR" sz="1400" b="1" dirty="0">
              <a:ea typeface="+mn-ea"/>
            </a:endParaRPr>
          </a:p>
          <a:p>
            <a:pPr lvl="2"/>
            <a:endParaRPr lang="en-US" sz="1200" dirty="0"/>
          </a:p>
          <a:p>
            <a:pPr marL="0" lvl="2" indent="0">
              <a:buNone/>
            </a:pPr>
            <a:r>
              <a:rPr lang="en-US" sz="1500" dirty="0">
                <a:ea typeface="+mn-ea"/>
              </a:rPr>
              <a:t> </a:t>
            </a:r>
            <a:endParaRPr lang="fr-FR" sz="1500" dirty="0">
              <a:ea typeface="+mn-ea"/>
            </a:endParaRPr>
          </a:p>
          <a:p>
            <a:pPr lvl="2"/>
            <a:endParaRPr lang="en-US" sz="1200" kern="1200" dirty="0">
              <a:solidFill>
                <a:srgbClr val="002060"/>
              </a:solidFill>
              <a:latin typeface="Roboto"/>
              <a:ea typeface="ＭＳ Ｐゴシック" charset="0"/>
            </a:endParaRPr>
          </a:p>
          <a:p>
            <a:pPr lvl="2"/>
            <a:endParaRPr lang="en-US" kern="1200" dirty="0">
              <a:solidFill>
                <a:srgbClr val="002060"/>
              </a:solidFill>
              <a:latin typeface="Roboto"/>
              <a:ea typeface="ＭＳ Ｐゴシック" charset="0"/>
            </a:endParaRPr>
          </a:p>
          <a:p>
            <a:endParaRPr lang="en-GB" alt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339726"/>
            <a:ext cx="7921625" cy="589756"/>
          </a:xfrm>
        </p:spPr>
        <p:txBody>
          <a:bodyPr>
            <a:normAutofit fontScale="92500" lnSpcReduction="10000"/>
          </a:bodyPr>
          <a:lstStyle/>
          <a:p>
            <a:pPr algn="l" defTabSz="1258888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dirty="0">
                <a:solidFill>
                  <a:srgbClr val="AADC14"/>
                </a:solidFill>
              </a:rPr>
              <a:t>Fostering collaborative actions</a:t>
            </a:r>
          </a:p>
          <a:p>
            <a:pPr lvl="1"/>
            <a:r>
              <a:rPr lang="en-US" dirty="0"/>
              <a:t>to scale-up the implementation of climate-responsible solutions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/>
              <a:t>Water Utility Commitment for Resilient Cities - UNESCO Colloquium - November, 7 2019</a:t>
            </a:r>
            <a:endParaRPr lang="en-GB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smtClean="0"/>
              <a:pPr/>
              <a:t>5</a:t>
            </a:fld>
            <a:r>
              <a:rPr lang="en-GB" altLang="fr-FR" dirty="0"/>
              <a:t> 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60D243-6C3C-4F04-A4AF-78E6DD93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38" y="923429"/>
            <a:ext cx="1785836" cy="10256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8F7772-2A1B-4713-B8A3-2D3B42569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63896"/>
            <a:ext cx="1781144" cy="6265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3A53AA-FD48-42FC-853E-32D6E778C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759" y="3138322"/>
            <a:ext cx="2065015" cy="14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altLang="fr-FR" dirty="0"/>
              <a:t>Thank you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 altLang="fr-FR"/>
              <a:t>Water Utility Commitment for Resilient Cities - UNESCO Colloquium - November, 7 2019</a:t>
            </a:r>
            <a:endParaRPr lang="en-GB" alt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2BC85812-F953-4AE8-878A-A89F38174EA6}" type="slidenum">
              <a:rPr lang="en-GB" altLang="fr-FR" smtClean="0"/>
              <a:pPr/>
              <a:t>6</a:t>
            </a:fld>
            <a:r>
              <a:rPr lang="en-GB" altLang="fr-FR" dirty="0"/>
              <a:t> 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2C5C84-3381-4FEC-82FC-19691ECDD5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354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_1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 and Subchapter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pitre_Fond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itre_Fond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itre_Fond_vert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_Layout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Pages de contenus">
  <a:themeElements>
    <a:clrScheme name="SUEZ">
      <a:dk1>
        <a:srgbClr val="000000"/>
      </a:dk1>
      <a:lt1>
        <a:srgbClr val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erture -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erture -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erture -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 et contenu 1">
        <a:dk1>
          <a:srgbClr val="000000"/>
        </a:dk1>
        <a:lt1>
          <a:srgbClr val="FFFFFF"/>
        </a:lt1>
        <a:dk2>
          <a:srgbClr val="BADB2A"/>
        </a:dk2>
        <a:lt2>
          <a:srgbClr val="030F40"/>
        </a:lt2>
        <a:accent1>
          <a:srgbClr val="030F40"/>
        </a:accent1>
        <a:accent2>
          <a:srgbClr val="C4DE51"/>
        </a:accent2>
        <a:accent3>
          <a:srgbClr val="FFFFFF"/>
        </a:accent3>
        <a:accent4>
          <a:srgbClr val="000000"/>
        </a:accent4>
        <a:accent5>
          <a:srgbClr val="AAAAAF"/>
        </a:accent5>
        <a:accent6>
          <a:srgbClr val="B1C949"/>
        </a:accent6>
        <a:hlink>
          <a:srgbClr val="ABAFBF"/>
        </a:hlink>
        <a:folHlink>
          <a:srgbClr val="E0E7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 - Page de texte">
  <a:themeElements>
    <a:clrScheme name="SE - Page de tex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 - Page de text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 - Page de tex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 - Page de tex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 - Page de tex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 - Page de tex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 - Page de tex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 - Page de tex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 - Page de tex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 - Page de tex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 - Page de tex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 - Page de tex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 - Page de tex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 - Page de tex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SUEZ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F40"/>
      </a:accent1>
      <a:accent2>
        <a:srgbClr val="AADC1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EN_SUEZ_version2010_16-9_v2</Template>
  <TotalTime>1256</TotalTime>
  <Words>515</Words>
  <Application>Microsoft Office PowerPoint</Application>
  <PresentationFormat>Affichage à l'écran (16:9)</PresentationFormat>
  <Paragraphs>84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Roboto</vt:lpstr>
      <vt:lpstr>Wingdings</vt:lpstr>
      <vt:lpstr>ヒラギノ角ゴ Pro W3</vt:lpstr>
      <vt:lpstr>Covers</vt:lpstr>
      <vt:lpstr>Chapter and Subchapter</vt:lpstr>
      <vt:lpstr>Content_Layout</vt:lpstr>
      <vt:lpstr>18_Pages de contenus</vt:lpstr>
      <vt:lpstr>SE - Page de texte</vt:lpstr>
      <vt:lpstr>Thème Office</vt:lpstr>
      <vt:lpstr>Water Utility Commitment  for Resilient Cities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Manager>SUEZ</Manager>
  <Company>SUEZ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SUEZ</dc:subject>
  <dc:creator>Bouquet, Olivia</dc:creator>
  <cp:lastModifiedBy>Bouquet, Olivia</cp:lastModifiedBy>
  <cp:revision>82</cp:revision>
  <cp:lastPrinted>2019-11-04T15:07:35Z</cp:lastPrinted>
  <dcterms:created xsi:type="dcterms:W3CDTF">2019-10-25T14:26:18Z</dcterms:created>
  <dcterms:modified xsi:type="dcterms:W3CDTF">2019-11-06T15:44:53Z</dcterms:modified>
</cp:coreProperties>
</file>