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4" r:id="rId2"/>
    <p:sldMasterId id="2147483687" r:id="rId3"/>
    <p:sldMasterId id="2147483740" r:id="rId4"/>
  </p:sldMasterIdLst>
  <p:notesMasterIdLst>
    <p:notesMasterId r:id="rId10"/>
  </p:notesMasterIdLst>
  <p:sldIdLst>
    <p:sldId id="381" r:id="rId5"/>
    <p:sldId id="4284" r:id="rId6"/>
    <p:sldId id="4285" r:id="rId7"/>
    <p:sldId id="4277" r:id="rId8"/>
    <p:sldId id="4282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79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D6"/>
    <a:srgbClr val="C9DDEF"/>
    <a:srgbClr val="C0F1FC"/>
    <a:srgbClr val="629DD1"/>
    <a:srgbClr val="F1D2B0"/>
    <a:srgbClr val="FAD551"/>
    <a:srgbClr val="D12D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34" autoAdjust="0"/>
    <p:restoredTop sz="83048" autoAdjust="0"/>
  </p:normalViewPr>
  <p:slideViewPr>
    <p:cSldViewPr snapToGrid="0" showGuides="1">
      <p:cViewPr varScale="1">
        <p:scale>
          <a:sx n="44" d="100"/>
          <a:sy n="44" d="100"/>
        </p:scale>
        <p:origin x="-706" y="-72"/>
      </p:cViewPr>
      <p:guideLst>
        <p:guide orient="horz" pos="179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6" d="100"/>
          <a:sy n="46" d="100"/>
        </p:scale>
        <p:origin x="2728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9AE41B-8A69-4C10-A278-EB80D3973A19}" type="doc">
      <dgm:prSet loTypeId="urn:microsoft.com/office/officeart/2005/8/layout/list1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1849A913-21DE-420D-8CCD-2DEF02ADD410}">
      <dgm:prSet/>
      <dgm:spPr>
        <a:xfrm>
          <a:off x="0" y="848372"/>
          <a:ext cx="1730573" cy="3682795"/>
        </a:xfrm>
        <a:solidFill>
          <a:srgbClr val="418AB3">
            <a:alpha val="7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l"/>
          <a:r>
            <a:rPr lang="en-US" b="1" dirty="0" smtClean="0">
              <a:solidFill>
                <a:schemeClr val="bg1"/>
              </a:solidFill>
            </a:rPr>
            <a:t>Strengthens technical skills through collaboration with leading universities and research centers.</a:t>
          </a:r>
          <a:endParaRPr lang="en-US" b="1" dirty="0">
            <a:solidFill>
              <a:schemeClr val="bg1"/>
            </a:solidFill>
            <a:latin typeface="Calibri"/>
            <a:ea typeface="+mn-ea"/>
            <a:cs typeface="+mn-cs"/>
          </a:endParaRPr>
        </a:p>
      </dgm:t>
    </dgm:pt>
    <dgm:pt modelId="{ECF295E5-A7F9-414F-8D38-819B49EB7502}" type="sibTrans" cxnId="{067305DF-34E1-4F19-BFF0-FB0287B9D3F5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AD352225-0B77-4D8E-9371-C615005C37B3}" type="parTrans" cxnId="{067305DF-34E1-4F19-BFF0-FB0287B9D3F5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37A9B75A-B562-40FF-991E-0347BFAF2FEB}">
      <dgm:prSet custT="1"/>
      <dgm:spPr>
        <a:xfrm>
          <a:off x="1971" y="1502"/>
          <a:ext cx="5482456" cy="597238"/>
        </a:xfrm>
        <a:solidFill>
          <a:srgbClr val="418AB3">
            <a:alpha val="80000"/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r>
            <a:rPr lang="en-US" sz="2800" b="1" dirty="0" smtClean="0"/>
            <a:t>1. Capacity Building Through Academia–Professional Bridging</a:t>
          </a:r>
          <a:endParaRPr lang="en-US" sz="32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B95631A6-50CA-443A-A31D-C0394092DF0A}" type="sibTrans" cxnId="{46316383-74A4-4614-8DCC-408410496627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17DF5622-2664-4A50-A0D6-D2689A3AD39E}" type="parTrans" cxnId="{46316383-74A4-4614-8DCC-408410496627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BE7326F9-F42B-43F0-915A-5BC8A7A78EFD}">
      <dgm:prSet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Creates a structured interface between academia and practitioners for co-development.</a:t>
          </a:r>
          <a:endParaRPr lang="fr-FR" b="1" dirty="0" smtClean="0">
            <a:solidFill>
              <a:schemeClr val="bg1"/>
            </a:solidFill>
          </a:endParaRPr>
        </a:p>
      </dgm:t>
    </dgm:pt>
    <dgm:pt modelId="{A9B9CC83-BCC7-4777-BED5-189E75130E52}" type="parTrans" cxnId="{2ABE1E48-F157-43DF-A1C8-E9FF2233D43D}">
      <dgm:prSet/>
      <dgm:spPr/>
      <dgm:t>
        <a:bodyPr/>
        <a:lstStyle/>
        <a:p>
          <a:endParaRPr lang="fr-FR"/>
        </a:p>
      </dgm:t>
    </dgm:pt>
    <dgm:pt modelId="{555B443A-1B19-4137-91BD-9365D6F2A6BF}" type="sibTrans" cxnId="{2ABE1E48-F157-43DF-A1C8-E9FF2233D43D}">
      <dgm:prSet/>
      <dgm:spPr/>
      <dgm:t>
        <a:bodyPr/>
        <a:lstStyle/>
        <a:p>
          <a:endParaRPr lang="fr-FR"/>
        </a:p>
      </dgm:t>
    </dgm:pt>
    <dgm:pt modelId="{112C64F4-CD91-4729-A98D-6C1A865BFE17}">
      <dgm:prSet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Academic partnerships (e.g., CY Paris Nanterre University, CYI, others).</a:t>
          </a:r>
          <a:endParaRPr lang="fr-FR" b="1" dirty="0" smtClean="0">
            <a:solidFill>
              <a:schemeClr val="bg1"/>
            </a:solidFill>
          </a:endParaRPr>
        </a:p>
      </dgm:t>
    </dgm:pt>
    <dgm:pt modelId="{ACDF4E6F-D704-431F-B8A1-4A5B37E67FD3}" type="parTrans" cxnId="{8FF66435-13E0-4FD8-9F18-9C665340F7D5}">
      <dgm:prSet/>
      <dgm:spPr/>
      <dgm:t>
        <a:bodyPr/>
        <a:lstStyle/>
        <a:p>
          <a:endParaRPr lang="fr-FR"/>
        </a:p>
      </dgm:t>
    </dgm:pt>
    <dgm:pt modelId="{6F2A609E-A8C4-4363-980D-CF6019BEBAF9}" type="sibTrans" cxnId="{8FF66435-13E0-4FD8-9F18-9C665340F7D5}">
      <dgm:prSet/>
      <dgm:spPr/>
      <dgm:t>
        <a:bodyPr/>
        <a:lstStyle/>
        <a:p>
          <a:endParaRPr lang="fr-FR"/>
        </a:p>
      </dgm:t>
    </dgm:pt>
    <dgm:pt modelId="{7112EA67-8B79-4CE0-88F0-9B84AB68F784}">
      <dgm:prSet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Specialized training for utilities, municipalities, agencies, and early-career professionals.</a:t>
          </a:r>
          <a:endParaRPr lang="fr-FR" b="1" dirty="0" smtClean="0">
            <a:solidFill>
              <a:schemeClr val="bg1"/>
            </a:solidFill>
          </a:endParaRPr>
        </a:p>
      </dgm:t>
    </dgm:pt>
    <dgm:pt modelId="{9C49B52B-A5C3-4762-AE0F-C973A2777B09}" type="parTrans" cxnId="{A1D4445B-720C-4A8A-B141-CCD673BC363A}">
      <dgm:prSet/>
      <dgm:spPr/>
      <dgm:t>
        <a:bodyPr/>
        <a:lstStyle/>
        <a:p>
          <a:endParaRPr lang="fr-FR"/>
        </a:p>
      </dgm:t>
    </dgm:pt>
    <dgm:pt modelId="{A35A9C9C-024B-4BE3-86ED-81DFD3379719}" type="sibTrans" cxnId="{A1D4445B-720C-4A8A-B141-CCD673BC363A}">
      <dgm:prSet/>
      <dgm:spPr/>
      <dgm:t>
        <a:bodyPr/>
        <a:lstStyle/>
        <a:p>
          <a:endParaRPr lang="fr-FR"/>
        </a:p>
      </dgm:t>
    </dgm:pt>
    <dgm:pt modelId="{6FE90068-7321-4D2B-8BD9-E2226234632C}">
      <dgm:prSet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Joint research linking scientific advances to practical water-sector needs.</a:t>
          </a:r>
          <a:endParaRPr lang="fr-FR" b="1" dirty="0" smtClean="0">
            <a:solidFill>
              <a:schemeClr val="bg1"/>
            </a:solidFill>
          </a:endParaRPr>
        </a:p>
      </dgm:t>
    </dgm:pt>
    <dgm:pt modelId="{317B0EFA-DDD3-4A57-B429-8E413F64ED3D}" type="parTrans" cxnId="{CAF5F231-9E52-4EC6-BCE3-C3E254E3D186}">
      <dgm:prSet/>
      <dgm:spPr/>
      <dgm:t>
        <a:bodyPr/>
        <a:lstStyle/>
        <a:p>
          <a:endParaRPr lang="fr-FR"/>
        </a:p>
      </dgm:t>
    </dgm:pt>
    <dgm:pt modelId="{DE4A406D-FD0F-4708-8D30-9984C8DE8D90}" type="sibTrans" cxnId="{CAF5F231-9E52-4EC6-BCE3-C3E254E3D186}">
      <dgm:prSet/>
      <dgm:spPr/>
      <dgm:t>
        <a:bodyPr/>
        <a:lstStyle/>
        <a:p>
          <a:endParaRPr lang="fr-FR"/>
        </a:p>
      </dgm:t>
    </dgm:pt>
    <dgm:pt modelId="{681329DE-3988-424A-BE91-635DC790C27A}">
      <dgm:prSet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Fellowships, workshops, exchange programs for mutual knowledge transfer.</a:t>
          </a:r>
          <a:endParaRPr lang="fr-FR" b="1" dirty="0" smtClean="0">
            <a:solidFill>
              <a:schemeClr val="bg1"/>
            </a:solidFill>
          </a:endParaRPr>
        </a:p>
      </dgm:t>
    </dgm:pt>
    <dgm:pt modelId="{AF98F29E-83F0-419F-A51D-7BA09AFCA29C}" type="parTrans" cxnId="{59C8B9D7-0BA3-44AC-BDED-FF112A8E3E3E}">
      <dgm:prSet/>
      <dgm:spPr/>
      <dgm:t>
        <a:bodyPr/>
        <a:lstStyle/>
        <a:p>
          <a:endParaRPr lang="fr-FR"/>
        </a:p>
      </dgm:t>
    </dgm:pt>
    <dgm:pt modelId="{8016C629-4481-4E85-A70D-CC9DA3D39BC2}" type="sibTrans" cxnId="{59C8B9D7-0BA3-44AC-BDED-FF112A8E3E3E}">
      <dgm:prSet/>
      <dgm:spPr/>
      <dgm:t>
        <a:bodyPr/>
        <a:lstStyle/>
        <a:p>
          <a:endParaRPr lang="fr-FR"/>
        </a:p>
      </dgm:t>
    </dgm:pt>
    <dgm:pt modelId="{ECE6D929-77E0-4F82-AF01-108D133E338A}">
      <dgm:prSet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Development of a shared knowledge hub with methodologies and case studies.</a:t>
          </a:r>
          <a:endParaRPr lang="fr-FR" b="1" dirty="0" smtClean="0">
            <a:solidFill>
              <a:schemeClr val="bg1"/>
            </a:solidFill>
          </a:endParaRPr>
        </a:p>
      </dgm:t>
    </dgm:pt>
    <dgm:pt modelId="{9DF782F1-709D-47E2-9A8D-91924477B801}" type="parTrans" cxnId="{63CA1BF6-693C-40C5-B81C-8A0FA6B28AE3}">
      <dgm:prSet/>
      <dgm:spPr/>
      <dgm:t>
        <a:bodyPr/>
        <a:lstStyle/>
        <a:p>
          <a:endParaRPr lang="fr-FR"/>
        </a:p>
      </dgm:t>
    </dgm:pt>
    <dgm:pt modelId="{57D7C3BE-E70D-4834-BA70-6AC2035F8010}" type="sibTrans" cxnId="{63CA1BF6-693C-40C5-B81C-8A0FA6B28AE3}">
      <dgm:prSet/>
      <dgm:spPr/>
      <dgm:t>
        <a:bodyPr/>
        <a:lstStyle/>
        <a:p>
          <a:endParaRPr lang="fr-FR"/>
        </a:p>
      </dgm:t>
    </dgm:pt>
    <dgm:pt modelId="{DDD76FE9-6D28-47D2-ACA2-647432F0C186}">
      <dgm:prSet/>
      <dgm:spPr/>
      <dgm:t>
        <a:bodyPr/>
        <a:lstStyle/>
        <a:p>
          <a:endParaRPr lang="fr-FR" b="1" dirty="0" smtClean="0">
            <a:solidFill>
              <a:schemeClr val="bg1"/>
            </a:solidFill>
          </a:endParaRPr>
        </a:p>
      </dgm:t>
    </dgm:pt>
    <dgm:pt modelId="{5966F631-DF71-4356-A23B-AA3BABBC6F30}" type="parTrans" cxnId="{7C6AC289-E239-48CD-899B-420DE791168A}">
      <dgm:prSet/>
      <dgm:spPr/>
      <dgm:t>
        <a:bodyPr/>
        <a:lstStyle/>
        <a:p>
          <a:endParaRPr lang="fr-FR"/>
        </a:p>
      </dgm:t>
    </dgm:pt>
    <dgm:pt modelId="{58ECE7C1-D9C3-45CE-B1F1-CAB30FBF5357}" type="sibTrans" cxnId="{7C6AC289-E239-48CD-899B-420DE791168A}">
      <dgm:prSet/>
      <dgm:spPr/>
      <dgm:t>
        <a:bodyPr/>
        <a:lstStyle/>
        <a:p>
          <a:endParaRPr lang="fr-FR"/>
        </a:p>
      </dgm:t>
    </dgm:pt>
    <dgm:pt modelId="{D3918194-0C93-4273-8E3D-FF2C59C11474}">
      <dgm:prSet/>
      <dgm:spPr>
        <a:xfrm>
          <a:off x="0" y="848372"/>
          <a:ext cx="1730573" cy="3682795"/>
        </a:xfrm>
        <a:solidFill>
          <a:srgbClr val="418AB3">
            <a:alpha val="7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l"/>
          <a:endParaRPr lang="en-US" b="1" dirty="0">
            <a:solidFill>
              <a:schemeClr val="bg1"/>
            </a:solidFill>
            <a:latin typeface="Calibri"/>
            <a:ea typeface="+mn-ea"/>
            <a:cs typeface="+mn-cs"/>
          </a:endParaRPr>
        </a:p>
      </dgm:t>
    </dgm:pt>
    <dgm:pt modelId="{666968A6-AE3F-47DF-B205-B61F36086D8D}" type="parTrans" cxnId="{D1AC118C-9F42-44EF-BF0F-12636186B5FA}">
      <dgm:prSet/>
      <dgm:spPr/>
      <dgm:t>
        <a:bodyPr/>
        <a:lstStyle/>
        <a:p>
          <a:endParaRPr lang="fr-FR"/>
        </a:p>
      </dgm:t>
    </dgm:pt>
    <dgm:pt modelId="{2FE9C921-2B87-4B28-AB74-3EFFE4CE9DD4}" type="sibTrans" cxnId="{D1AC118C-9F42-44EF-BF0F-12636186B5FA}">
      <dgm:prSet/>
      <dgm:spPr/>
      <dgm:t>
        <a:bodyPr/>
        <a:lstStyle/>
        <a:p>
          <a:endParaRPr lang="fr-FR"/>
        </a:p>
      </dgm:t>
    </dgm:pt>
    <dgm:pt modelId="{6F0A0C5F-EBB1-4030-B361-7E2A28A391F8}">
      <dgm:prSet/>
      <dgm:spPr/>
      <dgm:t>
        <a:bodyPr/>
        <a:lstStyle/>
        <a:p>
          <a:endParaRPr lang="fr-FR" b="1" dirty="0" smtClean="0">
            <a:solidFill>
              <a:schemeClr val="bg1"/>
            </a:solidFill>
          </a:endParaRPr>
        </a:p>
      </dgm:t>
    </dgm:pt>
    <dgm:pt modelId="{6287AB06-C048-48AB-A0ED-4AA67BC1F340}" type="parTrans" cxnId="{50E8EF3D-07A3-43CF-8244-A7FAF869FC06}">
      <dgm:prSet/>
      <dgm:spPr/>
      <dgm:t>
        <a:bodyPr/>
        <a:lstStyle/>
        <a:p>
          <a:endParaRPr lang="fr-FR"/>
        </a:p>
      </dgm:t>
    </dgm:pt>
    <dgm:pt modelId="{A1CB5119-B4D2-4D18-87FE-EB19C1ECD395}" type="sibTrans" cxnId="{50E8EF3D-07A3-43CF-8244-A7FAF869FC06}">
      <dgm:prSet/>
      <dgm:spPr/>
      <dgm:t>
        <a:bodyPr/>
        <a:lstStyle/>
        <a:p>
          <a:endParaRPr lang="fr-FR"/>
        </a:p>
      </dgm:t>
    </dgm:pt>
    <dgm:pt modelId="{4EACF5F7-C2A5-4CE9-A5A7-D1B48899BBA6}">
      <dgm:prSet/>
      <dgm:spPr/>
      <dgm:t>
        <a:bodyPr/>
        <a:lstStyle/>
        <a:p>
          <a:endParaRPr lang="fr-FR" b="1" dirty="0" smtClean="0">
            <a:solidFill>
              <a:schemeClr val="bg1"/>
            </a:solidFill>
          </a:endParaRPr>
        </a:p>
      </dgm:t>
    </dgm:pt>
    <dgm:pt modelId="{D3A5B284-D8D0-4EFF-BB42-9C265D7854E8}" type="parTrans" cxnId="{6567DCF3-B037-4D3B-AB2A-008E9736EBC2}">
      <dgm:prSet/>
      <dgm:spPr/>
      <dgm:t>
        <a:bodyPr/>
        <a:lstStyle/>
        <a:p>
          <a:endParaRPr lang="fr-FR"/>
        </a:p>
      </dgm:t>
    </dgm:pt>
    <dgm:pt modelId="{1B6401BF-A219-4573-809E-ACA2C8FE5448}" type="sibTrans" cxnId="{6567DCF3-B037-4D3B-AB2A-008E9736EBC2}">
      <dgm:prSet/>
      <dgm:spPr/>
      <dgm:t>
        <a:bodyPr/>
        <a:lstStyle/>
        <a:p>
          <a:endParaRPr lang="fr-FR"/>
        </a:p>
      </dgm:t>
    </dgm:pt>
    <dgm:pt modelId="{F61A0111-CC26-4522-91AD-E7D294303817}">
      <dgm:prSet/>
      <dgm:spPr/>
      <dgm:t>
        <a:bodyPr/>
        <a:lstStyle/>
        <a:p>
          <a:endParaRPr lang="fr-FR" b="1" dirty="0" smtClean="0">
            <a:solidFill>
              <a:schemeClr val="bg1"/>
            </a:solidFill>
          </a:endParaRPr>
        </a:p>
      </dgm:t>
    </dgm:pt>
    <dgm:pt modelId="{DC806A57-594B-4068-A5E7-D4B8C7B5865F}" type="parTrans" cxnId="{E3F5072E-D234-4B6E-B16B-F38B09DB0B5E}">
      <dgm:prSet/>
      <dgm:spPr/>
      <dgm:t>
        <a:bodyPr/>
        <a:lstStyle/>
        <a:p>
          <a:endParaRPr lang="fr-FR"/>
        </a:p>
      </dgm:t>
    </dgm:pt>
    <dgm:pt modelId="{33EA05FC-7D32-4072-A479-4B9DFD6C86F2}" type="sibTrans" cxnId="{E3F5072E-D234-4B6E-B16B-F38B09DB0B5E}">
      <dgm:prSet/>
      <dgm:spPr/>
      <dgm:t>
        <a:bodyPr/>
        <a:lstStyle/>
        <a:p>
          <a:endParaRPr lang="fr-FR"/>
        </a:p>
      </dgm:t>
    </dgm:pt>
    <dgm:pt modelId="{A4816E2C-EC86-4F32-9E45-8C62FBF29797}">
      <dgm:prSet/>
      <dgm:spPr/>
      <dgm:t>
        <a:bodyPr/>
        <a:lstStyle/>
        <a:p>
          <a:endParaRPr lang="fr-FR" b="1" dirty="0" smtClean="0">
            <a:solidFill>
              <a:schemeClr val="bg1"/>
            </a:solidFill>
          </a:endParaRPr>
        </a:p>
      </dgm:t>
    </dgm:pt>
    <dgm:pt modelId="{0EABF232-B25B-4FBD-93F9-D329B86D05EF}" type="parTrans" cxnId="{64E361AC-326C-49BA-BD63-FE388D01DD09}">
      <dgm:prSet/>
      <dgm:spPr/>
      <dgm:t>
        <a:bodyPr/>
        <a:lstStyle/>
        <a:p>
          <a:endParaRPr lang="fr-FR"/>
        </a:p>
      </dgm:t>
    </dgm:pt>
    <dgm:pt modelId="{602F4E83-41C9-4A0A-B98F-8992F5267465}" type="sibTrans" cxnId="{64E361AC-326C-49BA-BD63-FE388D01DD09}">
      <dgm:prSet/>
      <dgm:spPr/>
      <dgm:t>
        <a:bodyPr/>
        <a:lstStyle/>
        <a:p>
          <a:endParaRPr lang="fr-FR"/>
        </a:p>
      </dgm:t>
    </dgm:pt>
    <dgm:pt modelId="{F17A6040-2F0E-4D90-A8CA-743113B30FCF}">
      <dgm:prSet/>
      <dgm:spPr/>
      <dgm:t>
        <a:bodyPr/>
        <a:lstStyle/>
        <a:p>
          <a:endParaRPr lang="fr-FR" b="1" dirty="0" smtClean="0">
            <a:solidFill>
              <a:schemeClr val="bg1"/>
            </a:solidFill>
          </a:endParaRPr>
        </a:p>
      </dgm:t>
    </dgm:pt>
    <dgm:pt modelId="{595DC91B-7359-4126-89B3-40AD88049B97}" type="parTrans" cxnId="{50849B6F-B103-45DE-83B8-6DBC85C8113E}">
      <dgm:prSet/>
      <dgm:spPr/>
      <dgm:t>
        <a:bodyPr/>
        <a:lstStyle/>
        <a:p>
          <a:endParaRPr lang="fr-FR"/>
        </a:p>
      </dgm:t>
    </dgm:pt>
    <dgm:pt modelId="{B055FD84-D4CD-46A2-ACEB-2210A9C58BEA}" type="sibTrans" cxnId="{50849B6F-B103-45DE-83B8-6DBC85C8113E}">
      <dgm:prSet/>
      <dgm:spPr/>
      <dgm:t>
        <a:bodyPr/>
        <a:lstStyle/>
        <a:p>
          <a:endParaRPr lang="fr-FR"/>
        </a:p>
      </dgm:t>
    </dgm:pt>
    <dgm:pt modelId="{58633999-8A66-48DB-A451-E9C09D1F2530}">
      <dgm:prSet/>
      <dgm:spPr>
        <a:xfrm>
          <a:off x="0" y="848372"/>
          <a:ext cx="1730573" cy="3682795"/>
        </a:xfrm>
        <a:solidFill>
          <a:srgbClr val="418AB3">
            <a:alpha val="7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l"/>
          <a:endParaRPr lang="en-US" b="1" dirty="0">
            <a:solidFill>
              <a:schemeClr val="bg1"/>
            </a:solidFill>
            <a:latin typeface="Calibri"/>
            <a:ea typeface="+mn-ea"/>
            <a:cs typeface="+mn-cs"/>
          </a:endParaRPr>
        </a:p>
      </dgm:t>
    </dgm:pt>
    <dgm:pt modelId="{78FD2EBE-3C71-4C96-9A0D-25A12992F120}" type="parTrans" cxnId="{8CC72221-1FD4-45F9-AA86-F0D082C279FC}">
      <dgm:prSet/>
      <dgm:spPr/>
    </dgm:pt>
    <dgm:pt modelId="{23F538C8-1C62-4E6E-BEA2-BAC8B18BCDCC}" type="sibTrans" cxnId="{8CC72221-1FD4-45F9-AA86-F0D082C279FC}">
      <dgm:prSet/>
      <dgm:spPr/>
    </dgm:pt>
    <dgm:pt modelId="{3CF8B3AD-AAEE-4A99-8A45-FFCB1ABCC93A}" type="pres">
      <dgm:prSet presAssocID="{2A9AE41B-8A69-4C10-A278-EB80D3973A1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7D13AE-FAB5-462C-B1A0-CB189754C663}" type="pres">
      <dgm:prSet presAssocID="{37A9B75A-B562-40FF-991E-0347BFAF2FEB}" presName="parentLin" presStyleCnt="0"/>
      <dgm:spPr/>
      <dgm:t>
        <a:bodyPr/>
        <a:lstStyle/>
        <a:p>
          <a:endParaRPr lang="fr-FR"/>
        </a:p>
      </dgm:t>
    </dgm:pt>
    <dgm:pt modelId="{0EB6F756-2C6E-4C45-805F-6923495B9EAA}" type="pres">
      <dgm:prSet presAssocID="{37A9B75A-B562-40FF-991E-0347BFAF2FEB}" presName="parentLeftMargin" presStyleLbl="node1" presStyleIdx="0" presStyleCnt="1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fr-FR"/>
        </a:p>
      </dgm:t>
    </dgm:pt>
    <dgm:pt modelId="{D78B8C72-92F1-46EE-9B30-0300B55D4922}" type="pres">
      <dgm:prSet presAssocID="{37A9B75A-B562-40FF-991E-0347BFAF2FEB}" presName="parentText" presStyleLbl="node1" presStyleIdx="0" presStyleCnt="1" custScaleX="126518" custScaleY="16794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6A9365-5303-4DCA-BA31-A66F98BA7CEF}" type="pres">
      <dgm:prSet presAssocID="{37A9B75A-B562-40FF-991E-0347BFAF2FEB}" presName="negativeSpace" presStyleCnt="0"/>
      <dgm:spPr/>
      <dgm:t>
        <a:bodyPr/>
        <a:lstStyle/>
        <a:p>
          <a:endParaRPr lang="fr-FR"/>
        </a:p>
      </dgm:t>
    </dgm:pt>
    <dgm:pt modelId="{A2140FE4-40F4-4BD5-9BC7-14B4CFFFA3E9}" type="pres">
      <dgm:prSet presAssocID="{37A9B75A-B562-40FF-991E-0347BFAF2FEB}" presName="childText" presStyleLbl="conFgAcc1" presStyleIdx="0" presStyleCnt="1" custLinFactNeighborX="-2244" custLinFactNeighborY="76988">
        <dgm:presLayoutVars>
          <dgm:bulletEnabled val="1"/>
        </dgm:presLayoutVars>
      </dgm:prSet>
      <dgm:spPr>
        <a:prstGeom prst="flowChartProcess">
          <a:avLst/>
        </a:prstGeom>
      </dgm:spPr>
      <dgm:t>
        <a:bodyPr/>
        <a:lstStyle/>
        <a:p>
          <a:endParaRPr lang="fr-FR"/>
        </a:p>
      </dgm:t>
    </dgm:pt>
  </dgm:ptLst>
  <dgm:cxnLst>
    <dgm:cxn modelId="{50E8EF3D-07A3-43CF-8244-A7FAF869FC06}" srcId="{37A9B75A-B562-40FF-991E-0347BFAF2FEB}" destId="{6F0A0C5F-EBB1-4030-B361-7E2A28A391F8}" srcOrd="4" destOrd="0" parTransId="{6287AB06-C048-48AB-A0ED-4AA67BC1F340}" sibTransId="{A1CB5119-B4D2-4D18-87FE-EB19C1ECD395}"/>
    <dgm:cxn modelId="{64E361AC-326C-49BA-BD63-FE388D01DD09}" srcId="{37A9B75A-B562-40FF-991E-0347BFAF2FEB}" destId="{A4816E2C-EC86-4F32-9E45-8C62FBF29797}" srcOrd="10" destOrd="0" parTransId="{0EABF232-B25B-4FBD-93F9-D329B86D05EF}" sibTransId="{602F4E83-41C9-4A0A-B98F-8992F5267465}"/>
    <dgm:cxn modelId="{56CE9E36-C3A0-4E6C-8C03-3CF47C3599C5}" type="presOf" srcId="{681329DE-3988-424A-BE91-635DC790C27A}" destId="{A2140FE4-40F4-4BD5-9BC7-14B4CFFFA3E9}" srcOrd="0" destOrd="11" presId="urn:microsoft.com/office/officeart/2005/8/layout/list1"/>
    <dgm:cxn modelId="{4BC1050D-2E5F-4607-9039-496A16CAFE2F}" type="presOf" srcId="{112C64F4-CD91-4729-A98D-6C1A865BFE17}" destId="{A2140FE4-40F4-4BD5-9BC7-14B4CFFFA3E9}" srcOrd="0" destOrd="5" presId="urn:microsoft.com/office/officeart/2005/8/layout/list1"/>
    <dgm:cxn modelId="{CAF5F231-9E52-4EC6-BCE3-C3E254E3D186}" srcId="{37A9B75A-B562-40FF-991E-0347BFAF2FEB}" destId="{6FE90068-7321-4D2B-8BD9-E2226234632C}" srcOrd="9" destOrd="0" parTransId="{317B0EFA-DDD3-4A57-B429-8E413F64ED3D}" sibTransId="{DE4A406D-FD0F-4708-8D30-9984C8DE8D90}"/>
    <dgm:cxn modelId="{2ABE1E48-F157-43DF-A1C8-E9FF2233D43D}" srcId="{37A9B75A-B562-40FF-991E-0347BFAF2FEB}" destId="{BE7326F9-F42B-43F0-915A-5BC8A7A78EFD}" srcOrd="3" destOrd="0" parTransId="{A9B9CC83-BCC7-4777-BED5-189E75130E52}" sibTransId="{555B443A-1B19-4137-91BD-9365D6F2A6BF}"/>
    <dgm:cxn modelId="{F8E07782-5C1B-43C6-8C23-0003E73C43C1}" type="presOf" srcId="{37A9B75A-B562-40FF-991E-0347BFAF2FEB}" destId="{0EB6F756-2C6E-4C45-805F-6923495B9EAA}" srcOrd="0" destOrd="0" presId="urn:microsoft.com/office/officeart/2005/8/layout/list1"/>
    <dgm:cxn modelId="{6567DCF3-B037-4D3B-AB2A-008E9736EBC2}" srcId="{37A9B75A-B562-40FF-991E-0347BFAF2FEB}" destId="{4EACF5F7-C2A5-4CE9-A5A7-D1B48899BBA6}" srcOrd="6" destOrd="0" parTransId="{D3A5B284-D8D0-4EFF-BB42-9C265D7854E8}" sibTransId="{1B6401BF-A219-4573-809E-ACA2C8FE5448}"/>
    <dgm:cxn modelId="{FE97861D-6D88-493E-A7E6-DBE9ABB9B664}" type="presOf" srcId="{DDD76FE9-6D28-47D2-ACA2-647432F0C186}" destId="{A2140FE4-40F4-4BD5-9BC7-14B4CFFFA3E9}" srcOrd="0" destOrd="14" presId="urn:microsoft.com/office/officeart/2005/8/layout/list1"/>
    <dgm:cxn modelId="{E3F5072E-D234-4B6E-B16B-F38B09DB0B5E}" srcId="{37A9B75A-B562-40FF-991E-0347BFAF2FEB}" destId="{F61A0111-CC26-4522-91AD-E7D294303817}" srcOrd="8" destOrd="0" parTransId="{DC806A57-594B-4068-A5E7-D4B8C7B5865F}" sibTransId="{33EA05FC-7D32-4072-A479-4B9DFD6C86F2}"/>
    <dgm:cxn modelId="{EB0CC0FF-68E1-428A-883F-7AA31CA1B5D2}" type="presOf" srcId="{7112EA67-8B79-4CE0-88F0-9B84AB68F784}" destId="{A2140FE4-40F4-4BD5-9BC7-14B4CFFFA3E9}" srcOrd="0" destOrd="7" presId="urn:microsoft.com/office/officeart/2005/8/layout/list1"/>
    <dgm:cxn modelId="{53B5C8B9-8444-4D42-AAC7-46FAF3A43723}" type="presOf" srcId="{6FE90068-7321-4D2B-8BD9-E2226234632C}" destId="{A2140FE4-40F4-4BD5-9BC7-14B4CFFFA3E9}" srcOrd="0" destOrd="9" presId="urn:microsoft.com/office/officeart/2005/8/layout/list1"/>
    <dgm:cxn modelId="{31E79BB7-D9A2-40FE-A6E5-F4ADEE23B11C}" type="presOf" srcId="{58633999-8A66-48DB-A451-E9C09D1F2530}" destId="{A2140FE4-40F4-4BD5-9BC7-14B4CFFFA3E9}" srcOrd="0" destOrd="0" presId="urn:microsoft.com/office/officeart/2005/8/layout/list1"/>
    <dgm:cxn modelId="{59C8B9D7-0BA3-44AC-BDED-FF112A8E3E3E}" srcId="{37A9B75A-B562-40FF-991E-0347BFAF2FEB}" destId="{681329DE-3988-424A-BE91-635DC790C27A}" srcOrd="11" destOrd="0" parTransId="{AF98F29E-83F0-419F-A51D-7BA09AFCA29C}" sibTransId="{8016C629-4481-4E85-A70D-CC9DA3D39BC2}"/>
    <dgm:cxn modelId="{69A81840-845D-4774-9E46-66F0E93012D8}" type="presOf" srcId="{ECE6D929-77E0-4F82-AF01-108D133E338A}" destId="{A2140FE4-40F4-4BD5-9BC7-14B4CFFFA3E9}" srcOrd="0" destOrd="13" presId="urn:microsoft.com/office/officeart/2005/8/layout/list1"/>
    <dgm:cxn modelId="{DA6EDB2B-AB48-4777-A9B2-E2DC51C69742}" type="presOf" srcId="{BE7326F9-F42B-43F0-915A-5BC8A7A78EFD}" destId="{A2140FE4-40F4-4BD5-9BC7-14B4CFFFA3E9}" srcOrd="0" destOrd="3" presId="urn:microsoft.com/office/officeart/2005/8/layout/list1"/>
    <dgm:cxn modelId="{067305DF-34E1-4F19-BFF0-FB0287B9D3F5}" srcId="{37A9B75A-B562-40FF-991E-0347BFAF2FEB}" destId="{1849A913-21DE-420D-8CCD-2DEF02ADD410}" srcOrd="1" destOrd="0" parTransId="{AD352225-0B77-4D8E-9371-C615005C37B3}" sibTransId="{ECF295E5-A7F9-414F-8D38-819B49EB7502}"/>
    <dgm:cxn modelId="{F3C0417D-95B8-49C3-B596-452CA77B98DC}" type="presOf" srcId="{A4816E2C-EC86-4F32-9E45-8C62FBF29797}" destId="{A2140FE4-40F4-4BD5-9BC7-14B4CFFFA3E9}" srcOrd="0" destOrd="10" presId="urn:microsoft.com/office/officeart/2005/8/layout/list1"/>
    <dgm:cxn modelId="{A4431249-AAE6-4E81-8495-EFE6CA667211}" type="presOf" srcId="{1849A913-21DE-420D-8CCD-2DEF02ADD410}" destId="{A2140FE4-40F4-4BD5-9BC7-14B4CFFFA3E9}" srcOrd="0" destOrd="1" presId="urn:microsoft.com/office/officeart/2005/8/layout/list1"/>
    <dgm:cxn modelId="{D1AC118C-9F42-44EF-BF0F-12636186B5FA}" srcId="{37A9B75A-B562-40FF-991E-0347BFAF2FEB}" destId="{D3918194-0C93-4273-8E3D-FF2C59C11474}" srcOrd="2" destOrd="0" parTransId="{666968A6-AE3F-47DF-B205-B61F36086D8D}" sibTransId="{2FE9C921-2B87-4B28-AB74-3EFFE4CE9DD4}"/>
    <dgm:cxn modelId="{A445E6BC-4180-4BBC-BF45-7F0E06448D2B}" type="presOf" srcId="{2A9AE41B-8A69-4C10-A278-EB80D3973A19}" destId="{3CF8B3AD-AAEE-4A99-8A45-FFCB1ABCC93A}" srcOrd="0" destOrd="0" presId="urn:microsoft.com/office/officeart/2005/8/layout/list1"/>
    <dgm:cxn modelId="{994A9F1A-DC68-4675-9C2C-892AC6B9031A}" type="presOf" srcId="{37A9B75A-B562-40FF-991E-0347BFAF2FEB}" destId="{D78B8C72-92F1-46EE-9B30-0300B55D4922}" srcOrd="1" destOrd="0" presId="urn:microsoft.com/office/officeart/2005/8/layout/list1"/>
    <dgm:cxn modelId="{8CC72221-1FD4-45F9-AA86-F0D082C279FC}" srcId="{37A9B75A-B562-40FF-991E-0347BFAF2FEB}" destId="{58633999-8A66-48DB-A451-E9C09D1F2530}" srcOrd="0" destOrd="0" parTransId="{78FD2EBE-3C71-4C96-9A0D-25A12992F120}" sibTransId="{23F538C8-1C62-4E6E-BEA2-BAC8B18BCDCC}"/>
    <dgm:cxn modelId="{A1D4445B-720C-4A8A-B141-CCD673BC363A}" srcId="{37A9B75A-B562-40FF-991E-0347BFAF2FEB}" destId="{7112EA67-8B79-4CE0-88F0-9B84AB68F784}" srcOrd="7" destOrd="0" parTransId="{9C49B52B-A5C3-4762-AE0F-C973A2777B09}" sibTransId="{A35A9C9C-024B-4BE3-86ED-81DFD3379719}"/>
    <dgm:cxn modelId="{50849B6F-B103-45DE-83B8-6DBC85C8113E}" srcId="{37A9B75A-B562-40FF-991E-0347BFAF2FEB}" destId="{F17A6040-2F0E-4D90-A8CA-743113B30FCF}" srcOrd="12" destOrd="0" parTransId="{595DC91B-7359-4126-89B3-40AD88049B97}" sibTransId="{B055FD84-D4CD-46A2-ACEB-2210A9C58BEA}"/>
    <dgm:cxn modelId="{A7FB7426-BB54-4BA6-9EAA-67B714B7885D}" type="presOf" srcId="{F61A0111-CC26-4522-91AD-E7D294303817}" destId="{A2140FE4-40F4-4BD5-9BC7-14B4CFFFA3E9}" srcOrd="0" destOrd="8" presId="urn:microsoft.com/office/officeart/2005/8/layout/list1"/>
    <dgm:cxn modelId="{25EED30F-A80E-4656-B307-B0722FD1B02C}" type="presOf" srcId="{F17A6040-2F0E-4D90-A8CA-743113B30FCF}" destId="{A2140FE4-40F4-4BD5-9BC7-14B4CFFFA3E9}" srcOrd="0" destOrd="12" presId="urn:microsoft.com/office/officeart/2005/8/layout/list1"/>
    <dgm:cxn modelId="{63CA1BF6-693C-40C5-B81C-8A0FA6B28AE3}" srcId="{37A9B75A-B562-40FF-991E-0347BFAF2FEB}" destId="{ECE6D929-77E0-4F82-AF01-108D133E338A}" srcOrd="13" destOrd="0" parTransId="{9DF782F1-709D-47E2-9A8D-91924477B801}" sibTransId="{57D7C3BE-E70D-4834-BA70-6AC2035F8010}"/>
    <dgm:cxn modelId="{8FF66435-13E0-4FD8-9F18-9C665340F7D5}" srcId="{37A9B75A-B562-40FF-991E-0347BFAF2FEB}" destId="{112C64F4-CD91-4729-A98D-6C1A865BFE17}" srcOrd="5" destOrd="0" parTransId="{ACDF4E6F-D704-431F-B8A1-4A5B37E67FD3}" sibTransId="{6F2A609E-A8C4-4363-980D-CF6019BEBAF9}"/>
    <dgm:cxn modelId="{F47AB335-414F-41EB-B6F3-57C193FF1466}" type="presOf" srcId="{6F0A0C5F-EBB1-4030-B361-7E2A28A391F8}" destId="{A2140FE4-40F4-4BD5-9BC7-14B4CFFFA3E9}" srcOrd="0" destOrd="4" presId="urn:microsoft.com/office/officeart/2005/8/layout/list1"/>
    <dgm:cxn modelId="{E8C7AF75-4CFC-448E-9A4D-C118117E15D7}" type="presOf" srcId="{D3918194-0C93-4273-8E3D-FF2C59C11474}" destId="{A2140FE4-40F4-4BD5-9BC7-14B4CFFFA3E9}" srcOrd="0" destOrd="2" presId="urn:microsoft.com/office/officeart/2005/8/layout/list1"/>
    <dgm:cxn modelId="{2221CF24-2D16-4ADD-9FAE-705C770FB695}" type="presOf" srcId="{4EACF5F7-C2A5-4CE9-A5A7-D1B48899BBA6}" destId="{A2140FE4-40F4-4BD5-9BC7-14B4CFFFA3E9}" srcOrd="0" destOrd="6" presId="urn:microsoft.com/office/officeart/2005/8/layout/list1"/>
    <dgm:cxn modelId="{7C6AC289-E239-48CD-899B-420DE791168A}" srcId="{37A9B75A-B562-40FF-991E-0347BFAF2FEB}" destId="{DDD76FE9-6D28-47D2-ACA2-647432F0C186}" srcOrd="14" destOrd="0" parTransId="{5966F631-DF71-4356-A23B-AA3BABBC6F30}" sibTransId="{58ECE7C1-D9C3-45CE-B1F1-CAB30FBF5357}"/>
    <dgm:cxn modelId="{46316383-74A4-4614-8DCC-408410496627}" srcId="{2A9AE41B-8A69-4C10-A278-EB80D3973A19}" destId="{37A9B75A-B562-40FF-991E-0347BFAF2FEB}" srcOrd="0" destOrd="0" parTransId="{17DF5622-2664-4A50-A0D6-D2689A3AD39E}" sibTransId="{B95631A6-50CA-443A-A31D-C0394092DF0A}"/>
    <dgm:cxn modelId="{15A18328-F65A-4CAB-978C-36A19ED3E285}" type="presParOf" srcId="{3CF8B3AD-AAEE-4A99-8A45-FFCB1ABCC93A}" destId="{DA7D13AE-FAB5-462C-B1A0-CB189754C663}" srcOrd="0" destOrd="0" presId="urn:microsoft.com/office/officeart/2005/8/layout/list1"/>
    <dgm:cxn modelId="{70991240-FE75-4647-A41F-DEA33E34277E}" type="presParOf" srcId="{DA7D13AE-FAB5-462C-B1A0-CB189754C663}" destId="{0EB6F756-2C6E-4C45-805F-6923495B9EAA}" srcOrd="0" destOrd="0" presId="urn:microsoft.com/office/officeart/2005/8/layout/list1"/>
    <dgm:cxn modelId="{51539670-4771-4707-8499-F88C5F17B127}" type="presParOf" srcId="{DA7D13AE-FAB5-462C-B1A0-CB189754C663}" destId="{D78B8C72-92F1-46EE-9B30-0300B55D4922}" srcOrd="1" destOrd="0" presId="urn:microsoft.com/office/officeart/2005/8/layout/list1"/>
    <dgm:cxn modelId="{CC161590-E000-4B64-96F4-3E04DED28C33}" type="presParOf" srcId="{3CF8B3AD-AAEE-4A99-8A45-FFCB1ABCC93A}" destId="{996A9365-5303-4DCA-BA31-A66F98BA7CEF}" srcOrd="1" destOrd="0" presId="urn:microsoft.com/office/officeart/2005/8/layout/list1"/>
    <dgm:cxn modelId="{8E8ED958-AAE3-403F-AF09-5217225FB46D}" type="presParOf" srcId="{3CF8B3AD-AAEE-4A99-8A45-FFCB1ABCC93A}" destId="{A2140FE4-40F4-4BD5-9BC7-14B4CFFFA3E9}" srcOrd="2" destOrd="0" presId="urn:microsoft.com/office/officeart/2005/8/layout/list1"/>
  </dgm:cxnLst>
  <dgm:bg>
    <a:solidFill>
      <a:schemeClr val="bg1">
        <a:lumMod val="9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9309E4-1442-4A54-B046-93FE9F2CCF14}" type="doc">
      <dgm:prSet loTypeId="urn:microsoft.com/office/officeart/2005/8/layout/hList3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C9595638-A153-439B-B6F5-A66CF731B188}">
      <dgm:prSet phldrT="[Text]" custT="1"/>
      <dgm:spPr/>
      <dgm:t>
        <a:bodyPr/>
        <a:lstStyle/>
        <a:p>
          <a:pPr algn="l"/>
          <a:endParaRPr lang="en-US" sz="2000" dirty="0"/>
        </a:p>
      </dgm:t>
    </dgm:pt>
    <dgm:pt modelId="{865E2639-925D-4377-BC47-166A79D80D74}" type="parTrans" cxnId="{B45EB555-9655-4347-9C16-49E29E10327E}">
      <dgm:prSet/>
      <dgm:spPr/>
      <dgm:t>
        <a:bodyPr/>
        <a:lstStyle/>
        <a:p>
          <a:endParaRPr lang="en-US" sz="2000"/>
        </a:p>
      </dgm:t>
    </dgm:pt>
    <dgm:pt modelId="{1354ECB4-9700-42BE-80C6-28D6D0F2A864}" type="sibTrans" cxnId="{B45EB555-9655-4347-9C16-49E29E10327E}">
      <dgm:prSet/>
      <dgm:spPr/>
      <dgm:t>
        <a:bodyPr/>
        <a:lstStyle/>
        <a:p>
          <a:endParaRPr lang="en-US" sz="2000"/>
        </a:p>
      </dgm:t>
    </dgm:pt>
    <dgm:pt modelId="{D97F01F3-A532-463A-917E-C093774BC854}">
      <dgm:prSet custT="1"/>
      <dgm:spPr/>
      <dgm:t>
        <a:bodyPr/>
        <a:lstStyle/>
        <a:p>
          <a:pPr algn="l"/>
          <a:r>
            <a:rPr lang="fr-FR" sz="2000" b="1" dirty="0" err="1" smtClean="0"/>
            <a:t>Mobilizes</a:t>
          </a:r>
          <a:r>
            <a:rPr lang="fr-FR" sz="2000" b="1" dirty="0" smtClean="0"/>
            <a:t> expertise </a:t>
          </a:r>
          <a:r>
            <a:rPr lang="fr-FR" sz="2000" b="1" dirty="0" err="1" smtClean="0"/>
            <a:t>from</a:t>
          </a:r>
          <a:r>
            <a:rPr lang="fr-FR" sz="2000" b="1" dirty="0" smtClean="0"/>
            <a:t> utilities and associations (ACWUA, EPAL, Eau de Paris, and </a:t>
          </a:r>
          <a:r>
            <a:rPr lang="fr-FR" sz="2000" b="1" dirty="0" err="1" smtClean="0"/>
            <a:t>others</a:t>
          </a:r>
          <a:r>
            <a:rPr lang="fr-FR" sz="2000" b="1" dirty="0" smtClean="0"/>
            <a:t>).</a:t>
          </a:r>
        </a:p>
        <a:p>
          <a:pPr algn="l"/>
          <a:r>
            <a:rPr lang="en-US" sz="2000" b="1" dirty="0" smtClean="0"/>
            <a:t>Facilitates technical exchanges, best practices, and operational experience sharing.</a:t>
          </a:r>
          <a:endParaRPr lang="fr-FR" sz="2000" b="1" dirty="0" smtClean="0"/>
        </a:p>
        <a:p>
          <a:pPr algn="l"/>
          <a:r>
            <a:rPr lang="en-US" sz="2000" b="1" dirty="0" smtClean="0"/>
            <a:t>Utility-to-utility mentoring, site visits, and real-case simulations.</a:t>
          </a:r>
          <a:endParaRPr lang="fr-FR" sz="2000" b="1" dirty="0" smtClean="0"/>
        </a:p>
      </dgm:t>
    </dgm:pt>
    <dgm:pt modelId="{61A8DB69-54DA-4B7F-9772-ED722FA4CDCD}" type="parTrans" cxnId="{DB7E6508-CA1D-4961-A130-47BA13CF85D4}">
      <dgm:prSet/>
      <dgm:spPr/>
      <dgm:t>
        <a:bodyPr/>
        <a:lstStyle/>
        <a:p>
          <a:endParaRPr lang="en-US"/>
        </a:p>
      </dgm:t>
    </dgm:pt>
    <dgm:pt modelId="{CF005A69-F278-47E8-9E9E-531DB79F0C34}" type="sibTrans" cxnId="{DB7E6508-CA1D-4961-A130-47BA13CF85D4}">
      <dgm:prSet/>
      <dgm:spPr/>
      <dgm:t>
        <a:bodyPr/>
        <a:lstStyle/>
        <a:p>
          <a:endParaRPr lang="en-US"/>
        </a:p>
      </dgm:t>
    </dgm:pt>
    <dgm:pt modelId="{80B9A553-AEF2-4B3D-B46A-5472A7314454}">
      <dgm:prSet custT="1"/>
      <dgm:spPr/>
      <dgm:t>
        <a:bodyPr/>
        <a:lstStyle/>
        <a:p>
          <a:r>
            <a:rPr lang="en-US" sz="2000" b="1" dirty="0" smtClean="0">
              <a:solidFill>
                <a:srgbClr val="002060"/>
              </a:solidFill>
            </a:rPr>
            <a:t>Development of operational guidelines reflecting diverse field expertise.</a:t>
          </a:r>
        </a:p>
        <a:p>
          <a:pPr algn="l"/>
          <a:r>
            <a:rPr lang="en-US" sz="2000" b="1" dirty="0" smtClean="0">
              <a:solidFill>
                <a:srgbClr val="002060"/>
              </a:solidFill>
            </a:rPr>
            <a:t>Strengthening </a:t>
          </a:r>
          <a:r>
            <a:rPr lang="en-US" sz="2000" b="1" dirty="0" err="1" smtClean="0">
              <a:solidFill>
                <a:srgbClr val="002060"/>
              </a:solidFill>
            </a:rPr>
            <a:t>sectoral</a:t>
          </a:r>
          <a:r>
            <a:rPr lang="en-US" sz="2000" b="1" dirty="0" smtClean="0">
              <a:solidFill>
                <a:srgbClr val="002060"/>
              </a:solidFill>
            </a:rPr>
            <a:t> alliances for resilience, policy alignment, and service quality.</a:t>
          </a:r>
        </a:p>
        <a:p>
          <a:pPr algn="l"/>
          <a:r>
            <a:rPr lang="en-US" sz="2000" b="1" dirty="0" smtClean="0">
              <a:solidFill>
                <a:srgbClr val="002060"/>
              </a:solidFill>
            </a:rPr>
            <a:t>Ensures professional insights enrich academic training programs.</a:t>
          </a:r>
        </a:p>
        <a:p>
          <a:pPr algn="l"/>
          <a:endParaRPr lang="en-US" sz="2000" b="1" dirty="0">
            <a:solidFill>
              <a:srgbClr val="002060"/>
            </a:solidFill>
          </a:endParaRPr>
        </a:p>
      </dgm:t>
    </dgm:pt>
    <dgm:pt modelId="{042ACBE3-922F-4FE9-A00A-55701C8A707D}" type="parTrans" cxnId="{856CD48A-3BDF-4A8C-8FCE-E501983F841B}">
      <dgm:prSet/>
      <dgm:spPr/>
      <dgm:t>
        <a:bodyPr/>
        <a:lstStyle/>
        <a:p>
          <a:endParaRPr lang="en-US"/>
        </a:p>
      </dgm:t>
    </dgm:pt>
    <dgm:pt modelId="{652BA200-C93E-4C73-9577-1251B520D334}" type="sibTrans" cxnId="{856CD48A-3BDF-4A8C-8FCE-E501983F841B}">
      <dgm:prSet/>
      <dgm:spPr/>
      <dgm:t>
        <a:bodyPr/>
        <a:lstStyle/>
        <a:p>
          <a:endParaRPr lang="en-US"/>
        </a:p>
      </dgm:t>
    </dgm:pt>
    <dgm:pt modelId="{A13F0F8D-00A5-4783-AC97-65A83A6A8AF9}" type="pres">
      <dgm:prSet presAssocID="{279309E4-1442-4A54-B046-93FE9F2CCF1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60ABF30-B307-49C0-82B2-E7FCDDF1B4CD}" type="pres">
      <dgm:prSet presAssocID="{C9595638-A153-439B-B6F5-A66CF731B188}" presName="roof" presStyleLbl="dkBgShp" presStyleIdx="0" presStyleCnt="2" custScaleY="64133" custLinFactNeighborX="-2045" custLinFactNeighborY="24813"/>
      <dgm:spPr/>
      <dgm:t>
        <a:bodyPr/>
        <a:lstStyle/>
        <a:p>
          <a:endParaRPr lang="fr-FR"/>
        </a:p>
      </dgm:t>
    </dgm:pt>
    <dgm:pt modelId="{A007E525-87B8-4AB3-B056-761AD6A5D49A}" type="pres">
      <dgm:prSet presAssocID="{C9595638-A153-439B-B6F5-A66CF731B188}" presName="pillars" presStyleCnt="0"/>
      <dgm:spPr/>
      <dgm:t>
        <a:bodyPr/>
        <a:lstStyle/>
        <a:p>
          <a:endParaRPr lang="fr-FR"/>
        </a:p>
      </dgm:t>
    </dgm:pt>
    <dgm:pt modelId="{A51D170C-35E0-4493-8A52-0888CA9B1C0E}" type="pres">
      <dgm:prSet presAssocID="{C9595638-A153-439B-B6F5-A66CF731B188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5C4C46-9C4C-4921-AB46-02A0D4195A4D}" type="pres">
      <dgm:prSet presAssocID="{80B9A553-AEF2-4B3D-B46A-5472A7314454}" presName="pillarX" presStyleLbl="node1" presStyleIdx="1" presStyleCnt="2" custScaleX="10637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504069-1000-4572-9670-C6A3BF223051}" type="pres">
      <dgm:prSet presAssocID="{C9595638-A153-439B-B6F5-A66CF731B188}" presName="base" presStyleLbl="dkBgShp" presStyleIdx="1" presStyleCnt="2"/>
      <dgm:spPr/>
      <dgm:t>
        <a:bodyPr/>
        <a:lstStyle/>
        <a:p>
          <a:endParaRPr lang="fr-FR"/>
        </a:p>
      </dgm:t>
    </dgm:pt>
  </dgm:ptLst>
  <dgm:cxnLst>
    <dgm:cxn modelId="{3F561A37-5381-44F4-847B-7CD3A19E1A32}" type="presOf" srcId="{80B9A553-AEF2-4B3D-B46A-5472A7314454}" destId="{5F5C4C46-9C4C-4921-AB46-02A0D4195A4D}" srcOrd="0" destOrd="0" presId="urn:microsoft.com/office/officeart/2005/8/layout/hList3"/>
    <dgm:cxn modelId="{856CD48A-3BDF-4A8C-8FCE-E501983F841B}" srcId="{C9595638-A153-439B-B6F5-A66CF731B188}" destId="{80B9A553-AEF2-4B3D-B46A-5472A7314454}" srcOrd="1" destOrd="0" parTransId="{042ACBE3-922F-4FE9-A00A-55701C8A707D}" sibTransId="{652BA200-C93E-4C73-9577-1251B520D334}"/>
    <dgm:cxn modelId="{76D06122-6796-4AFB-877D-27C147016ECE}" type="presOf" srcId="{279309E4-1442-4A54-B046-93FE9F2CCF14}" destId="{A13F0F8D-00A5-4783-AC97-65A83A6A8AF9}" srcOrd="0" destOrd="0" presId="urn:microsoft.com/office/officeart/2005/8/layout/hList3"/>
    <dgm:cxn modelId="{DB7E6508-CA1D-4961-A130-47BA13CF85D4}" srcId="{C9595638-A153-439B-B6F5-A66CF731B188}" destId="{D97F01F3-A532-463A-917E-C093774BC854}" srcOrd="0" destOrd="0" parTransId="{61A8DB69-54DA-4B7F-9772-ED722FA4CDCD}" sibTransId="{CF005A69-F278-47E8-9E9E-531DB79F0C34}"/>
    <dgm:cxn modelId="{C07465A2-922B-49A4-963E-107E5FCDFD98}" type="presOf" srcId="{C9595638-A153-439B-B6F5-A66CF731B188}" destId="{560ABF30-B307-49C0-82B2-E7FCDDF1B4CD}" srcOrd="0" destOrd="0" presId="urn:microsoft.com/office/officeart/2005/8/layout/hList3"/>
    <dgm:cxn modelId="{FD405C8C-B319-49EE-A589-C626180AE4FB}" type="presOf" srcId="{D97F01F3-A532-463A-917E-C093774BC854}" destId="{A51D170C-35E0-4493-8A52-0888CA9B1C0E}" srcOrd="0" destOrd="0" presId="urn:microsoft.com/office/officeart/2005/8/layout/hList3"/>
    <dgm:cxn modelId="{B45EB555-9655-4347-9C16-49E29E10327E}" srcId="{279309E4-1442-4A54-B046-93FE9F2CCF14}" destId="{C9595638-A153-439B-B6F5-A66CF731B188}" srcOrd="0" destOrd="0" parTransId="{865E2639-925D-4377-BC47-166A79D80D74}" sibTransId="{1354ECB4-9700-42BE-80C6-28D6D0F2A864}"/>
    <dgm:cxn modelId="{97EF4E6F-8B32-4B38-BC83-10BAACEC26B9}" type="presParOf" srcId="{A13F0F8D-00A5-4783-AC97-65A83A6A8AF9}" destId="{560ABF30-B307-49C0-82B2-E7FCDDF1B4CD}" srcOrd="0" destOrd="0" presId="urn:microsoft.com/office/officeart/2005/8/layout/hList3"/>
    <dgm:cxn modelId="{9EBE4E22-C57D-4226-A034-5449EE5C2167}" type="presParOf" srcId="{A13F0F8D-00A5-4783-AC97-65A83A6A8AF9}" destId="{A007E525-87B8-4AB3-B056-761AD6A5D49A}" srcOrd="1" destOrd="0" presId="urn:microsoft.com/office/officeart/2005/8/layout/hList3"/>
    <dgm:cxn modelId="{A7E99FF1-6D73-4DC5-A8DE-E00F847E16D9}" type="presParOf" srcId="{A007E525-87B8-4AB3-B056-761AD6A5D49A}" destId="{A51D170C-35E0-4493-8A52-0888CA9B1C0E}" srcOrd="0" destOrd="0" presId="urn:microsoft.com/office/officeart/2005/8/layout/hList3"/>
    <dgm:cxn modelId="{714D283D-7AED-4719-9617-EC9C3259559A}" type="presParOf" srcId="{A007E525-87B8-4AB3-B056-761AD6A5D49A}" destId="{5F5C4C46-9C4C-4921-AB46-02A0D4195A4D}" srcOrd="1" destOrd="0" presId="urn:microsoft.com/office/officeart/2005/8/layout/hList3"/>
    <dgm:cxn modelId="{9F382F89-2542-4DA5-8112-561EF334D2DE}" type="presParOf" srcId="{A13F0F8D-00A5-4783-AC97-65A83A6A8AF9}" destId="{69504069-1000-4572-9670-C6A3BF22305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411415-13BA-4A78-8687-8916A50016A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8B472A07-CBEB-42B0-A17C-C18D319AE0C3}">
      <dgm:prSet custT="1"/>
      <dgm:spPr/>
      <dgm:t>
        <a:bodyPr/>
        <a:lstStyle/>
        <a:p>
          <a:pPr rtl="0"/>
          <a:r>
            <a:rPr lang="en-US" sz="1600" b="1" dirty="0" smtClean="0">
              <a:latin typeface="Calibri"/>
              <a:cs typeface="Calibri"/>
            </a:rPr>
            <a:t>- Strengthens capabilities for anticipating, monitoring, and responding to extreme events.</a:t>
          </a:r>
          <a:endParaRPr lang="fr-FR" sz="1600" b="1" dirty="0" smtClean="0">
            <a:latin typeface="Calibri"/>
            <a:cs typeface="Calibri"/>
          </a:endParaRPr>
        </a:p>
        <a:p>
          <a:r>
            <a:rPr lang="en-US" sz="1600" b="1" dirty="0" smtClean="0">
              <a:latin typeface="Calibri"/>
              <a:cs typeface="Calibri"/>
            </a:rPr>
            <a:t>- Establishment of scientific monitoring frameworks and early‑warning systems.</a:t>
          </a:r>
          <a:endParaRPr lang="fr-FR" sz="1600" b="1" dirty="0" smtClean="0">
            <a:latin typeface="Calibri"/>
            <a:cs typeface="Calibri"/>
          </a:endParaRPr>
        </a:p>
        <a:p>
          <a:r>
            <a:rPr lang="en-US" sz="1600" b="1" dirty="0" smtClean="0">
              <a:latin typeface="Calibri"/>
              <a:cs typeface="Calibri"/>
            </a:rPr>
            <a:t>- Integration of climate, hydrological, and operational data into unified platforms.</a:t>
          </a:r>
          <a:endParaRPr lang="fr-FR" sz="1600" b="1" dirty="0" smtClean="0">
            <a:latin typeface="Calibri"/>
            <a:cs typeface="Calibri"/>
          </a:endParaRPr>
        </a:p>
        <a:p>
          <a:pPr rtl="0"/>
          <a:endParaRPr lang="en-US" sz="1400" b="1" dirty="0"/>
        </a:p>
      </dgm:t>
    </dgm:pt>
    <dgm:pt modelId="{C0107FAE-F4B3-44CE-ADCB-813A485FE55F}" type="parTrans" cxnId="{182A8779-7B64-4A68-B7B0-075F56F3E7EE}">
      <dgm:prSet/>
      <dgm:spPr/>
      <dgm:t>
        <a:bodyPr/>
        <a:lstStyle/>
        <a:p>
          <a:endParaRPr lang="en-US" sz="1800" b="1"/>
        </a:p>
      </dgm:t>
    </dgm:pt>
    <dgm:pt modelId="{961568D1-1582-449B-90BB-1F95445C48DC}" type="sibTrans" cxnId="{182A8779-7B64-4A68-B7B0-075F56F3E7EE}">
      <dgm:prSet/>
      <dgm:spPr/>
      <dgm:t>
        <a:bodyPr/>
        <a:lstStyle/>
        <a:p>
          <a:endParaRPr lang="en-US" sz="1800" b="1"/>
        </a:p>
      </dgm:t>
    </dgm:pt>
    <dgm:pt modelId="{9E57A20A-9C55-4A66-8B04-4160B7F3F39E}">
      <dgm:prSet custT="1"/>
      <dgm:spPr/>
      <dgm:t>
        <a:bodyPr/>
        <a:lstStyle/>
        <a:p>
          <a:pPr rtl="0"/>
          <a:r>
            <a:rPr lang="en-US" sz="1800" b="1" dirty="0" smtClean="0">
              <a:solidFill>
                <a:schemeClr val="accent1">
                  <a:lumMod val="50000"/>
                </a:schemeClr>
              </a:solidFill>
            </a:rPr>
            <a:t>- Scenario analysis and risk assessment for climate-driven extreme events.</a:t>
          </a:r>
          <a:endParaRPr lang="fr-FR" sz="1800" b="1" dirty="0" smtClean="0">
            <a:solidFill>
              <a:schemeClr val="accent1">
                <a:lumMod val="50000"/>
              </a:schemeClr>
            </a:solidFill>
          </a:endParaRPr>
        </a:p>
        <a:p>
          <a:r>
            <a:rPr lang="en-US" sz="1800" b="1" dirty="0" smtClean="0">
              <a:solidFill>
                <a:schemeClr val="accent1">
                  <a:lumMod val="50000"/>
                </a:schemeClr>
              </a:solidFill>
            </a:rPr>
            <a:t>- Training in emergency preparedness, crisis management, and coordination.</a:t>
          </a:r>
          <a:endParaRPr lang="fr-FR" sz="1800" b="1" dirty="0" smtClean="0">
            <a:solidFill>
              <a:schemeClr val="accent1">
                <a:lumMod val="50000"/>
              </a:schemeClr>
            </a:solidFill>
          </a:endParaRPr>
        </a:p>
        <a:p>
          <a:r>
            <a:rPr lang="en-US" sz="1800" b="1" dirty="0" smtClean="0">
              <a:solidFill>
                <a:schemeClr val="accent1">
                  <a:lumMod val="50000"/>
                </a:schemeClr>
              </a:solidFill>
            </a:rPr>
            <a:t>- Pilot projects demonstrating innovative monitoring and response tools.</a:t>
          </a:r>
          <a:endParaRPr lang="fr-FR" sz="1800" b="1" dirty="0" smtClean="0">
            <a:solidFill>
              <a:schemeClr val="accent1">
                <a:lumMod val="50000"/>
              </a:schemeClr>
            </a:solidFill>
          </a:endParaRPr>
        </a:p>
        <a:p>
          <a:pPr rtl="0"/>
          <a:endParaRPr lang="en-US" sz="1400" b="1" dirty="0"/>
        </a:p>
      </dgm:t>
    </dgm:pt>
    <dgm:pt modelId="{5B01D414-D9EA-45C6-8688-63118561F75B}" type="parTrans" cxnId="{84488F00-E848-4710-A63E-5DF08B36C9A9}">
      <dgm:prSet/>
      <dgm:spPr/>
      <dgm:t>
        <a:bodyPr/>
        <a:lstStyle/>
        <a:p>
          <a:endParaRPr lang="en-US" sz="1800" b="1"/>
        </a:p>
      </dgm:t>
    </dgm:pt>
    <dgm:pt modelId="{0E3292DE-C6C8-4EEF-A48E-FEA36F2259FF}" type="sibTrans" cxnId="{84488F00-E848-4710-A63E-5DF08B36C9A9}">
      <dgm:prSet/>
      <dgm:spPr/>
      <dgm:t>
        <a:bodyPr/>
        <a:lstStyle/>
        <a:p>
          <a:endParaRPr lang="en-US" sz="1800" b="1"/>
        </a:p>
      </dgm:t>
    </dgm:pt>
    <dgm:pt modelId="{BE08EBC4-7588-44BD-BC84-E32FDC674F82}" type="pres">
      <dgm:prSet presAssocID="{67411415-13BA-4A78-8687-8916A50016A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r-FR"/>
        </a:p>
      </dgm:t>
    </dgm:pt>
    <dgm:pt modelId="{F1333A66-6F92-4A9A-B1EE-AD6FA4CCC8EA}" type="pres">
      <dgm:prSet presAssocID="{67411415-13BA-4A78-8687-8916A50016A9}" presName="Name1" presStyleCnt="0"/>
      <dgm:spPr/>
    </dgm:pt>
    <dgm:pt modelId="{6CA55AC5-BFB4-40EF-84A7-675999317CD9}" type="pres">
      <dgm:prSet presAssocID="{67411415-13BA-4A78-8687-8916A50016A9}" presName="cycle" presStyleCnt="0"/>
      <dgm:spPr/>
    </dgm:pt>
    <dgm:pt modelId="{0D9EF8F2-C877-4AF5-9B51-D0C21F1A1A87}" type="pres">
      <dgm:prSet presAssocID="{67411415-13BA-4A78-8687-8916A50016A9}" presName="srcNode" presStyleLbl="node1" presStyleIdx="0" presStyleCnt="2"/>
      <dgm:spPr/>
    </dgm:pt>
    <dgm:pt modelId="{0803A931-DEA7-4936-B2E2-6D9617FF567F}" type="pres">
      <dgm:prSet presAssocID="{67411415-13BA-4A78-8687-8916A50016A9}" presName="conn" presStyleLbl="parChTrans1D2" presStyleIdx="0" presStyleCnt="1"/>
      <dgm:spPr/>
      <dgm:t>
        <a:bodyPr/>
        <a:lstStyle/>
        <a:p>
          <a:endParaRPr lang="fr-FR"/>
        </a:p>
      </dgm:t>
    </dgm:pt>
    <dgm:pt modelId="{5C3DE349-581E-4BD4-A27F-28B2274275D2}" type="pres">
      <dgm:prSet presAssocID="{67411415-13BA-4A78-8687-8916A50016A9}" presName="extraNode" presStyleLbl="node1" presStyleIdx="0" presStyleCnt="2"/>
      <dgm:spPr/>
    </dgm:pt>
    <dgm:pt modelId="{47047C57-3C91-496D-90B8-5C728CC5A80E}" type="pres">
      <dgm:prSet presAssocID="{67411415-13BA-4A78-8687-8916A50016A9}" presName="dstNode" presStyleLbl="node1" presStyleIdx="0" presStyleCnt="2"/>
      <dgm:spPr/>
    </dgm:pt>
    <dgm:pt modelId="{3AC6FE81-04A0-4133-A9DF-661C17C35177}" type="pres">
      <dgm:prSet presAssocID="{8B472A07-CBEB-42B0-A17C-C18D319AE0C3}" presName="text_1" presStyleLbl="node1" presStyleIdx="0" presStyleCnt="2" custScaleY="12970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552D46-F9A5-41B2-B643-C202E4DD934E}" type="pres">
      <dgm:prSet presAssocID="{8B472A07-CBEB-42B0-A17C-C18D319AE0C3}" presName="accent_1" presStyleCnt="0"/>
      <dgm:spPr/>
    </dgm:pt>
    <dgm:pt modelId="{8355E83C-C08A-47C5-8472-38F9086768BE}" type="pres">
      <dgm:prSet presAssocID="{8B472A07-CBEB-42B0-A17C-C18D319AE0C3}" presName="accentRepeatNode" presStyleLbl="solidFgAcc1" presStyleIdx="0" presStyleCnt="2"/>
      <dgm:spPr/>
    </dgm:pt>
    <dgm:pt modelId="{6A8099EA-DF9F-46B6-8FB7-625B381532CF}" type="pres">
      <dgm:prSet presAssocID="{9E57A20A-9C55-4A66-8B04-4160B7F3F39E}" presName="text_2" presStyleLbl="node1" presStyleIdx="1" presStyleCnt="2" custScaleY="1419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0A7673-1250-4712-83A8-B9FD14B2091E}" type="pres">
      <dgm:prSet presAssocID="{9E57A20A-9C55-4A66-8B04-4160B7F3F39E}" presName="accent_2" presStyleCnt="0"/>
      <dgm:spPr/>
    </dgm:pt>
    <dgm:pt modelId="{48611279-BD3A-429D-80E4-2503736AB3FE}" type="pres">
      <dgm:prSet presAssocID="{9E57A20A-9C55-4A66-8B04-4160B7F3F39E}" presName="accentRepeatNode" presStyleLbl="solidFgAcc1" presStyleIdx="1" presStyleCnt="2"/>
      <dgm:spPr/>
    </dgm:pt>
  </dgm:ptLst>
  <dgm:cxnLst>
    <dgm:cxn modelId="{BE275AEB-6844-452D-9B2E-238D13315E54}" type="presOf" srcId="{8B472A07-CBEB-42B0-A17C-C18D319AE0C3}" destId="{3AC6FE81-04A0-4133-A9DF-661C17C35177}" srcOrd="0" destOrd="0" presId="urn:microsoft.com/office/officeart/2008/layout/VerticalCurvedList"/>
    <dgm:cxn modelId="{8FD5726C-1D60-46EE-8F96-6839DA0CD263}" type="presOf" srcId="{961568D1-1582-449B-90BB-1F95445C48DC}" destId="{0803A931-DEA7-4936-B2E2-6D9617FF567F}" srcOrd="0" destOrd="0" presId="urn:microsoft.com/office/officeart/2008/layout/VerticalCurvedList"/>
    <dgm:cxn modelId="{84488F00-E848-4710-A63E-5DF08B36C9A9}" srcId="{67411415-13BA-4A78-8687-8916A50016A9}" destId="{9E57A20A-9C55-4A66-8B04-4160B7F3F39E}" srcOrd="1" destOrd="0" parTransId="{5B01D414-D9EA-45C6-8688-63118561F75B}" sibTransId="{0E3292DE-C6C8-4EEF-A48E-FEA36F2259FF}"/>
    <dgm:cxn modelId="{4F81384C-4D08-46C0-9D4D-C7CCCB717DD4}" type="presOf" srcId="{9E57A20A-9C55-4A66-8B04-4160B7F3F39E}" destId="{6A8099EA-DF9F-46B6-8FB7-625B381532CF}" srcOrd="0" destOrd="0" presId="urn:microsoft.com/office/officeart/2008/layout/VerticalCurvedList"/>
    <dgm:cxn modelId="{182A8779-7B64-4A68-B7B0-075F56F3E7EE}" srcId="{67411415-13BA-4A78-8687-8916A50016A9}" destId="{8B472A07-CBEB-42B0-A17C-C18D319AE0C3}" srcOrd="0" destOrd="0" parTransId="{C0107FAE-F4B3-44CE-ADCB-813A485FE55F}" sibTransId="{961568D1-1582-449B-90BB-1F95445C48DC}"/>
    <dgm:cxn modelId="{2B75005F-D900-4FFE-A3DD-78E32239D606}" type="presOf" srcId="{67411415-13BA-4A78-8687-8916A50016A9}" destId="{BE08EBC4-7588-44BD-BC84-E32FDC674F82}" srcOrd="0" destOrd="0" presId="urn:microsoft.com/office/officeart/2008/layout/VerticalCurvedList"/>
    <dgm:cxn modelId="{8F6C08C4-9219-4B51-9654-7BDDD116E4E8}" type="presParOf" srcId="{BE08EBC4-7588-44BD-BC84-E32FDC674F82}" destId="{F1333A66-6F92-4A9A-B1EE-AD6FA4CCC8EA}" srcOrd="0" destOrd="0" presId="urn:microsoft.com/office/officeart/2008/layout/VerticalCurvedList"/>
    <dgm:cxn modelId="{B1058010-D952-4E48-B2B7-B94EBC440E6B}" type="presParOf" srcId="{F1333A66-6F92-4A9A-B1EE-AD6FA4CCC8EA}" destId="{6CA55AC5-BFB4-40EF-84A7-675999317CD9}" srcOrd="0" destOrd="0" presId="urn:microsoft.com/office/officeart/2008/layout/VerticalCurvedList"/>
    <dgm:cxn modelId="{0FCFA078-2632-4994-B4FE-881457D4073F}" type="presParOf" srcId="{6CA55AC5-BFB4-40EF-84A7-675999317CD9}" destId="{0D9EF8F2-C877-4AF5-9B51-D0C21F1A1A87}" srcOrd="0" destOrd="0" presId="urn:microsoft.com/office/officeart/2008/layout/VerticalCurvedList"/>
    <dgm:cxn modelId="{540B06CF-B0DB-49BD-83C1-1540A2A956FD}" type="presParOf" srcId="{6CA55AC5-BFB4-40EF-84A7-675999317CD9}" destId="{0803A931-DEA7-4936-B2E2-6D9617FF567F}" srcOrd="1" destOrd="0" presId="urn:microsoft.com/office/officeart/2008/layout/VerticalCurvedList"/>
    <dgm:cxn modelId="{4BD25037-A2FE-4427-A242-1B6EC9986C61}" type="presParOf" srcId="{6CA55AC5-BFB4-40EF-84A7-675999317CD9}" destId="{5C3DE349-581E-4BD4-A27F-28B2274275D2}" srcOrd="2" destOrd="0" presId="urn:microsoft.com/office/officeart/2008/layout/VerticalCurvedList"/>
    <dgm:cxn modelId="{D5E58CD1-6586-4B0C-985D-875705BD225B}" type="presParOf" srcId="{6CA55AC5-BFB4-40EF-84A7-675999317CD9}" destId="{47047C57-3C91-496D-90B8-5C728CC5A80E}" srcOrd="3" destOrd="0" presId="urn:microsoft.com/office/officeart/2008/layout/VerticalCurvedList"/>
    <dgm:cxn modelId="{64835338-0CE7-4BA2-BB4C-686FC0DAD1E5}" type="presParOf" srcId="{F1333A66-6F92-4A9A-B1EE-AD6FA4CCC8EA}" destId="{3AC6FE81-04A0-4133-A9DF-661C17C35177}" srcOrd="1" destOrd="0" presId="urn:microsoft.com/office/officeart/2008/layout/VerticalCurvedList"/>
    <dgm:cxn modelId="{584BA450-2FB6-4D7A-A338-A4CB2BDA7F61}" type="presParOf" srcId="{F1333A66-6F92-4A9A-B1EE-AD6FA4CCC8EA}" destId="{BC552D46-F9A5-41B2-B643-C202E4DD934E}" srcOrd="2" destOrd="0" presId="urn:microsoft.com/office/officeart/2008/layout/VerticalCurvedList"/>
    <dgm:cxn modelId="{43F56603-5E7F-43E9-9DAC-6C8A374C0124}" type="presParOf" srcId="{BC552D46-F9A5-41B2-B643-C202E4DD934E}" destId="{8355E83C-C08A-47C5-8472-38F9086768BE}" srcOrd="0" destOrd="0" presId="urn:microsoft.com/office/officeart/2008/layout/VerticalCurvedList"/>
    <dgm:cxn modelId="{E79A2C63-9A13-47AE-8862-F1EA92C0F560}" type="presParOf" srcId="{F1333A66-6F92-4A9A-B1EE-AD6FA4CCC8EA}" destId="{6A8099EA-DF9F-46B6-8FB7-625B381532CF}" srcOrd="3" destOrd="0" presId="urn:microsoft.com/office/officeart/2008/layout/VerticalCurvedList"/>
    <dgm:cxn modelId="{D77E2954-1E11-484F-8EF5-4CC2B856BD47}" type="presParOf" srcId="{F1333A66-6F92-4A9A-B1EE-AD6FA4CCC8EA}" destId="{390A7673-1250-4712-83A8-B9FD14B2091E}" srcOrd="4" destOrd="0" presId="urn:microsoft.com/office/officeart/2008/layout/VerticalCurvedList"/>
    <dgm:cxn modelId="{1DBF16D0-C06F-4EF6-B32B-4EAA00A46BE0}" type="presParOf" srcId="{390A7673-1250-4712-83A8-B9FD14B2091E}" destId="{48611279-BD3A-429D-80E4-2503736AB3F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422779-6E7F-421F-98FE-9E91D5D0785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EF5989-425A-4FC7-A99C-AC6CED0F271A}" type="pres">
      <dgm:prSet presAssocID="{D2422779-6E7F-421F-98FE-9E91D5D0785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ED65C167-A5ED-47EB-ACA5-0D9720351EE3}" type="presOf" srcId="{D2422779-6E7F-421F-98FE-9E91D5D07851}" destId="{81EF5989-425A-4FC7-A99C-AC6CED0F271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08B2C6-AF2C-419E-87CE-3A56010E887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8DB7BD2-52B6-484D-9031-E55E90BB9E0F}">
      <dgm:prSet/>
      <dgm:spPr/>
      <dgm:t>
        <a:bodyPr/>
        <a:lstStyle/>
        <a:p>
          <a:r>
            <a:rPr lang="en-US" b="1" dirty="0" smtClean="0">
              <a:solidFill>
                <a:schemeClr val="accent1"/>
              </a:solidFill>
            </a:rPr>
            <a:t>Pillar 1: Builds scientific and technical foundations.</a:t>
          </a:r>
          <a:endParaRPr lang="fr-FR" b="1" dirty="0">
            <a:solidFill>
              <a:schemeClr val="accent1"/>
            </a:solidFill>
          </a:endParaRPr>
        </a:p>
      </dgm:t>
    </dgm:pt>
    <dgm:pt modelId="{531FF139-DD12-4EC7-A351-FCEACD7D23B9}" type="parTrans" cxnId="{50AE4B6D-2FA3-4E6C-A5BE-464F6535AA2D}">
      <dgm:prSet/>
      <dgm:spPr/>
      <dgm:t>
        <a:bodyPr/>
        <a:lstStyle/>
        <a:p>
          <a:endParaRPr lang="fr-FR"/>
        </a:p>
      </dgm:t>
    </dgm:pt>
    <dgm:pt modelId="{9ADBDCDD-8B48-4D4B-86FF-BE2641FE2ECE}" type="sibTrans" cxnId="{50AE4B6D-2FA3-4E6C-A5BE-464F6535AA2D}">
      <dgm:prSet/>
      <dgm:spPr/>
      <dgm:t>
        <a:bodyPr/>
        <a:lstStyle/>
        <a:p>
          <a:endParaRPr lang="fr-FR"/>
        </a:p>
      </dgm:t>
    </dgm:pt>
    <dgm:pt modelId="{325FEEA9-DE83-402C-B09A-6D5DCBCD7EB7}">
      <dgm:prSet/>
      <dgm:spPr/>
      <dgm:t>
        <a:bodyPr/>
        <a:lstStyle/>
        <a:p>
          <a:r>
            <a:rPr lang="en-US" b="1" dirty="0" smtClean="0">
              <a:solidFill>
                <a:schemeClr val="accent1"/>
              </a:solidFill>
            </a:rPr>
            <a:t>Pillar 2: Strengthens operational excellence and collaboration.</a:t>
          </a:r>
          <a:endParaRPr lang="fr-FR" b="1" dirty="0" smtClean="0">
            <a:solidFill>
              <a:schemeClr val="accent1"/>
            </a:solidFill>
          </a:endParaRPr>
        </a:p>
        <a:p>
          <a:endParaRPr lang="fr-FR" dirty="0"/>
        </a:p>
      </dgm:t>
    </dgm:pt>
    <dgm:pt modelId="{BF6B1EC8-2B44-4A4D-8624-35D2D0D24AD0}" type="parTrans" cxnId="{8EC61BCD-26A0-4165-A222-FE991148AF88}">
      <dgm:prSet/>
      <dgm:spPr/>
      <dgm:t>
        <a:bodyPr/>
        <a:lstStyle/>
        <a:p>
          <a:endParaRPr lang="fr-FR"/>
        </a:p>
      </dgm:t>
    </dgm:pt>
    <dgm:pt modelId="{07294F45-9DB9-494D-AE21-798256FB7AB4}" type="sibTrans" cxnId="{8EC61BCD-26A0-4165-A222-FE991148AF88}">
      <dgm:prSet/>
      <dgm:spPr/>
      <dgm:t>
        <a:bodyPr/>
        <a:lstStyle/>
        <a:p>
          <a:endParaRPr lang="fr-FR"/>
        </a:p>
      </dgm:t>
    </dgm:pt>
    <dgm:pt modelId="{175CBC35-A09C-4EA8-AB45-1BFF5D87B1D7}">
      <dgm:prSet/>
      <dgm:spPr/>
      <dgm:t>
        <a:bodyPr/>
        <a:lstStyle/>
        <a:p>
          <a:r>
            <a:rPr lang="en-US" b="1" dirty="0" smtClean="0">
              <a:solidFill>
                <a:schemeClr val="accent1"/>
              </a:solidFill>
            </a:rPr>
            <a:t>Pillar 3: Enhances resilience to extreme events and climate risks.</a:t>
          </a:r>
          <a:endParaRPr lang="fr-FR" b="1" dirty="0">
            <a:solidFill>
              <a:schemeClr val="accent1"/>
            </a:solidFill>
          </a:endParaRPr>
        </a:p>
      </dgm:t>
    </dgm:pt>
    <dgm:pt modelId="{873B6D8D-E5B8-46E6-BD31-4588A5AC76F3}" type="parTrans" cxnId="{05283E48-FCE4-4111-9557-5F5363CDB7FC}">
      <dgm:prSet/>
      <dgm:spPr/>
      <dgm:t>
        <a:bodyPr/>
        <a:lstStyle/>
        <a:p>
          <a:endParaRPr lang="fr-FR"/>
        </a:p>
      </dgm:t>
    </dgm:pt>
    <dgm:pt modelId="{1C3058E4-F028-40A5-B143-3C8B22B660F4}" type="sibTrans" cxnId="{05283E48-FCE4-4111-9557-5F5363CDB7FC}">
      <dgm:prSet/>
      <dgm:spPr/>
      <dgm:t>
        <a:bodyPr/>
        <a:lstStyle/>
        <a:p>
          <a:endParaRPr lang="fr-FR"/>
        </a:p>
      </dgm:t>
    </dgm:pt>
    <dgm:pt modelId="{DFE1012F-5BF7-4790-A64B-36C9124797D5}">
      <dgm:prSet/>
      <dgm:spPr/>
      <dgm:t>
        <a:bodyPr/>
        <a:lstStyle/>
        <a:p>
          <a:endParaRPr lang="fr-FR"/>
        </a:p>
      </dgm:t>
    </dgm:pt>
    <dgm:pt modelId="{F7E8F50F-15DF-401B-B988-4BFCA0056D74}" type="parTrans" cxnId="{881D0919-5C8E-4EE2-A643-30199F92338F}">
      <dgm:prSet/>
      <dgm:spPr/>
      <dgm:t>
        <a:bodyPr/>
        <a:lstStyle/>
        <a:p>
          <a:endParaRPr lang="fr-FR"/>
        </a:p>
      </dgm:t>
    </dgm:pt>
    <dgm:pt modelId="{7EA9635D-2EFF-45F6-9FE2-173BF341723A}" type="sibTrans" cxnId="{881D0919-5C8E-4EE2-A643-30199F92338F}">
      <dgm:prSet/>
      <dgm:spPr/>
      <dgm:t>
        <a:bodyPr/>
        <a:lstStyle/>
        <a:p>
          <a:endParaRPr lang="fr-FR"/>
        </a:p>
      </dgm:t>
    </dgm:pt>
    <dgm:pt modelId="{FA7CB676-2120-44E6-9811-FB4926B6355E}" type="pres">
      <dgm:prSet presAssocID="{CD08B2C6-AF2C-419E-87CE-3A56010E887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7C2A32C3-90D0-4B00-BCE1-96808007D7A1}" type="pres">
      <dgm:prSet presAssocID="{08DB7BD2-52B6-484D-9031-E55E90BB9E0F}" presName="thickLine" presStyleLbl="alignNode1" presStyleIdx="0" presStyleCnt="4"/>
      <dgm:spPr/>
    </dgm:pt>
    <dgm:pt modelId="{DDFD482A-03A8-44E6-AC99-4AE4638C79CE}" type="pres">
      <dgm:prSet presAssocID="{08DB7BD2-52B6-484D-9031-E55E90BB9E0F}" presName="horz1" presStyleCnt="0"/>
      <dgm:spPr/>
    </dgm:pt>
    <dgm:pt modelId="{6E23F14F-920F-4BF3-AE2E-EB69B822F259}" type="pres">
      <dgm:prSet presAssocID="{08DB7BD2-52B6-484D-9031-E55E90BB9E0F}" presName="tx1" presStyleLbl="revTx" presStyleIdx="0" presStyleCnt="4"/>
      <dgm:spPr/>
      <dgm:t>
        <a:bodyPr/>
        <a:lstStyle/>
        <a:p>
          <a:endParaRPr lang="fr-FR"/>
        </a:p>
      </dgm:t>
    </dgm:pt>
    <dgm:pt modelId="{1C9BFFFA-C152-4041-B40E-26A1749AEB62}" type="pres">
      <dgm:prSet presAssocID="{08DB7BD2-52B6-484D-9031-E55E90BB9E0F}" presName="vert1" presStyleCnt="0"/>
      <dgm:spPr/>
    </dgm:pt>
    <dgm:pt modelId="{A29B41F7-A6A1-43DF-9C10-A4CF51CA42D8}" type="pres">
      <dgm:prSet presAssocID="{325FEEA9-DE83-402C-B09A-6D5DCBCD7EB7}" presName="thickLine" presStyleLbl="alignNode1" presStyleIdx="1" presStyleCnt="4"/>
      <dgm:spPr/>
    </dgm:pt>
    <dgm:pt modelId="{929662CE-20AC-4E43-A340-1159EAED0FF2}" type="pres">
      <dgm:prSet presAssocID="{325FEEA9-DE83-402C-B09A-6D5DCBCD7EB7}" presName="horz1" presStyleCnt="0"/>
      <dgm:spPr/>
    </dgm:pt>
    <dgm:pt modelId="{3F6C296B-FE1C-484E-AEA9-FAB877AF435C}" type="pres">
      <dgm:prSet presAssocID="{325FEEA9-DE83-402C-B09A-6D5DCBCD7EB7}" presName="tx1" presStyleLbl="revTx" presStyleIdx="1" presStyleCnt="4"/>
      <dgm:spPr/>
      <dgm:t>
        <a:bodyPr/>
        <a:lstStyle/>
        <a:p>
          <a:endParaRPr lang="fr-FR"/>
        </a:p>
      </dgm:t>
    </dgm:pt>
    <dgm:pt modelId="{F9B517C9-CB67-488B-B3AC-63268347E5E6}" type="pres">
      <dgm:prSet presAssocID="{325FEEA9-DE83-402C-B09A-6D5DCBCD7EB7}" presName="vert1" presStyleCnt="0"/>
      <dgm:spPr/>
    </dgm:pt>
    <dgm:pt modelId="{7898CDF3-6E0A-4E50-B745-E0BF4A3CA504}" type="pres">
      <dgm:prSet presAssocID="{175CBC35-A09C-4EA8-AB45-1BFF5D87B1D7}" presName="thickLine" presStyleLbl="alignNode1" presStyleIdx="2" presStyleCnt="4"/>
      <dgm:spPr/>
    </dgm:pt>
    <dgm:pt modelId="{CEE5DA3B-45A9-405A-9F41-7DA7AB6EB7F1}" type="pres">
      <dgm:prSet presAssocID="{175CBC35-A09C-4EA8-AB45-1BFF5D87B1D7}" presName="horz1" presStyleCnt="0"/>
      <dgm:spPr/>
    </dgm:pt>
    <dgm:pt modelId="{B2449D48-F019-4CE5-80E5-3BB50AAC6CD4}" type="pres">
      <dgm:prSet presAssocID="{175CBC35-A09C-4EA8-AB45-1BFF5D87B1D7}" presName="tx1" presStyleLbl="revTx" presStyleIdx="2" presStyleCnt="4"/>
      <dgm:spPr/>
      <dgm:t>
        <a:bodyPr/>
        <a:lstStyle/>
        <a:p>
          <a:endParaRPr lang="fr-FR"/>
        </a:p>
      </dgm:t>
    </dgm:pt>
    <dgm:pt modelId="{AA41E88E-9A9B-4A4E-BF2E-75004DF90F55}" type="pres">
      <dgm:prSet presAssocID="{175CBC35-A09C-4EA8-AB45-1BFF5D87B1D7}" presName="vert1" presStyleCnt="0"/>
      <dgm:spPr/>
    </dgm:pt>
    <dgm:pt modelId="{DA3A51CA-E5C0-4B7A-818A-32DF45D5F685}" type="pres">
      <dgm:prSet presAssocID="{DFE1012F-5BF7-4790-A64B-36C9124797D5}" presName="thickLine" presStyleLbl="alignNode1" presStyleIdx="3" presStyleCnt="4"/>
      <dgm:spPr/>
    </dgm:pt>
    <dgm:pt modelId="{D9C3C360-06A5-4EAE-86FD-E6C8FF0C233A}" type="pres">
      <dgm:prSet presAssocID="{DFE1012F-5BF7-4790-A64B-36C9124797D5}" presName="horz1" presStyleCnt="0"/>
      <dgm:spPr/>
    </dgm:pt>
    <dgm:pt modelId="{7177480D-40DD-42A9-BD65-C621DB7F7ABA}" type="pres">
      <dgm:prSet presAssocID="{DFE1012F-5BF7-4790-A64B-36C9124797D5}" presName="tx1" presStyleLbl="revTx" presStyleIdx="3" presStyleCnt="4"/>
      <dgm:spPr/>
      <dgm:t>
        <a:bodyPr/>
        <a:lstStyle/>
        <a:p>
          <a:endParaRPr lang="fr-FR"/>
        </a:p>
      </dgm:t>
    </dgm:pt>
    <dgm:pt modelId="{4E2BDC08-D171-48FA-AD6C-E095FBE6F26C}" type="pres">
      <dgm:prSet presAssocID="{DFE1012F-5BF7-4790-A64B-36C9124797D5}" presName="vert1" presStyleCnt="0"/>
      <dgm:spPr/>
    </dgm:pt>
  </dgm:ptLst>
  <dgm:cxnLst>
    <dgm:cxn modelId="{D3D2987F-3AA1-41BE-81FD-C7EA19AA6BE2}" type="presOf" srcId="{325FEEA9-DE83-402C-B09A-6D5DCBCD7EB7}" destId="{3F6C296B-FE1C-484E-AEA9-FAB877AF435C}" srcOrd="0" destOrd="0" presId="urn:microsoft.com/office/officeart/2008/layout/LinedList"/>
    <dgm:cxn modelId="{50AE4B6D-2FA3-4E6C-A5BE-464F6535AA2D}" srcId="{CD08B2C6-AF2C-419E-87CE-3A56010E887F}" destId="{08DB7BD2-52B6-484D-9031-E55E90BB9E0F}" srcOrd="0" destOrd="0" parTransId="{531FF139-DD12-4EC7-A351-FCEACD7D23B9}" sibTransId="{9ADBDCDD-8B48-4D4B-86FF-BE2641FE2ECE}"/>
    <dgm:cxn modelId="{8EC61BCD-26A0-4165-A222-FE991148AF88}" srcId="{CD08B2C6-AF2C-419E-87CE-3A56010E887F}" destId="{325FEEA9-DE83-402C-B09A-6D5DCBCD7EB7}" srcOrd="1" destOrd="0" parTransId="{BF6B1EC8-2B44-4A4D-8624-35D2D0D24AD0}" sibTransId="{07294F45-9DB9-494D-AE21-798256FB7AB4}"/>
    <dgm:cxn modelId="{81E98BE5-C1D2-43DB-B92E-6FB185620B37}" type="presOf" srcId="{DFE1012F-5BF7-4790-A64B-36C9124797D5}" destId="{7177480D-40DD-42A9-BD65-C621DB7F7ABA}" srcOrd="0" destOrd="0" presId="urn:microsoft.com/office/officeart/2008/layout/LinedList"/>
    <dgm:cxn modelId="{881D0919-5C8E-4EE2-A643-30199F92338F}" srcId="{CD08B2C6-AF2C-419E-87CE-3A56010E887F}" destId="{DFE1012F-5BF7-4790-A64B-36C9124797D5}" srcOrd="3" destOrd="0" parTransId="{F7E8F50F-15DF-401B-B988-4BFCA0056D74}" sibTransId="{7EA9635D-2EFF-45F6-9FE2-173BF341723A}"/>
    <dgm:cxn modelId="{9EDA24BC-D8F0-41B7-86A4-ED58D5A1CEC6}" type="presOf" srcId="{08DB7BD2-52B6-484D-9031-E55E90BB9E0F}" destId="{6E23F14F-920F-4BF3-AE2E-EB69B822F259}" srcOrd="0" destOrd="0" presId="urn:microsoft.com/office/officeart/2008/layout/LinedList"/>
    <dgm:cxn modelId="{05283E48-FCE4-4111-9557-5F5363CDB7FC}" srcId="{CD08B2C6-AF2C-419E-87CE-3A56010E887F}" destId="{175CBC35-A09C-4EA8-AB45-1BFF5D87B1D7}" srcOrd="2" destOrd="0" parTransId="{873B6D8D-E5B8-46E6-BD31-4588A5AC76F3}" sibTransId="{1C3058E4-F028-40A5-B143-3C8B22B660F4}"/>
    <dgm:cxn modelId="{4D3C8318-F56F-4842-800F-4B392421E5F4}" type="presOf" srcId="{CD08B2C6-AF2C-419E-87CE-3A56010E887F}" destId="{FA7CB676-2120-44E6-9811-FB4926B6355E}" srcOrd="0" destOrd="0" presId="urn:microsoft.com/office/officeart/2008/layout/LinedList"/>
    <dgm:cxn modelId="{694BB7A8-43CE-4AAD-AA92-5E8166D56930}" type="presOf" srcId="{175CBC35-A09C-4EA8-AB45-1BFF5D87B1D7}" destId="{B2449D48-F019-4CE5-80E5-3BB50AAC6CD4}" srcOrd="0" destOrd="0" presId="urn:microsoft.com/office/officeart/2008/layout/LinedList"/>
    <dgm:cxn modelId="{BD7AF7B2-76BA-4E03-8ABC-A7983C4D0959}" type="presParOf" srcId="{FA7CB676-2120-44E6-9811-FB4926B6355E}" destId="{7C2A32C3-90D0-4B00-BCE1-96808007D7A1}" srcOrd="0" destOrd="0" presId="urn:microsoft.com/office/officeart/2008/layout/LinedList"/>
    <dgm:cxn modelId="{29AAC1A2-E019-46FB-B71A-B0AC0A252E12}" type="presParOf" srcId="{FA7CB676-2120-44E6-9811-FB4926B6355E}" destId="{DDFD482A-03A8-44E6-AC99-4AE4638C79CE}" srcOrd="1" destOrd="0" presId="urn:microsoft.com/office/officeart/2008/layout/LinedList"/>
    <dgm:cxn modelId="{0647C3B9-49EA-4001-A610-BC4DEA51FB31}" type="presParOf" srcId="{DDFD482A-03A8-44E6-AC99-4AE4638C79CE}" destId="{6E23F14F-920F-4BF3-AE2E-EB69B822F259}" srcOrd="0" destOrd="0" presId="urn:microsoft.com/office/officeart/2008/layout/LinedList"/>
    <dgm:cxn modelId="{F07CFDC6-D1CC-4D9B-B02F-7578748FE717}" type="presParOf" srcId="{DDFD482A-03A8-44E6-AC99-4AE4638C79CE}" destId="{1C9BFFFA-C152-4041-B40E-26A1749AEB62}" srcOrd="1" destOrd="0" presId="urn:microsoft.com/office/officeart/2008/layout/LinedList"/>
    <dgm:cxn modelId="{B2DA1932-7B98-423A-83E8-67ADF7C39B90}" type="presParOf" srcId="{FA7CB676-2120-44E6-9811-FB4926B6355E}" destId="{A29B41F7-A6A1-43DF-9C10-A4CF51CA42D8}" srcOrd="2" destOrd="0" presId="urn:microsoft.com/office/officeart/2008/layout/LinedList"/>
    <dgm:cxn modelId="{C60BB9FB-E1FF-44D2-B4C1-E00EA287E7A9}" type="presParOf" srcId="{FA7CB676-2120-44E6-9811-FB4926B6355E}" destId="{929662CE-20AC-4E43-A340-1159EAED0FF2}" srcOrd="3" destOrd="0" presId="urn:microsoft.com/office/officeart/2008/layout/LinedList"/>
    <dgm:cxn modelId="{8960BD95-D252-4A39-8C63-3EFB2BC995D9}" type="presParOf" srcId="{929662CE-20AC-4E43-A340-1159EAED0FF2}" destId="{3F6C296B-FE1C-484E-AEA9-FAB877AF435C}" srcOrd="0" destOrd="0" presId="urn:microsoft.com/office/officeart/2008/layout/LinedList"/>
    <dgm:cxn modelId="{5DF34F8F-8E79-4F0A-BCF4-E6A4F22E471A}" type="presParOf" srcId="{929662CE-20AC-4E43-A340-1159EAED0FF2}" destId="{F9B517C9-CB67-488B-B3AC-63268347E5E6}" srcOrd="1" destOrd="0" presId="urn:microsoft.com/office/officeart/2008/layout/LinedList"/>
    <dgm:cxn modelId="{66091360-88D6-4B19-AC03-BC096CEF337C}" type="presParOf" srcId="{FA7CB676-2120-44E6-9811-FB4926B6355E}" destId="{7898CDF3-6E0A-4E50-B745-E0BF4A3CA504}" srcOrd="4" destOrd="0" presId="urn:microsoft.com/office/officeart/2008/layout/LinedList"/>
    <dgm:cxn modelId="{3D05CEBD-68DC-4CA9-8410-5A99F7593C95}" type="presParOf" srcId="{FA7CB676-2120-44E6-9811-FB4926B6355E}" destId="{CEE5DA3B-45A9-405A-9F41-7DA7AB6EB7F1}" srcOrd="5" destOrd="0" presId="urn:microsoft.com/office/officeart/2008/layout/LinedList"/>
    <dgm:cxn modelId="{C3F8992F-07F2-4444-BE10-BD40B0D8D8F7}" type="presParOf" srcId="{CEE5DA3B-45A9-405A-9F41-7DA7AB6EB7F1}" destId="{B2449D48-F019-4CE5-80E5-3BB50AAC6CD4}" srcOrd="0" destOrd="0" presId="urn:microsoft.com/office/officeart/2008/layout/LinedList"/>
    <dgm:cxn modelId="{A1B906D4-FC47-42E9-A803-8DEC43D58D4A}" type="presParOf" srcId="{CEE5DA3B-45A9-405A-9F41-7DA7AB6EB7F1}" destId="{AA41E88E-9A9B-4A4E-BF2E-75004DF90F55}" srcOrd="1" destOrd="0" presId="urn:microsoft.com/office/officeart/2008/layout/LinedList"/>
    <dgm:cxn modelId="{82DC75FB-A2B5-46FA-A40F-4C35A2B79DDD}" type="presParOf" srcId="{FA7CB676-2120-44E6-9811-FB4926B6355E}" destId="{DA3A51CA-E5C0-4B7A-818A-32DF45D5F685}" srcOrd="6" destOrd="0" presId="urn:microsoft.com/office/officeart/2008/layout/LinedList"/>
    <dgm:cxn modelId="{93692E7D-C69E-42BA-ACBA-35FFE88A0879}" type="presParOf" srcId="{FA7CB676-2120-44E6-9811-FB4926B6355E}" destId="{D9C3C360-06A5-4EAE-86FD-E6C8FF0C233A}" srcOrd="7" destOrd="0" presId="urn:microsoft.com/office/officeart/2008/layout/LinedList"/>
    <dgm:cxn modelId="{ED81D9A9-77BE-4243-ADC8-C4F981D1931E}" type="presParOf" srcId="{D9C3C360-06A5-4EAE-86FD-E6C8FF0C233A}" destId="{7177480D-40DD-42A9-BD65-C621DB7F7ABA}" srcOrd="0" destOrd="0" presId="urn:microsoft.com/office/officeart/2008/layout/LinedList"/>
    <dgm:cxn modelId="{FD43092E-EB99-4C1A-8E1D-FEBACEE466B5}" type="presParOf" srcId="{D9C3C360-06A5-4EAE-86FD-E6C8FF0C233A}" destId="{4E2BDC08-D171-48FA-AD6C-E095FBE6F26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40FE4-40F4-4BD5-9BC7-14B4CFFFA3E9}">
      <dsp:nvSpPr>
        <dsp:cNvPr id="0" name=""/>
        <dsp:cNvSpPr/>
      </dsp:nvSpPr>
      <dsp:spPr>
        <a:xfrm>
          <a:off x="0" y="1218849"/>
          <a:ext cx="10778807" cy="5216400"/>
        </a:xfrm>
        <a:prstGeom prst="flowChartProcess">
          <a:avLst/>
        </a:prstGeom>
        <a:solidFill>
          <a:srgbClr val="418AB3">
            <a:alpha val="7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6555" tIns="374904" rIns="83655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b="1" kern="1200" dirty="0">
            <a:solidFill>
              <a:schemeClr val="bg1"/>
            </a:solidFill>
            <a:latin typeface="Calibri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chemeClr val="bg1"/>
              </a:solidFill>
            </a:rPr>
            <a:t>Strengthens technical skills through collaboration with leading universities and research centers.</a:t>
          </a:r>
          <a:endParaRPr lang="en-US" sz="1800" b="1" kern="1200" dirty="0">
            <a:solidFill>
              <a:schemeClr val="bg1"/>
            </a:solidFill>
            <a:latin typeface="Calibri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b="1" kern="1200" dirty="0">
            <a:solidFill>
              <a:schemeClr val="bg1"/>
            </a:solidFill>
            <a:latin typeface="Calibri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chemeClr val="bg1"/>
              </a:solidFill>
            </a:rPr>
            <a:t>Creates a structured interface between academia and practitioners for co-development.</a:t>
          </a:r>
          <a:endParaRPr lang="fr-FR" sz="1800" b="1" kern="1200" dirty="0" smtClean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800" b="1" kern="1200" dirty="0" smtClean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chemeClr val="bg1"/>
              </a:solidFill>
            </a:rPr>
            <a:t>Academic partnerships (e.g., CY Paris Nanterre University, CYI, others).</a:t>
          </a:r>
          <a:endParaRPr lang="fr-FR" sz="1800" b="1" kern="1200" dirty="0" smtClean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800" b="1" kern="1200" dirty="0" smtClean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chemeClr val="bg1"/>
              </a:solidFill>
            </a:rPr>
            <a:t>Specialized training for utilities, municipalities, agencies, and early-career professionals.</a:t>
          </a:r>
          <a:endParaRPr lang="fr-FR" sz="1800" b="1" kern="1200" dirty="0" smtClean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800" b="1" kern="1200" dirty="0" smtClean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chemeClr val="bg1"/>
              </a:solidFill>
            </a:rPr>
            <a:t>Joint research linking scientific advances to practical water-sector needs.</a:t>
          </a:r>
          <a:endParaRPr lang="fr-FR" sz="1800" b="1" kern="1200" dirty="0" smtClean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800" b="1" kern="1200" dirty="0" smtClean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chemeClr val="bg1"/>
              </a:solidFill>
            </a:rPr>
            <a:t>Fellowships, workshops, exchange programs for mutual knowledge transfer.</a:t>
          </a:r>
          <a:endParaRPr lang="fr-FR" sz="1800" b="1" kern="1200" dirty="0" smtClean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800" b="1" kern="1200" dirty="0" smtClean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chemeClr val="bg1"/>
              </a:solidFill>
            </a:rPr>
            <a:t>Development of a shared knowledge hub with methodologies and case studies.</a:t>
          </a:r>
          <a:endParaRPr lang="fr-FR" sz="1800" b="1" kern="1200" dirty="0" smtClean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800" b="1" kern="1200" dirty="0" smtClean="0">
            <a:solidFill>
              <a:schemeClr val="bg1"/>
            </a:solidFill>
          </a:endParaRPr>
        </a:p>
      </dsp:txBody>
      <dsp:txXfrm>
        <a:off x="0" y="1218849"/>
        <a:ext cx="10778807" cy="5216400"/>
      </dsp:txXfrm>
    </dsp:sp>
    <dsp:sp modelId="{D78B8C72-92F1-46EE-9B30-0300B55D4922}">
      <dsp:nvSpPr>
        <dsp:cNvPr id="0" name=""/>
        <dsp:cNvSpPr/>
      </dsp:nvSpPr>
      <dsp:spPr>
        <a:xfrm>
          <a:off x="538940" y="387616"/>
          <a:ext cx="9545991" cy="892371"/>
        </a:xfrm>
        <a:prstGeom prst="roundRect">
          <a:avLst/>
        </a:prstGeom>
        <a:solidFill>
          <a:srgbClr val="418AB3">
            <a:alpha val="80000"/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189" tIns="0" rIns="28518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1. Capacity Building Through Academia–Professional Bridging</a:t>
          </a:r>
          <a:endParaRPr lang="en-US" sz="32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582502" y="431178"/>
        <a:ext cx="9458867" cy="8052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0ABF30-B307-49C0-82B2-E7FCDDF1B4CD}">
      <dsp:nvSpPr>
        <dsp:cNvPr id="0" name=""/>
        <dsp:cNvSpPr/>
      </dsp:nvSpPr>
      <dsp:spPr>
        <a:xfrm>
          <a:off x="0" y="473730"/>
          <a:ext cx="11476149" cy="899408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0" y="473730"/>
        <a:ext cx="11476149" cy="899408"/>
      </dsp:txXfrm>
    </dsp:sp>
    <dsp:sp modelId="{A51D170C-35E0-4493-8A52-0888CA9B1C0E}">
      <dsp:nvSpPr>
        <dsp:cNvPr id="0" name=""/>
        <dsp:cNvSpPr/>
      </dsp:nvSpPr>
      <dsp:spPr>
        <a:xfrm>
          <a:off x="2212" y="1276660"/>
          <a:ext cx="5558759" cy="2945063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err="1" smtClean="0"/>
            <a:t>Mobilizes</a:t>
          </a:r>
          <a:r>
            <a:rPr lang="fr-FR" sz="2000" b="1" kern="1200" dirty="0" smtClean="0"/>
            <a:t> expertise </a:t>
          </a:r>
          <a:r>
            <a:rPr lang="fr-FR" sz="2000" b="1" kern="1200" dirty="0" err="1" smtClean="0"/>
            <a:t>from</a:t>
          </a:r>
          <a:r>
            <a:rPr lang="fr-FR" sz="2000" b="1" kern="1200" dirty="0" smtClean="0"/>
            <a:t> utilities and associations (ACWUA, EPAL, Eau de Paris, and </a:t>
          </a:r>
          <a:r>
            <a:rPr lang="fr-FR" sz="2000" b="1" kern="1200" dirty="0" err="1" smtClean="0"/>
            <a:t>others</a:t>
          </a:r>
          <a:r>
            <a:rPr lang="fr-FR" sz="2000" b="1" kern="1200" dirty="0" smtClean="0"/>
            <a:t>).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Facilitates technical exchanges, best practices, and operational experience sharing.</a:t>
          </a:r>
          <a:endParaRPr lang="fr-FR" sz="2000" b="1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Utility-to-utility mentoring, site visits, and real-case simulations.</a:t>
          </a:r>
          <a:endParaRPr lang="fr-FR" sz="2000" b="1" kern="1200" dirty="0" smtClean="0"/>
        </a:p>
      </dsp:txBody>
      <dsp:txXfrm>
        <a:off x="2212" y="1276660"/>
        <a:ext cx="5558759" cy="2945063"/>
      </dsp:txXfrm>
    </dsp:sp>
    <dsp:sp modelId="{5F5C4C46-9C4C-4921-AB46-02A0D4195A4D}">
      <dsp:nvSpPr>
        <dsp:cNvPr id="0" name=""/>
        <dsp:cNvSpPr/>
      </dsp:nvSpPr>
      <dsp:spPr>
        <a:xfrm>
          <a:off x="5560972" y="1276660"/>
          <a:ext cx="5912963" cy="2945063"/>
        </a:xfrm>
        <a:prstGeom prst="rect">
          <a:avLst/>
        </a:prstGeom>
        <a:solidFill>
          <a:schemeClr val="accent2">
            <a:shade val="80000"/>
            <a:hueOff val="153867"/>
            <a:satOff val="3453"/>
            <a:lumOff val="22781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</a:rPr>
            <a:t>Development of operational guidelines reflecting diverse field expertise.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</a:rPr>
            <a:t>Strengthening </a:t>
          </a:r>
          <a:r>
            <a:rPr lang="en-US" sz="2000" b="1" kern="1200" dirty="0" err="1" smtClean="0">
              <a:solidFill>
                <a:srgbClr val="002060"/>
              </a:solidFill>
            </a:rPr>
            <a:t>sectoral</a:t>
          </a:r>
          <a:r>
            <a:rPr lang="en-US" sz="2000" b="1" kern="1200" dirty="0" smtClean="0">
              <a:solidFill>
                <a:srgbClr val="002060"/>
              </a:solidFill>
            </a:rPr>
            <a:t> alliances for resilience, policy alignment, and service quality.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</a:rPr>
            <a:t>Ensures professional insights enrich academic training programs.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>
            <a:solidFill>
              <a:srgbClr val="002060"/>
            </a:solidFill>
          </a:endParaRPr>
        </a:p>
      </dsp:txBody>
      <dsp:txXfrm>
        <a:off x="5560972" y="1276660"/>
        <a:ext cx="5912963" cy="2945063"/>
      </dsp:txXfrm>
    </dsp:sp>
    <dsp:sp modelId="{69504069-1000-4572-9670-C6A3BF223051}">
      <dsp:nvSpPr>
        <dsp:cNvPr id="0" name=""/>
        <dsp:cNvSpPr/>
      </dsp:nvSpPr>
      <dsp:spPr>
        <a:xfrm>
          <a:off x="0" y="4221724"/>
          <a:ext cx="11476149" cy="327229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03A931-DEA7-4936-B2E2-6D9617FF567F}">
      <dsp:nvSpPr>
        <dsp:cNvPr id="0" name=""/>
        <dsp:cNvSpPr/>
      </dsp:nvSpPr>
      <dsp:spPr>
        <a:xfrm>
          <a:off x="-6792063" y="-1046835"/>
          <a:ext cx="8148526" cy="8148526"/>
        </a:xfrm>
        <a:prstGeom prst="blockArc">
          <a:avLst>
            <a:gd name="adj1" fmla="val 18900000"/>
            <a:gd name="adj2" fmla="val 2700000"/>
            <a:gd name="adj3" fmla="val 265"/>
          </a:avLst>
        </a:pr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C6FE81-04A0-4133-A9DF-661C17C35177}">
      <dsp:nvSpPr>
        <dsp:cNvPr id="0" name=""/>
        <dsp:cNvSpPr/>
      </dsp:nvSpPr>
      <dsp:spPr>
        <a:xfrm>
          <a:off x="1113033" y="608102"/>
          <a:ext cx="8809902" cy="2243539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2990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/>
              <a:cs typeface="Calibri"/>
            </a:rPr>
            <a:t>- Strengthens capabilities for anticipating, monitoring, and responding to extreme events.</a:t>
          </a:r>
          <a:endParaRPr lang="fr-FR" sz="1600" b="1" kern="1200" dirty="0" smtClean="0">
            <a:latin typeface="Calibri"/>
            <a:cs typeface="Calibri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/>
              <a:cs typeface="Calibri"/>
            </a:rPr>
            <a:t>- Establishment of scientific monitoring frameworks and early‑warning systems.</a:t>
          </a:r>
          <a:endParaRPr lang="fr-FR" sz="1600" b="1" kern="1200" dirty="0" smtClean="0">
            <a:latin typeface="Calibri"/>
            <a:cs typeface="Calibri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/>
              <a:cs typeface="Calibri"/>
            </a:rPr>
            <a:t>- Integration of climate, hydrological, and operational data into unified platforms.</a:t>
          </a:r>
          <a:endParaRPr lang="fr-FR" sz="1600" b="1" kern="1200" dirty="0" smtClean="0">
            <a:latin typeface="Calibri"/>
            <a:cs typeface="Calibri"/>
          </a:endParaRP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</dsp:txBody>
      <dsp:txXfrm>
        <a:off x="1113033" y="608102"/>
        <a:ext cx="8809902" cy="2243539"/>
      </dsp:txXfrm>
    </dsp:sp>
    <dsp:sp modelId="{8355E83C-C08A-47C5-8472-38F9086768BE}">
      <dsp:nvSpPr>
        <dsp:cNvPr id="0" name=""/>
        <dsp:cNvSpPr/>
      </dsp:nvSpPr>
      <dsp:spPr>
        <a:xfrm>
          <a:off x="31939" y="648777"/>
          <a:ext cx="2162189" cy="21621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8099EA-DF9F-46B6-8FB7-625B381532CF}">
      <dsp:nvSpPr>
        <dsp:cNvPr id="0" name=""/>
        <dsp:cNvSpPr/>
      </dsp:nvSpPr>
      <dsp:spPr>
        <a:xfrm>
          <a:off x="1113033" y="3097629"/>
          <a:ext cx="8809902" cy="2454707"/>
        </a:xfrm>
        <a:prstGeom prst="rect">
          <a:avLst/>
        </a:prstGeom>
        <a:solidFill>
          <a:schemeClr val="accent1">
            <a:shade val="50000"/>
            <a:hueOff val="386160"/>
            <a:satOff val="-17614"/>
            <a:lumOff val="442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2990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accent1">
                  <a:lumMod val="50000"/>
                </a:schemeClr>
              </a:solidFill>
            </a:rPr>
            <a:t>- Scenario analysis and risk assessment for climate-driven extreme events.</a:t>
          </a:r>
          <a:endParaRPr lang="fr-FR" sz="1800" b="1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accent1">
                  <a:lumMod val="50000"/>
                </a:schemeClr>
              </a:solidFill>
            </a:rPr>
            <a:t>- Training in emergency preparedness, crisis management, and coordination.</a:t>
          </a:r>
          <a:endParaRPr lang="fr-FR" sz="1800" b="1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accent1">
                  <a:lumMod val="50000"/>
                </a:schemeClr>
              </a:solidFill>
            </a:rPr>
            <a:t>- Pilot projects demonstrating innovative monitoring and response tools.</a:t>
          </a:r>
          <a:endParaRPr lang="fr-FR" sz="1800" b="1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</dsp:txBody>
      <dsp:txXfrm>
        <a:off x="1113033" y="3097629"/>
        <a:ext cx="8809902" cy="2454707"/>
      </dsp:txXfrm>
    </dsp:sp>
    <dsp:sp modelId="{48611279-BD3A-429D-80E4-2503736AB3FE}">
      <dsp:nvSpPr>
        <dsp:cNvPr id="0" name=""/>
        <dsp:cNvSpPr/>
      </dsp:nvSpPr>
      <dsp:spPr>
        <a:xfrm>
          <a:off x="31939" y="3243889"/>
          <a:ext cx="2162189" cy="21621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386160"/>
              <a:satOff val="-17614"/>
              <a:lumOff val="442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A32C3-90D0-4B00-BCE1-96808007D7A1}">
      <dsp:nvSpPr>
        <dsp:cNvPr id="0" name=""/>
        <dsp:cNvSpPr/>
      </dsp:nvSpPr>
      <dsp:spPr>
        <a:xfrm>
          <a:off x="0" y="0"/>
          <a:ext cx="1085287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23F14F-920F-4BF3-AE2E-EB69B822F259}">
      <dsp:nvSpPr>
        <dsp:cNvPr id="0" name=""/>
        <dsp:cNvSpPr/>
      </dsp:nvSpPr>
      <dsp:spPr>
        <a:xfrm>
          <a:off x="0" y="0"/>
          <a:ext cx="10852878" cy="1232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accent1"/>
              </a:solidFill>
            </a:rPr>
            <a:t>Pillar 1: Builds scientific and technical foundations.</a:t>
          </a:r>
          <a:endParaRPr lang="fr-FR" sz="3000" b="1" kern="1200" dirty="0">
            <a:solidFill>
              <a:schemeClr val="accent1"/>
            </a:solidFill>
          </a:endParaRPr>
        </a:p>
      </dsp:txBody>
      <dsp:txXfrm>
        <a:off x="0" y="0"/>
        <a:ext cx="10852878" cy="1232906"/>
      </dsp:txXfrm>
    </dsp:sp>
    <dsp:sp modelId="{A29B41F7-A6A1-43DF-9C10-A4CF51CA42D8}">
      <dsp:nvSpPr>
        <dsp:cNvPr id="0" name=""/>
        <dsp:cNvSpPr/>
      </dsp:nvSpPr>
      <dsp:spPr>
        <a:xfrm>
          <a:off x="0" y="1232906"/>
          <a:ext cx="1085287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6C296B-FE1C-484E-AEA9-FAB877AF435C}">
      <dsp:nvSpPr>
        <dsp:cNvPr id="0" name=""/>
        <dsp:cNvSpPr/>
      </dsp:nvSpPr>
      <dsp:spPr>
        <a:xfrm>
          <a:off x="0" y="1232906"/>
          <a:ext cx="10852878" cy="1232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accent1"/>
              </a:solidFill>
            </a:rPr>
            <a:t>Pillar 2: Strengthens operational excellence and collaboration.</a:t>
          </a:r>
          <a:endParaRPr lang="fr-FR" sz="3000" b="1" kern="1200" dirty="0" smtClean="0">
            <a:solidFill>
              <a:schemeClr val="accent1"/>
            </a:solidFill>
          </a:endParaRPr>
        </a:p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000" kern="1200" dirty="0"/>
        </a:p>
      </dsp:txBody>
      <dsp:txXfrm>
        <a:off x="0" y="1232906"/>
        <a:ext cx="10852878" cy="1232906"/>
      </dsp:txXfrm>
    </dsp:sp>
    <dsp:sp modelId="{7898CDF3-6E0A-4E50-B745-E0BF4A3CA504}">
      <dsp:nvSpPr>
        <dsp:cNvPr id="0" name=""/>
        <dsp:cNvSpPr/>
      </dsp:nvSpPr>
      <dsp:spPr>
        <a:xfrm>
          <a:off x="0" y="2465813"/>
          <a:ext cx="1085287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449D48-F019-4CE5-80E5-3BB50AAC6CD4}">
      <dsp:nvSpPr>
        <dsp:cNvPr id="0" name=""/>
        <dsp:cNvSpPr/>
      </dsp:nvSpPr>
      <dsp:spPr>
        <a:xfrm>
          <a:off x="0" y="2465813"/>
          <a:ext cx="10852878" cy="1232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accent1"/>
              </a:solidFill>
            </a:rPr>
            <a:t>Pillar 3: Enhances resilience to extreme events and climate risks.</a:t>
          </a:r>
          <a:endParaRPr lang="fr-FR" sz="3000" b="1" kern="1200" dirty="0">
            <a:solidFill>
              <a:schemeClr val="accent1"/>
            </a:solidFill>
          </a:endParaRPr>
        </a:p>
      </dsp:txBody>
      <dsp:txXfrm>
        <a:off x="0" y="2465813"/>
        <a:ext cx="10852878" cy="1232906"/>
      </dsp:txXfrm>
    </dsp:sp>
    <dsp:sp modelId="{DA3A51CA-E5C0-4B7A-818A-32DF45D5F685}">
      <dsp:nvSpPr>
        <dsp:cNvPr id="0" name=""/>
        <dsp:cNvSpPr/>
      </dsp:nvSpPr>
      <dsp:spPr>
        <a:xfrm>
          <a:off x="0" y="3698719"/>
          <a:ext cx="1085287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77480D-40DD-42A9-BD65-C621DB7F7ABA}">
      <dsp:nvSpPr>
        <dsp:cNvPr id="0" name=""/>
        <dsp:cNvSpPr/>
      </dsp:nvSpPr>
      <dsp:spPr>
        <a:xfrm>
          <a:off x="0" y="3698719"/>
          <a:ext cx="10852878" cy="1232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000" kern="1200"/>
        </a:p>
      </dsp:txBody>
      <dsp:txXfrm>
        <a:off x="0" y="3698719"/>
        <a:ext cx="10852878" cy="12329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03DCD-5631-41ED-8A20-A5917B7A40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FD58E-1FC6-421A-A3FF-A1CFCC158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72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ecc3a87d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ecc3a87d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4250" y="1079500"/>
            <a:ext cx="5181600" cy="2914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55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4250" y="1079500"/>
            <a:ext cx="5181600" cy="2914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55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4250" y="1079500"/>
            <a:ext cx="5181600" cy="2914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477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4250" y="1079500"/>
            <a:ext cx="5181600" cy="2914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41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194125" y="1"/>
            <a:ext cx="6129195" cy="6250329"/>
          </a:xfrm>
          <a:prstGeom prst="rect">
            <a:avLst/>
          </a:prstGeom>
          <a:solidFill>
            <a:srgbClr val="F5F5F5"/>
          </a:solidFill>
          <a:ln>
            <a:solidFill>
              <a:srgbClr val="66A0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7" name="Rectangle 46"/>
          <p:cNvSpPr/>
          <p:nvPr/>
        </p:nvSpPr>
        <p:spPr>
          <a:xfrm>
            <a:off x="5398716" y="9480"/>
            <a:ext cx="5722509" cy="2312889"/>
          </a:xfrm>
          <a:prstGeom prst="rect">
            <a:avLst/>
          </a:prstGeom>
          <a:solidFill>
            <a:srgbClr val="3C8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5" y="2708476"/>
            <a:ext cx="4417807" cy="170216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6201185" y="6088285"/>
            <a:ext cx="49440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9" name="Rectangle 88"/>
          <p:cNvSpPr/>
          <p:nvPr/>
        </p:nvSpPr>
        <p:spPr>
          <a:xfrm>
            <a:off x="5384861" y="6088285"/>
            <a:ext cx="48480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53403331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620">
          <p15:clr>
            <a:srgbClr val="FBAE40"/>
          </p15:clr>
        </p15:guide>
        <p15:guide id="2" pos="526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7" name="Rectangle 56"/>
          <p:cNvSpPr/>
          <p:nvPr/>
        </p:nvSpPr>
        <p:spPr>
          <a:xfrm>
            <a:off x="6198795" y="-21511"/>
            <a:ext cx="4673600" cy="62393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207430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5"/>
          </a:xfrm>
        </p:spPr>
        <p:txBody>
          <a:bodyPr/>
          <a:lstStyle>
            <a:lvl1pPr>
              <a:defRPr sz="3200"/>
            </a:lvl1pPr>
            <a:lvl2pPr>
              <a:defRPr sz="2933"/>
            </a:lvl2pPr>
            <a:lvl3pPr>
              <a:defRPr sz="2667"/>
            </a:lvl3pPr>
            <a:lvl4pPr>
              <a:defRPr sz="2400"/>
            </a:lvl4pPr>
            <a:lvl5pPr>
              <a:defRPr sz="2133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5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6"/>
            <a:ext cx="4406096" cy="1463153"/>
          </a:xfrm>
        </p:spPr>
        <p:txBody>
          <a:bodyPr anchor="b">
            <a:normAutofit/>
          </a:bodyPr>
          <a:lstStyle>
            <a:lvl1pPr algn="l">
              <a:defRPr sz="3733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5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rgbClr val="424242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5598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1" name="Rectangle 100"/>
          <p:cNvSpPr/>
          <p:nvPr/>
        </p:nvSpPr>
        <p:spPr>
          <a:xfrm>
            <a:off x="6198795" y="-21511"/>
            <a:ext cx="4673600" cy="62393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2" name="Rectangle 101"/>
          <p:cNvSpPr/>
          <p:nvPr/>
        </p:nvSpPr>
        <p:spPr>
          <a:xfrm>
            <a:off x="1207430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5" name="Rectangle 104"/>
          <p:cNvSpPr/>
          <p:nvPr/>
        </p:nvSpPr>
        <p:spPr>
          <a:xfrm>
            <a:off x="6201185" y="6088285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3733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80" y="693795"/>
            <a:ext cx="4479497" cy="5468112"/>
          </a:xfrm>
        </p:spPr>
        <p:txBody>
          <a:bodyPr/>
          <a:lstStyle>
            <a:lvl1pPr marL="0" indent="0">
              <a:buNone/>
              <a:defRPr sz="4267">
                <a:solidFill>
                  <a:schemeClr val="accent1"/>
                </a:solidFill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2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rgbClr val="424242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73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45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43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0238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1213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58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05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12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1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4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0702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846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28" indent="0">
              <a:buNone/>
              <a:defRPr sz="1900" b="1"/>
            </a:lvl3pPr>
            <a:lvl4pPr marL="1371192" indent="0">
              <a:buNone/>
              <a:defRPr sz="1600" b="1"/>
            </a:lvl4pPr>
            <a:lvl5pPr marL="1828256" indent="0">
              <a:buNone/>
              <a:defRPr sz="1600" b="1"/>
            </a:lvl5pPr>
            <a:lvl6pPr marL="2285326" indent="0">
              <a:buNone/>
              <a:defRPr sz="1600" b="1"/>
            </a:lvl6pPr>
            <a:lvl7pPr marL="2742382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49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28" indent="0">
              <a:buNone/>
              <a:defRPr sz="1900" b="1"/>
            </a:lvl3pPr>
            <a:lvl4pPr marL="1371192" indent="0">
              <a:buNone/>
              <a:defRPr sz="1600" b="1"/>
            </a:lvl4pPr>
            <a:lvl5pPr marL="1828256" indent="0">
              <a:buNone/>
              <a:defRPr sz="1600" b="1"/>
            </a:lvl5pPr>
            <a:lvl6pPr marL="2285326" indent="0">
              <a:buNone/>
              <a:defRPr sz="1600" b="1"/>
            </a:lvl6pPr>
            <a:lvl7pPr marL="2742382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49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588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697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194125" y="1"/>
            <a:ext cx="6129195" cy="6250329"/>
          </a:xfrm>
          <a:prstGeom prst="rect">
            <a:avLst/>
          </a:prstGeom>
          <a:solidFill>
            <a:srgbClr val="F5F5F5"/>
          </a:solidFill>
          <a:ln>
            <a:solidFill>
              <a:srgbClr val="66A0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7" name="Rectangle 46"/>
          <p:cNvSpPr/>
          <p:nvPr/>
        </p:nvSpPr>
        <p:spPr>
          <a:xfrm>
            <a:off x="5398716" y="9480"/>
            <a:ext cx="5722509" cy="3296785"/>
          </a:xfrm>
          <a:prstGeom prst="rect">
            <a:avLst/>
          </a:prstGeom>
          <a:solidFill>
            <a:srgbClr val="3C8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0" name="Rectangle 49"/>
          <p:cNvSpPr/>
          <p:nvPr/>
        </p:nvSpPr>
        <p:spPr>
          <a:xfrm>
            <a:off x="6201185" y="6088285"/>
            <a:ext cx="49440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9" name="Rectangle 88"/>
          <p:cNvSpPr/>
          <p:nvPr/>
        </p:nvSpPr>
        <p:spPr>
          <a:xfrm>
            <a:off x="5384861" y="6088285"/>
            <a:ext cx="48480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9325019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620">
          <p15:clr>
            <a:srgbClr val="FBAE40"/>
          </p15:clr>
        </p15:guide>
        <p15:guide id="2" pos="526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1234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59" indent="0">
              <a:buNone/>
              <a:defRPr sz="1500"/>
            </a:lvl2pPr>
            <a:lvl3pPr marL="914128" indent="0">
              <a:buNone/>
              <a:defRPr sz="1200"/>
            </a:lvl3pPr>
            <a:lvl4pPr marL="1371192" indent="0">
              <a:buNone/>
              <a:defRPr sz="1100"/>
            </a:lvl4pPr>
            <a:lvl5pPr marL="1828256" indent="0">
              <a:buNone/>
              <a:defRPr sz="1100"/>
            </a:lvl5pPr>
            <a:lvl6pPr marL="2285326" indent="0">
              <a:buNone/>
              <a:defRPr sz="1100"/>
            </a:lvl6pPr>
            <a:lvl7pPr marL="2742382" indent="0">
              <a:buNone/>
              <a:defRPr sz="1100"/>
            </a:lvl7pPr>
            <a:lvl8pPr marL="3199440" indent="0">
              <a:buNone/>
              <a:defRPr sz="1100"/>
            </a:lvl8pPr>
            <a:lvl9pPr marL="3656499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322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28" indent="0">
              <a:buNone/>
              <a:defRPr sz="2400"/>
            </a:lvl3pPr>
            <a:lvl4pPr marL="1371192" indent="0">
              <a:buNone/>
              <a:defRPr sz="2000"/>
            </a:lvl4pPr>
            <a:lvl5pPr marL="1828256" indent="0">
              <a:buNone/>
              <a:defRPr sz="2000"/>
            </a:lvl5pPr>
            <a:lvl6pPr marL="2285326" indent="0">
              <a:buNone/>
              <a:defRPr sz="2000"/>
            </a:lvl6pPr>
            <a:lvl7pPr marL="2742382" indent="0">
              <a:buNone/>
              <a:defRPr sz="2000"/>
            </a:lvl7pPr>
            <a:lvl8pPr marL="3199440" indent="0">
              <a:buNone/>
              <a:defRPr sz="2000"/>
            </a:lvl8pPr>
            <a:lvl9pPr marL="365649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59" indent="0">
              <a:buNone/>
              <a:defRPr sz="1500"/>
            </a:lvl2pPr>
            <a:lvl3pPr marL="914128" indent="0">
              <a:buNone/>
              <a:defRPr sz="1200"/>
            </a:lvl3pPr>
            <a:lvl4pPr marL="1371192" indent="0">
              <a:buNone/>
              <a:defRPr sz="1100"/>
            </a:lvl4pPr>
            <a:lvl5pPr marL="1828256" indent="0">
              <a:buNone/>
              <a:defRPr sz="1100"/>
            </a:lvl5pPr>
            <a:lvl6pPr marL="2285326" indent="0">
              <a:buNone/>
              <a:defRPr sz="1100"/>
            </a:lvl6pPr>
            <a:lvl7pPr marL="2742382" indent="0">
              <a:buNone/>
              <a:defRPr sz="1100"/>
            </a:lvl7pPr>
            <a:lvl8pPr marL="3199440" indent="0">
              <a:buNone/>
              <a:defRPr sz="1100"/>
            </a:lvl8pPr>
            <a:lvl9pPr marL="3656499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3786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1252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4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4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9085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608543" y="963613"/>
            <a:ext cx="10972800" cy="1143000"/>
          </a:xfrm>
          <a:prstGeom prst="rect">
            <a:avLst/>
          </a:prstGeo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 err="1"/>
              <a:t>L’Agonie</a:t>
            </a:r>
            <a:r>
              <a:rPr lang="en-US" dirty="0"/>
              <a:t> de la </a:t>
            </a:r>
            <a:r>
              <a:rPr lang="en-US" dirty="0" err="1"/>
              <a:t>mer</a:t>
            </a:r>
            <a:r>
              <a:rPr lang="en-US" dirty="0"/>
              <a:t> </a:t>
            </a:r>
            <a:r>
              <a:rPr lang="en-US" dirty="0" err="1"/>
              <a:t>Morte</a:t>
            </a:r>
            <a:r>
              <a:rPr lang="en-US" dirty="0"/>
              <a:t>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28" indent="0">
              <a:buNone/>
              <a:defRPr sz="1900" b="1"/>
            </a:lvl3pPr>
            <a:lvl4pPr marL="1371192" indent="0">
              <a:buNone/>
              <a:defRPr sz="1600" b="1"/>
            </a:lvl4pPr>
            <a:lvl5pPr marL="1828256" indent="0">
              <a:buNone/>
              <a:defRPr sz="1600" b="1"/>
            </a:lvl5pPr>
            <a:lvl6pPr marL="2285326" indent="0">
              <a:buNone/>
              <a:defRPr sz="1600" b="1"/>
            </a:lvl6pPr>
            <a:lvl7pPr marL="2742382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499" indent="0">
              <a:buNone/>
              <a:defRPr sz="1600" b="1"/>
            </a:lvl9pPr>
          </a:lstStyle>
          <a:p>
            <a:pPr lvl="0"/>
            <a:r>
              <a:rPr lang="en-US" dirty="0" err="1"/>
              <a:t>Faits</a:t>
            </a:r>
            <a:r>
              <a:rPr lang="en-US" dirty="0"/>
              <a:t> et </a:t>
            </a:r>
            <a:r>
              <a:rPr lang="en-US" dirty="0" err="1"/>
              <a:t>chiffres</a:t>
            </a:r>
            <a:r>
              <a:rPr lang="en-US" dirty="0"/>
              <a:t> 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401" y="1535113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baseline="0"/>
            </a:lvl1pPr>
            <a:lvl2pPr marL="457059" indent="0">
              <a:buNone/>
              <a:defRPr sz="2000" b="1"/>
            </a:lvl2pPr>
            <a:lvl3pPr marL="914128" indent="0">
              <a:buNone/>
              <a:defRPr sz="1900" b="1"/>
            </a:lvl3pPr>
            <a:lvl4pPr marL="1371192" indent="0">
              <a:buNone/>
              <a:defRPr sz="1600" b="1"/>
            </a:lvl4pPr>
            <a:lvl5pPr marL="1828256" indent="0">
              <a:buNone/>
              <a:defRPr sz="1600" b="1"/>
            </a:lvl5pPr>
            <a:lvl6pPr marL="2285326" indent="0">
              <a:buNone/>
              <a:defRPr sz="1600" b="1"/>
            </a:lvl6pPr>
            <a:lvl7pPr marL="2742382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499" indent="0">
              <a:buNone/>
              <a:defRPr sz="1600" b="1"/>
            </a:lvl9pPr>
          </a:lstStyle>
          <a:p>
            <a:pPr lvl="0"/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diplomatie</a:t>
            </a:r>
            <a:r>
              <a:rPr lang="en-US" dirty="0"/>
              <a:t> en question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67657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12/11/2025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2655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12/11/2025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4910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12/11/2025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122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12/11/2025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57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2527423" y="1578478"/>
            <a:ext cx="7165753" cy="3611038"/>
          </a:xfrm>
          <a:prstGeom prst="rect">
            <a:avLst/>
          </a:prstGeom>
          <a:solidFill>
            <a:srgbClr val="F5F5F5"/>
          </a:solidFill>
          <a:ln>
            <a:solidFill>
              <a:srgbClr val="66A0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9" name="Rectangle 88"/>
          <p:cNvSpPr/>
          <p:nvPr/>
        </p:nvSpPr>
        <p:spPr>
          <a:xfrm>
            <a:off x="3676741" y="4792239"/>
            <a:ext cx="48480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85491603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620">
          <p15:clr>
            <a:srgbClr val="FBAE40"/>
          </p15:clr>
        </p15:guide>
        <p15:guide id="2" pos="526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12/11/2025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7334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12/11/2025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8058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12/11/2025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6215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3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12/11/2025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5835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0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6BF79B2F-B3AA-4EC2-A90C-5FA786257439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12/11/2025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5FDB2F17-4063-488C-AF6A-61D492C7553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3232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12/11/2025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8765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0"/>
            <a:ext cx="2540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12/11/2025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7316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240781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794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356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64940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37173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355929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58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54039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608543" y="963613"/>
            <a:ext cx="10972800" cy="1143000"/>
          </a:xfrm>
          <a:prstGeom prst="rect">
            <a:avLst/>
          </a:prstGeo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 err="1"/>
              <a:t>L’Agonie</a:t>
            </a:r>
            <a:r>
              <a:rPr lang="en-US" dirty="0"/>
              <a:t> de la </a:t>
            </a:r>
            <a:r>
              <a:rPr lang="en-US" dirty="0" err="1"/>
              <a:t>mer</a:t>
            </a:r>
            <a:r>
              <a:rPr lang="en-US" dirty="0"/>
              <a:t> </a:t>
            </a:r>
            <a:r>
              <a:rPr lang="en-US" dirty="0" err="1"/>
              <a:t>Morte</a:t>
            </a:r>
            <a:r>
              <a:rPr lang="en-US" dirty="0"/>
              <a:t>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Faits</a:t>
            </a:r>
            <a:r>
              <a:rPr lang="en-US" dirty="0"/>
              <a:t> et </a:t>
            </a:r>
            <a:r>
              <a:rPr lang="en-US" dirty="0" err="1"/>
              <a:t>chiffres</a:t>
            </a:r>
            <a:r>
              <a:rPr lang="en-US" dirty="0"/>
              <a:t> 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86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diplomatie</a:t>
            </a:r>
            <a:r>
              <a:rPr lang="en-US" dirty="0"/>
              <a:t> en question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18387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895934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34785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5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873929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7935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4110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74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29"/>
            <a:ext cx="8849957" cy="1362075"/>
          </a:xfrm>
        </p:spPr>
        <p:txBody>
          <a:bodyPr anchor="b"/>
          <a:lstStyle>
            <a:lvl1pPr algn="l">
              <a:defRPr sz="5333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5" y="4267200"/>
            <a:ext cx="8849956" cy="1520413"/>
          </a:xfrm>
        </p:spPr>
        <p:txBody>
          <a:bodyPr anchor="t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818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511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80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286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80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441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58147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0645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608543" y="963613"/>
            <a:ext cx="10972800" cy="1143000"/>
          </a:xfrm>
          <a:prstGeom prst="rect">
            <a:avLst/>
          </a:prstGeo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 err="1"/>
              <a:t>L’Agonie</a:t>
            </a:r>
            <a:r>
              <a:rPr lang="en-US" dirty="0"/>
              <a:t> de la </a:t>
            </a:r>
            <a:r>
              <a:rPr lang="en-US" dirty="0" err="1"/>
              <a:t>mer</a:t>
            </a:r>
            <a:r>
              <a:rPr lang="en-US" dirty="0"/>
              <a:t> </a:t>
            </a:r>
            <a:r>
              <a:rPr lang="en-US" dirty="0" err="1"/>
              <a:t>Morte</a:t>
            </a:r>
            <a:r>
              <a:rPr lang="en-US" dirty="0"/>
              <a:t>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Faits</a:t>
            </a:r>
            <a:r>
              <a:rPr lang="en-US" dirty="0"/>
              <a:t> et </a:t>
            </a:r>
            <a:r>
              <a:rPr lang="en-US" dirty="0" err="1"/>
              <a:t>chiffres</a:t>
            </a:r>
            <a:r>
              <a:rPr lang="en-US" dirty="0"/>
              <a:t> 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85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diplomatie</a:t>
            </a:r>
            <a:r>
              <a:rPr lang="en-US" dirty="0"/>
              <a:t> en question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7416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69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3"/>
          </a:xfrm>
        </p:spPr>
        <p:txBody>
          <a:bodyPr anchor="b"/>
          <a:lstStyle>
            <a:lvl1pPr marL="0" indent="0">
              <a:buNone/>
              <a:defRPr sz="3200" b="1">
                <a:solidFill>
                  <a:schemeClr val="accent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2" y="2316009"/>
            <a:ext cx="4074289" cy="639763"/>
          </a:xfrm>
        </p:spPr>
        <p:txBody>
          <a:bodyPr anchor="b"/>
          <a:lstStyle>
            <a:lvl1pPr marL="0" indent="0">
              <a:buNone/>
              <a:defRPr sz="3200" b="1">
                <a:solidFill>
                  <a:schemeClr val="accent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29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9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007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35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9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0" name="Rectangle 69"/>
          <p:cNvSpPr/>
          <p:nvPr/>
        </p:nvSpPr>
        <p:spPr>
          <a:xfrm>
            <a:off x="6081656" y="-21510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1" name="Rectangle 70"/>
          <p:cNvSpPr/>
          <p:nvPr/>
        </p:nvSpPr>
        <p:spPr>
          <a:xfrm>
            <a:off x="6198795" y="-21511"/>
            <a:ext cx="4673600" cy="62393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3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rgbClr val="FEFEFE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0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75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7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sz="533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365751" algn="l" defTabSz="121917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853419" indent="-365751" algn="l" defTabSz="121917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933" kern="1200">
          <a:solidFill>
            <a:schemeClr val="tx2"/>
          </a:solidFill>
          <a:latin typeface="+mn-lt"/>
          <a:ea typeface="+mn-ea"/>
          <a:cs typeface="+mn-cs"/>
        </a:defRPr>
      </a:lvl2pPr>
      <a:lvl3pPr marL="1219170" indent="-304792" algn="l" defTabSz="121917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67" kern="1200">
          <a:solidFill>
            <a:schemeClr val="tx2"/>
          </a:solidFill>
          <a:latin typeface="+mn-lt"/>
          <a:ea typeface="+mn-ea"/>
          <a:cs typeface="+mn-cs"/>
        </a:defRPr>
      </a:lvl3pPr>
      <a:lvl4pPr marL="1499579" indent="-304792" algn="l" defTabSz="121917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767796" indent="-304792" algn="l" defTabSz="121917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13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23821" indent="-304792" algn="l" defTabSz="121917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67" kern="1200">
          <a:solidFill>
            <a:schemeClr val="tx2"/>
          </a:solidFill>
          <a:latin typeface="+mn-lt"/>
          <a:ea typeface="+mn-ea"/>
          <a:cs typeface="+mn-cs"/>
        </a:defRPr>
      </a:lvl6pPr>
      <a:lvl7pPr marL="2292039" indent="-304792" algn="l" defTabSz="121917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67" kern="1200">
          <a:solidFill>
            <a:schemeClr val="tx2"/>
          </a:solidFill>
          <a:latin typeface="+mn-lt"/>
          <a:ea typeface="+mn-ea"/>
          <a:cs typeface="+mn-cs"/>
        </a:defRPr>
      </a:lvl7pPr>
      <a:lvl8pPr marL="2560256" indent="-304792" algn="l" defTabSz="121917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67" kern="1200">
          <a:solidFill>
            <a:schemeClr val="tx2"/>
          </a:solidFill>
          <a:latin typeface="+mn-lt"/>
          <a:ea typeface="+mn-ea"/>
          <a:cs typeface="+mn-cs"/>
        </a:defRPr>
      </a:lvl8pPr>
      <a:lvl9pPr marL="2828473" indent="-304792" algn="l" defTabSz="121917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67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16" tIns="45718" rIns="9141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 vert="horz" lIns="91416" tIns="45718" rIns="91416" bIns="45718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476"/>
            <a:ext cx="2743200" cy="365125"/>
          </a:xfrm>
          <a:prstGeom prst="rect">
            <a:avLst/>
          </a:prstGeom>
        </p:spPr>
        <p:txBody>
          <a:bodyPr vert="horz" lIns="91416" tIns="45718" rIns="9141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28">
              <a:buFont typeface="Arial"/>
              <a:buNone/>
            </a:pPr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  <a:cs typeface="Arial"/>
                <a:sym typeface="Arial"/>
              </a:rPr>
              <a:pPr defTabSz="914128">
                <a:buFont typeface="Arial"/>
                <a:buNone/>
              </a:pPr>
              <a:t>12/11/2025</a:t>
            </a:fld>
            <a:endParaRPr lang="en-US">
              <a:solidFill>
                <a:srgbClr val="000000">
                  <a:tint val="75000"/>
                </a:srgbClr>
              </a:solidFill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476"/>
            <a:ext cx="4114800" cy="365125"/>
          </a:xfrm>
          <a:prstGeom prst="rect">
            <a:avLst/>
          </a:prstGeom>
        </p:spPr>
        <p:txBody>
          <a:bodyPr vert="horz" lIns="91416" tIns="45718" rIns="9141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28">
              <a:buFont typeface="Arial"/>
              <a:buNone/>
            </a:pPr>
            <a:endParaRPr lang="en-US">
              <a:solidFill>
                <a:srgbClr val="000000">
                  <a:tint val="75000"/>
                </a:srgbClr>
              </a:solidFill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476"/>
            <a:ext cx="2743200" cy="365125"/>
          </a:xfrm>
          <a:prstGeom prst="rect">
            <a:avLst/>
          </a:prstGeom>
        </p:spPr>
        <p:txBody>
          <a:bodyPr vert="horz" lIns="91416" tIns="45718" rIns="9141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28">
              <a:buFont typeface="Arial"/>
              <a:buNone/>
            </a:pPr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  <a:cs typeface="Arial"/>
                <a:sym typeface="Arial"/>
              </a:rPr>
              <a:pPr defTabSz="914128">
                <a:buFont typeface="Arial"/>
                <a:buNone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  <a:cs typeface="Arial"/>
              <a:sym typeface="Arial"/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-11581" y="6187553"/>
            <a:ext cx="12211401" cy="719999"/>
            <a:chOff x="-11586" y="6187415"/>
            <a:chExt cx="12211401" cy="719999"/>
          </a:xfrm>
        </p:grpSpPr>
        <p:sp>
          <p:nvSpPr>
            <p:cNvPr id="8" name="Freeform 8"/>
            <p:cNvSpPr>
              <a:spLocks noEditPoints="1"/>
            </p:cNvSpPr>
            <p:nvPr/>
          </p:nvSpPr>
          <p:spPr bwMode="auto">
            <a:xfrm flipH="1">
              <a:off x="6004102" y="6187415"/>
              <a:ext cx="6187898" cy="719999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 defTabSz="914128">
                <a:defRPr/>
              </a:pPr>
              <a:endParaRPr lang="en-AU" sz="130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304" y="6191099"/>
              <a:ext cx="6183405" cy="675619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 defTabSz="914128">
                <a:defRPr/>
              </a:pPr>
              <a:endParaRPr lang="en-AU" sz="130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-11586" y="6240985"/>
              <a:ext cx="6239755" cy="642592"/>
              <a:chOff x="806439" y="3322257"/>
              <a:chExt cx="4577664" cy="849313"/>
            </a:xfrm>
          </p:grpSpPr>
          <p:sp>
            <p:nvSpPr>
              <p:cNvPr id="21" name="Rectangle 6"/>
              <p:cNvSpPr>
                <a:spLocks noChangeArrowheads="1"/>
              </p:cNvSpPr>
              <p:nvPr userDrawn="1"/>
            </p:nvSpPr>
            <p:spPr bwMode="auto">
              <a:xfrm>
                <a:off x="814939" y="3659864"/>
                <a:ext cx="4535600" cy="49053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defTabSz="914128">
                  <a:defRPr/>
                </a:pPr>
                <a:endParaRPr lang="en-AU" sz="130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2" name="AutoShape 4"/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806495" y="3327020"/>
                <a:ext cx="4553569" cy="8016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/>
              <a:lstStyle/>
              <a:p>
                <a:pPr defTabSz="914128">
                  <a:defRPr/>
                </a:pPr>
                <a:endParaRPr lang="en-AU" sz="130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3" name="Rectangle 7"/>
              <p:cNvSpPr>
                <a:spLocks noChangeArrowheads="1"/>
              </p:cNvSpPr>
              <p:nvPr userDrawn="1"/>
            </p:nvSpPr>
            <p:spPr bwMode="auto">
              <a:xfrm>
                <a:off x="806439" y="3638170"/>
                <a:ext cx="4544100" cy="4905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/>
              <a:lstStyle/>
              <a:p>
                <a:pPr defTabSz="914128">
                  <a:defRPr/>
                </a:pPr>
                <a:endParaRPr lang="en-AU" sz="130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4" name="Freeform 8"/>
              <p:cNvSpPr>
                <a:spLocks noEditPoints="1"/>
              </p:cNvSpPr>
              <p:nvPr userDrawn="1"/>
            </p:nvSpPr>
            <p:spPr bwMode="auto">
              <a:xfrm>
                <a:off x="814940" y="3371366"/>
                <a:ext cx="4569163" cy="690562"/>
              </a:xfrm>
              <a:custGeom>
                <a:avLst/>
                <a:gdLst>
                  <a:gd name="T0" fmla="*/ 2880 w 2880"/>
                  <a:gd name="T1" fmla="*/ 14 h 217"/>
                  <a:gd name="T2" fmla="*/ 2817 w 2880"/>
                  <a:gd name="T3" fmla="*/ 14 h 217"/>
                  <a:gd name="T4" fmla="*/ 2486 w 2880"/>
                  <a:gd name="T5" fmla="*/ 95 h 217"/>
                  <a:gd name="T6" fmla="*/ 2486 w 2880"/>
                  <a:gd name="T7" fmla="*/ 95 h 217"/>
                  <a:gd name="T8" fmla="*/ 2880 w 2880"/>
                  <a:gd name="T9" fmla="*/ 95 h 217"/>
                  <a:gd name="T10" fmla="*/ 2880 w 2880"/>
                  <a:gd name="T11" fmla="*/ 217 h 217"/>
                  <a:gd name="T12" fmla="*/ 2880 w 2880"/>
                  <a:gd name="T13" fmla="*/ 217 h 217"/>
                  <a:gd name="T14" fmla="*/ 2880 w 2880"/>
                  <a:gd name="T15" fmla="*/ 14 h 217"/>
                  <a:gd name="T16" fmla="*/ 2171 w 2880"/>
                  <a:gd name="T17" fmla="*/ 0 h 217"/>
                  <a:gd name="T18" fmla="*/ 0 w 2880"/>
                  <a:gd name="T19" fmla="*/ 0 h 217"/>
                  <a:gd name="T20" fmla="*/ 0 w 2880"/>
                  <a:gd name="T21" fmla="*/ 95 h 217"/>
                  <a:gd name="T22" fmla="*/ 2486 w 2880"/>
                  <a:gd name="T23" fmla="*/ 95 h 217"/>
                  <a:gd name="T24" fmla="*/ 2486 w 2880"/>
                  <a:gd name="T25" fmla="*/ 95 h 217"/>
                  <a:gd name="T26" fmla="*/ 2486 w 2880"/>
                  <a:gd name="T27" fmla="*/ 95 h 217"/>
                  <a:gd name="T28" fmla="*/ 2486 w 2880"/>
                  <a:gd name="T29" fmla="*/ 95 h 217"/>
                  <a:gd name="T30" fmla="*/ 2171 w 2880"/>
                  <a:gd name="T31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80" h="217">
                    <a:moveTo>
                      <a:pt x="2880" y="14"/>
                    </a:moveTo>
                    <a:cubicBezTo>
                      <a:pt x="2817" y="14"/>
                      <a:pt x="2817" y="14"/>
                      <a:pt x="2817" y="14"/>
                    </a:cubicBezTo>
                    <a:cubicBezTo>
                      <a:pt x="2616" y="14"/>
                      <a:pt x="2542" y="74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880" y="95"/>
                      <a:pt x="2880" y="95"/>
                      <a:pt x="2880" y="95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14"/>
                      <a:pt x="2880" y="14"/>
                      <a:pt x="2880" y="14"/>
                    </a:cubicBezTo>
                    <a:moveTo>
                      <a:pt x="217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95"/>
                      <a:pt x="0" y="95"/>
                      <a:pt x="0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19" y="39"/>
                      <a:pt x="2306" y="0"/>
                      <a:pt x="2171" y="0"/>
                    </a:cubicBezTo>
                  </a:path>
                </a:pathLst>
              </a:custGeom>
              <a:solidFill>
                <a:srgbClr val="1F4E79"/>
              </a:solidFill>
              <a:ln>
                <a:noFill/>
              </a:ln>
            </p:spPr>
            <p:txBody>
              <a:bodyPr/>
              <a:lstStyle/>
              <a:p>
                <a:pPr defTabSz="914128">
                  <a:defRPr/>
                </a:pPr>
                <a:endParaRPr lang="en-AU" sz="130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5" name="AutoShape 81"/>
              <p:cNvSpPr>
                <a:spLocks noChangeAspect="1" noChangeArrowheads="1" noTextEdit="1"/>
              </p:cNvSpPr>
              <p:nvPr/>
            </p:nvSpPr>
            <p:spPr bwMode="auto">
              <a:xfrm>
                <a:off x="808900" y="3322257"/>
                <a:ext cx="4557514" cy="849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128">
                  <a:defRPr/>
                </a:pPr>
                <a:endParaRPr lang="en-US" sz="130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6" name="Rectangle 84"/>
              <p:cNvSpPr>
                <a:spLocks noChangeArrowheads="1"/>
              </p:cNvSpPr>
              <p:nvPr/>
            </p:nvSpPr>
            <p:spPr bwMode="auto">
              <a:xfrm>
                <a:off x="808102" y="3627057"/>
                <a:ext cx="4556725" cy="544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defTabSz="914128">
                  <a:defRPr/>
                </a:pPr>
                <a:endParaRPr lang="en-US" sz="130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 flipH="1">
              <a:off x="6009497" y="6496418"/>
              <a:ext cx="6182503" cy="371141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pPr defTabSz="914128">
                <a:defRPr/>
              </a:pPr>
              <a:endParaRPr lang="en-AU" sz="130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" name="AutoShape 4"/>
            <p:cNvSpPr>
              <a:spLocks noChangeAspect="1" noChangeArrowheads="1" noTextEdit="1"/>
            </p:cNvSpPr>
            <p:nvPr/>
          </p:nvSpPr>
          <p:spPr bwMode="auto">
            <a:xfrm flipH="1">
              <a:off x="5996538" y="6243782"/>
              <a:ext cx="6195386" cy="606558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28">
                <a:defRPr/>
              </a:pPr>
              <a:endParaRPr lang="en-AU" sz="130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 flipH="1">
              <a:off x="6009497" y="6479198"/>
              <a:ext cx="6182503" cy="371141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28">
                <a:defRPr/>
              </a:pPr>
              <a:endParaRPr lang="en-AU" sz="130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/>
          </p:nvSpPr>
          <p:spPr bwMode="auto">
            <a:xfrm flipH="1">
              <a:off x="5999945" y="6260754"/>
              <a:ext cx="6199870" cy="522481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/>
            <a:lstStyle/>
            <a:p>
              <a:pPr defTabSz="914128">
                <a:defRPr/>
              </a:pPr>
              <a:endParaRPr lang="en-AU" sz="130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" name="AutoShape 81"/>
            <p:cNvSpPr>
              <a:spLocks noChangeAspect="1" noChangeArrowheads="1" noTextEdit="1"/>
            </p:cNvSpPr>
            <p:nvPr/>
          </p:nvSpPr>
          <p:spPr bwMode="auto">
            <a:xfrm flipH="1">
              <a:off x="5987898" y="6240178"/>
              <a:ext cx="6200754" cy="642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128">
                <a:defRPr/>
              </a:pPr>
              <a:endParaRPr lang="en-US" sz="130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" name="Rectangle 84"/>
            <p:cNvSpPr>
              <a:spLocks noChangeArrowheads="1"/>
            </p:cNvSpPr>
            <p:nvPr/>
          </p:nvSpPr>
          <p:spPr bwMode="auto">
            <a:xfrm flipH="1">
              <a:off x="5990057" y="6470790"/>
              <a:ext cx="6199680" cy="411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128">
                <a:defRPr/>
              </a:pPr>
              <a:endParaRPr lang="en-US" sz="130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075587" y="6511312"/>
              <a:ext cx="140410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128"/>
              <a:r>
                <a:rPr lang="en-US" sz="1600" b="1" i="1">
                  <a:solidFill>
                    <a:prstClr val="white"/>
                  </a:solidFill>
                  <a:cs typeface="Arial"/>
                  <a:sym typeface="Arial"/>
                </a:rPr>
                <a:t>www.cyi.ac.cy</a:t>
              </a:r>
              <a:endParaRPr lang="en-US" sz="1900" b="1" i="1">
                <a:solidFill>
                  <a:prstClr val="white"/>
                </a:solidFill>
                <a:cs typeface="Arial"/>
                <a:sym typeface="Arial"/>
              </a:endParaRPr>
            </a:p>
          </p:txBody>
        </p:sp>
        <p:sp>
          <p:nvSpPr>
            <p:cNvPr id="18" name="Freeform 11"/>
            <p:cNvSpPr>
              <a:spLocks/>
            </p:cNvSpPr>
            <p:nvPr/>
          </p:nvSpPr>
          <p:spPr bwMode="auto">
            <a:xfrm>
              <a:off x="5354600" y="6290700"/>
              <a:ext cx="760513" cy="451327"/>
            </a:xfrm>
            <a:custGeom>
              <a:avLst/>
              <a:gdLst>
                <a:gd name="T0" fmla="*/ 331 w 394"/>
                <a:gd name="T1" fmla="*/ 0 h 189"/>
                <a:gd name="T2" fmla="*/ 0 w 394"/>
                <a:gd name="T3" fmla="*/ 81 h 189"/>
                <a:gd name="T4" fmla="*/ 327 w 394"/>
                <a:gd name="T5" fmla="*/ 189 h 189"/>
                <a:gd name="T6" fmla="*/ 394 w 394"/>
                <a:gd name="T7" fmla="*/ 189 h 189"/>
                <a:gd name="T8" fmla="*/ 394 w 394"/>
                <a:gd name="T9" fmla="*/ 0 h 189"/>
                <a:gd name="T10" fmla="*/ 331 w 394"/>
                <a:gd name="T11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4" h="189">
                  <a:moveTo>
                    <a:pt x="331" y="0"/>
                  </a:moveTo>
                  <a:cubicBezTo>
                    <a:pt x="130" y="0"/>
                    <a:pt x="56" y="60"/>
                    <a:pt x="0" y="81"/>
                  </a:cubicBezTo>
                  <a:cubicBezTo>
                    <a:pt x="89" y="131"/>
                    <a:pt x="159" y="189"/>
                    <a:pt x="327" y="189"/>
                  </a:cubicBezTo>
                  <a:cubicBezTo>
                    <a:pt x="368" y="189"/>
                    <a:pt x="394" y="189"/>
                    <a:pt x="394" y="189"/>
                  </a:cubicBezTo>
                  <a:cubicBezTo>
                    <a:pt x="394" y="0"/>
                    <a:pt x="394" y="0"/>
                    <a:pt x="394" y="0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/>
            <a:lstStyle/>
            <a:p>
              <a:pPr defTabSz="914128">
                <a:defRPr/>
              </a:pPr>
              <a:endParaRPr lang="en-AU" sz="130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" name="Freeform 11"/>
            <p:cNvSpPr>
              <a:spLocks/>
            </p:cNvSpPr>
            <p:nvPr/>
          </p:nvSpPr>
          <p:spPr bwMode="auto">
            <a:xfrm flipH="1">
              <a:off x="6102254" y="6290700"/>
              <a:ext cx="760513" cy="451327"/>
            </a:xfrm>
            <a:custGeom>
              <a:avLst/>
              <a:gdLst>
                <a:gd name="T0" fmla="*/ 331 w 394"/>
                <a:gd name="T1" fmla="*/ 0 h 189"/>
                <a:gd name="T2" fmla="*/ 0 w 394"/>
                <a:gd name="T3" fmla="*/ 81 h 189"/>
                <a:gd name="T4" fmla="*/ 327 w 394"/>
                <a:gd name="T5" fmla="*/ 189 h 189"/>
                <a:gd name="T6" fmla="*/ 394 w 394"/>
                <a:gd name="T7" fmla="*/ 189 h 189"/>
                <a:gd name="T8" fmla="*/ 394 w 394"/>
                <a:gd name="T9" fmla="*/ 0 h 189"/>
                <a:gd name="T10" fmla="*/ 331 w 394"/>
                <a:gd name="T11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4" h="189">
                  <a:moveTo>
                    <a:pt x="331" y="0"/>
                  </a:moveTo>
                  <a:cubicBezTo>
                    <a:pt x="130" y="0"/>
                    <a:pt x="56" y="60"/>
                    <a:pt x="0" y="81"/>
                  </a:cubicBezTo>
                  <a:cubicBezTo>
                    <a:pt x="89" y="131"/>
                    <a:pt x="159" y="189"/>
                    <a:pt x="327" y="189"/>
                  </a:cubicBezTo>
                  <a:cubicBezTo>
                    <a:pt x="368" y="189"/>
                    <a:pt x="394" y="189"/>
                    <a:pt x="394" y="189"/>
                  </a:cubicBezTo>
                  <a:cubicBezTo>
                    <a:pt x="394" y="0"/>
                    <a:pt x="394" y="0"/>
                    <a:pt x="394" y="0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/>
            <a:lstStyle/>
            <a:p>
              <a:pPr defTabSz="914128">
                <a:defRPr/>
              </a:pPr>
              <a:endParaRPr lang="en-AU" sz="130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00000" y="6286062"/>
              <a:ext cx="1659713" cy="5663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3126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12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6" indent="-228536" algn="l" defTabSz="91412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606" indent="-228536" algn="l" defTabSz="91412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62" indent="-228536" algn="l" defTabSz="91412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6" algn="l" defTabSz="91412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79" indent="-228536" algn="l" defTabSz="91412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8" indent="-228536" algn="l" defTabSz="91412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12" indent="-228536" algn="l" defTabSz="91412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6" indent="-228536" algn="l" defTabSz="91412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46" indent="-228536" algn="l" defTabSz="91412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2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8" algn="l" defTabSz="91412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92" algn="l" defTabSz="91412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6" algn="l" defTabSz="91412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26" algn="l" defTabSz="91412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82" algn="l" defTabSz="91412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99" algn="l" defTabSz="91412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9" name="Group 8"/>
          <p:cNvGrpSpPr/>
          <p:nvPr userDrawn="1"/>
        </p:nvGrpSpPr>
        <p:grpSpPr>
          <a:xfrm>
            <a:off x="-11581" y="6187539"/>
            <a:ext cx="12211401" cy="719999"/>
            <a:chOff x="-11586" y="6187415"/>
            <a:chExt cx="12211401" cy="719999"/>
          </a:xfrm>
        </p:grpSpPr>
        <p:sp>
          <p:nvSpPr>
            <p:cNvPr id="11" name="Freeform 8"/>
            <p:cNvSpPr>
              <a:spLocks noEditPoints="1"/>
            </p:cNvSpPr>
            <p:nvPr/>
          </p:nvSpPr>
          <p:spPr bwMode="auto">
            <a:xfrm flipH="1">
              <a:off x="6004102" y="6187415"/>
              <a:ext cx="6187898" cy="719999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prstClr val="black"/>
                </a:solidFill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/>
          </p:nvSpPr>
          <p:spPr bwMode="auto">
            <a:xfrm>
              <a:off x="304" y="6191099"/>
              <a:ext cx="6183405" cy="675619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prstClr val="black"/>
                </a:solidFill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-11586" y="6240985"/>
              <a:ext cx="6239755" cy="642592"/>
              <a:chOff x="806439" y="3322257"/>
              <a:chExt cx="4577664" cy="849313"/>
            </a:xfrm>
          </p:grpSpPr>
          <p:sp>
            <p:nvSpPr>
              <p:cNvPr id="24" name="Rectangle 6"/>
              <p:cNvSpPr>
                <a:spLocks noChangeArrowheads="1"/>
              </p:cNvSpPr>
              <p:nvPr userDrawn="1"/>
            </p:nvSpPr>
            <p:spPr bwMode="auto">
              <a:xfrm>
                <a:off x="814939" y="3659864"/>
                <a:ext cx="4535600" cy="49053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AU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AutoShape 4"/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806495" y="3327020"/>
                <a:ext cx="4553569" cy="8016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AU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Rectangle 7"/>
              <p:cNvSpPr>
                <a:spLocks noChangeArrowheads="1"/>
              </p:cNvSpPr>
              <p:nvPr userDrawn="1"/>
            </p:nvSpPr>
            <p:spPr bwMode="auto">
              <a:xfrm>
                <a:off x="806439" y="3638170"/>
                <a:ext cx="4544100" cy="4905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AU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Freeform 8"/>
              <p:cNvSpPr>
                <a:spLocks noEditPoints="1"/>
              </p:cNvSpPr>
              <p:nvPr userDrawn="1"/>
            </p:nvSpPr>
            <p:spPr bwMode="auto">
              <a:xfrm>
                <a:off x="814940" y="3371366"/>
                <a:ext cx="4569163" cy="690562"/>
              </a:xfrm>
              <a:custGeom>
                <a:avLst/>
                <a:gdLst>
                  <a:gd name="T0" fmla="*/ 2880 w 2880"/>
                  <a:gd name="T1" fmla="*/ 14 h 217"/>
                  <a:gd name="T2" fmla="*/ 2817 w 2880"/>
                  <a:gd name="T3" fmla="*/ 14 h 217"/>
                  <a:gd name="T4" fmla="*/ 2486 w 2880"/>
                  <a:gd name="T5" fmla="*/ 95 h 217"/>
                  <a:gd name="T6" fmla="*/ 2486 w 2880"/>
                  <a:gd name="T7" fmla="*/ 95 h 217"/>
                  <a:gd name="T8" fmla="*/ 2880 w 2880"/>
                  <a:gd name="T9" fmla="*/ 95 h 217"/>
                  <a:gd name="T10" fmla="*/ 2880 w 2880"/>
                  <a:gd name="T11" fmla="*/ 217 h 217"/>
                  <a:gd name="T12" fmla="*/ 2880 w 2880"/>
                  <a:gd name="T13" fmla="*/ 217 h 217"/>
                  <a:gd name="T14" fmla="*/ 2880 w 2880"/>
                  <a:gd name="T15" fmla="*/ 14 h 217"/>
                  <a:gd name="T16" fmla="*/ 2171 w 2880"/>
                  <a:gd name="T17" fmla="*/ 0 h 217"/>
                  <a:gd name="T18" fmla="*/ 0 w 2880"/>
                  <a:gd name="T19" fmla="*/ 0 h 217"/>
                  <a:gd name="T20" fmla="*/ 0 w 2880"/>
                  <a:gd name="T21" fmla="*/ 95 h 217"/>
                  <a:gd name="T22" fmla="*/ 2486 w 2880"/>
                  <a:gd name="T23" fmla="*/ 95 h 217"/>
                  <a:gd name="T24" fmla="*/ 2486 w 2880"/>
                  <a:gd name="T25" fmla="*/ 95 h 217"/>
                  <a:gd name="T26" fmla="*/ 2486 w 2880"/>
                  <a:gd name="T27" fmla="*/ 95 h 217"/>
                  <a:gd name="T28" fmla="*/ 2486 w 2880"/>
                  <a:gd name="T29" fmla="*/ 95 h 217"/>
                  <a:gd name="T30" fmla="*/ 2171 w 2880"/>
                  <a:gd name="T31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80" h="217">
                    <a:moveTo>
                      <a:pt x="2880" y="14"/>
                    </a:moveTo>
                    <a:cubicBezTo>
                      <a:pt x="2817" y="14"/>
                      <a:pt x="2817" y="14"/>
                      <a:pt x="2817" y="14"/>
                    </a:cubicBezTo>
                    <a:cubicBezTo>
                      <a:pt x="2616" y="14"/>
                      <a:pt x="2542" y="74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880" y="95"/>
                      <a:pt x="2880" y="95"/>
                      <a:pt x="2880" y="95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14"/>
                      <a:pt x="2880" y="14"/>
                      <a:pt x="2880" y="14"/>
                    </a:cubicBezTo>
                    <a:moveTo>
                      <a:pt x="217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95"/>
                      <a:pt x="0" y="95"/>
                      <a:pt x="0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19" y="39"/>
                      <a:pt x="2306" y="0"/>
                      <a:pt x="2171" y="0"/>
                    </a:cubicBezTo>
                  </a:path>
                </a:pathLst>
              </a:custGeom>
              <a:solidFill>
                <a:srgbClr val="1F4E79"/>
              </a:soli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AU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AutoShape 81"/>
              <p:cNvSpPr>
                <a:spLocks noChangeAspect="1" noChangeArrowheads="1" noTextEdit="1"/>
              </p:cNvSpPr>
              <p:nvPr/>
            </p:nvSpPr>
            <p:spPr bwMode="auto">
              <a:xfrm>
                <a:off x="808900" y="3322257"/>
                <a:ext cx="4557514" cy="849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350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Rectangle 84"/>
              <p:cNvSpPr>
                <a:spLocks noChangeArrowheads="1"/>
              </p:cNvSpPr>
              <p:nvPr/>
            </p:nvSpPr>
            <p:spPr bwMode="auto">
              <a:xfrm>
                <a:off x="808102" y="3627057"/>
                <a:ext cx="4556725" cy="544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35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4" name="Rectangle 6"/>
            <p:cNvSpPr>
              <a:spLocks noChangeArrowheads="1"/>
            </p:cNvSpPr>
            <p:nvPr/>
          </p:nvSpPr>
          <p:spPr bwMode="auto">
            <a:xfrm flipH="1">
              <a:off x="6009497" y="6496418"/>
              <a:ext cx="6182503" cy="371141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prstClr val="black"/>
                </a:solidFill>
              </a:endParaRPr>
            </a:p>
          </p:txBody>
        </p:sp>
        <p:sp>
          <p:nvSpPr>
            <p:cNvPr id="15" name="AutoShape 4"/>
            <p:cNvSpPr>
              <a:spLocks noChangeAspect="1" noChangeArrowheads="1" noTextEdit="1"/>
            </p:cNvSpPr>
            <p:nvPr/>
          </p:nvSpPr>
          <p:spPr bwMode="auto">
            <a:xfrm flipH="1">
              <a:off x="5996538" y="6243782"/>
              <a:ext cx="6195386" cy="606558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prstClr val="black"/>
                </a:solidFill>
              </a:endParaRP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 flipH="1">
              <a:off x="6009497" y="6479198"/>
              <a:ext cx="6182503" cy="371141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prstClr val="black"/>
                </a:solidFill>
              </a:endParaRPr>
            </a:p>
          </p:txBody>
        </p:sp>
        <p:sp>
          <p:nvSpPr>
            <p:cNvPr id="17" name="Freeform 8"/>
            <p:cNvSpPr>
              <a:spLocks noEditPoints="1"/>
            </p:cNvSpPr>
            <p:nvPr/>
          </p:nvSpPr>
          <p:spPr bwMode="auto">
            <a:xfrm flipH="1">
              <a:off x="5999945" y="6260754"/>
              <a:ext cx="6199870" cy="522481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prstClr val="black"/>
                </a:solidFill>
              </a:endParaRPr>
            </a:p>
          </p:txBody>
        </p:sp>
        <p:sp>
          <p:nvSpPr>
            <p:cNvPr id="18" name="AutoShape 81"/>
            <p:cNvSpPr>
              <a:spLocks noChangeAspect="1" noChangeArrowheads="1" noTextEdit="1"/>
            </p:cNvSpPr>
            <p:nvPr/>
          </p:nvSpPr>
          <p:spPr bwMode="auto">
            <a:xfrm flipH="1">
              <a:off x="5987898" y="6240178"/>
              <a:ext cx="6200754" cy="642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19" name="Rectangle 84"/>
            <p:cNvSpPr>
              <a:spLocks noChangeArrowheads="1"/>
            </p:cNvSpPr>
            <p:nvPr/>
          </p:nvSpPr>
          <p:spPr bwMode="auto">
            <a:xfrm flipH="1">
              <a:off x="5990057" y="6470790"/>
              <a:ext cx="6199680" cy="411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075587" y="6511313"/>
              <a:ext cx="14020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i="1">
                  <a:solidFill>
                    <a:prstClr val="white"/>
                  </a:solidFill>
                </a:rPr>
                <a:t>www.cyi.ac.cy</a:t>
              </a:r>
              <a:endParaRPr lang="en-US" b="1" i="1">
                <a:solidFill>
                  <a:prstClr val="white"/>
                </a:solidFill>
              </a:endParaRPr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5354600" y="6290700"/>
              <a:ext cx="760513" cy="451327"/>
            </a:xfrm>
            <a:custGeom>
              <a:avLst/>
              <a:gdLst>
                <a:gd name="T0" fmla="*/ 331 w 394"/>
                <a:gd name="T1" fmla="*/ 0 h 189"/>
                <a:gd name="T2" fmla="*/ 0 w 394"/>
                <a:gd name="T3" fmla="*/ 81 h 189"/>
                <a:gd name="T4" fmla="*/ 327 w 394"/>
                <a:gd name="T5" fmla="*/ 189 h 189"/>
                <a:gd name="T6" fmla="*/ 394 w 394"/>
                <a:gd name="T7" fmla="*/ 189 h 189"/>
                <a:gd name="T8" fmla="*/ 394 w 394"/>
                <a:gd name="T9" fmla="*/ 0 h 189"/>
                <a:gd name="T10" fmla="*/ 331 w 394"/>
                <a:gd name="T11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4" h="189">
                  <a:moveTo>
                    <a:pt x="331" y="0"/>
                  </a:moveTo>
                  <a:cubicBezTo>
                    <a:pt x="130" y="0"/>
                    <a:pt x="56" y="60"/>
                    <a:pt x="0" y="81"/>
                  </a:cubicBezTo>
                  <a:cubicBezTo>
                    <a:pt x="89" y="131"/>
                    <a:pt x="159" y="189"/>
                    <a:pt x="327" y="189"/>
                  </a:cubicBezTo>
                  <a:cubicBezTo>
                    <a:pt x="368" y="189"/>
                    <a:pt x="394" y="189"/>
                    <a:pt x="394" y="189"/>
                  </a:cubicBezTo>
                  <a:cubicBezTo>
                    <a:pt x="394" y="0"/>
                    <a:pt x="394" y="0"/>
                    <a:pt x="394" y="0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prstClr val="black"/>
                </a:solidFill>
              </a:endParaRPr>
            </a:p>
          </p:txBody>
        </p:sp>
        <p:sp>
          <p:nvSpPr>
            <p:cNvPr id="22" name="Freeform 11"/>
            <p:cNvSpPr>
              <a:spLocks/>
            </p:cNvSpPr>
            <p:nvPr/>
          </p:nvSpPr>
          <p:spPr bwMode="auto">
            <a:xfrm flipH="1">
              <a:off x="6102254" y="6290700"/>
              <a:ext cx="760513" cy="451327"/>
            </a:xfrm>
            <a:custGeom>
              <a:avLst/>
              <a:gdLst>
                <a:gd name="T0" fmla="*/ 331 w 394"/>
                <a:gd name="T1" fmla="*/ 0 h 189"/>
                <a:gd name="T2" fmla="*/ 0 w 394"/>
                <a:gd name="T3" fmla="*/ 81 h 189"/>
                <a:gd name="T4" fmla="*/ 327 w 394"/>
                <a:gd name="T5" fmla="*/ 189 h 189"/>
                <a:gd name="T6" fmla="*/ 394 w 394"/>
                <a:gd name="T7" fmla="*/ 189 h 189"/>
                <a:gd name="T8" fmla="*/ 394 w 394"/>
                <a:gd name="T9" fmla="*/ 0 h 189"/>
                <a:gd name="T10" fmla="*/ 331 w 394"/>
                <a:gd name="T11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4" h="189">
                  <a:moveTo>
                    <a:pt x="331" y="0"/>
                  </a:moveTo>
                  <a:cubicBezTo>
                    <a:pt x="130" y="0"/>
                    <a:pt x="56" y="60"/>
                    <a:pt x="0" y="81"/>
                  </a:cubicBezTo>
                  <a:cubicBezTo>
                    <a:pt x="89" y="131"/>
                    <a:pt x="159" y="189"/>
                    <a:pt x="327" y="189"/>
                  </a:cubicBezTo>
                  <a:cubicBezTo>
                    <a:pt x="368" y="189"/>
                    <a:pt x="394" y="189"/>
                    <a:pt x="394" y="189"/>
                  </a:cubicBezTo>
                  <a:cubicBezTo>
                    <a:pt x="394" y="0"/>
                    <a:pt x="394" y="0"/>
                    <a:pt x="394" y="0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prstClr val="black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00000" y="6286062"/>
              <a:ext cx="1659713" cy="5663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947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3" r:id="rId15"/>
    <p:sldLayoutId id="2147483704" r:id="rId16"/>
    <p:sldLayoutId id="2147483705" r:id="rId17"/>
    <p:sldLayoutId id="2147483706" r:id="rId18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4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79B2F-B3AA-4EC2-A90C-5FA786257439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12/11/2025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47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4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B2F17-4063-488C-AF6A-61D492C7553C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-11581" y="6187537"/>
            <a:ext cx="12211401" cy="719999"/>
            <a:chOff x="-11586" y="6187415"/>
            <a:chExt cx="12211401" cy="719999"/>
          </a:xfrm>
        </p:grpSpPr>
        <p:sp>
          <p:nvSpPr>
            <p:cNvPr id="8" name="Freeform 8"/>
            <p:cNvSpPr>
              <a:spLocks noEditPoints="1"/>
            </p:cNvSpPr>
            <p:nvPr/>
          </p:nvSpPr>
          <p:spPr bwMode="auto">
            <a:xfrm flipH="1">
              <a:off x="6004102" y="6187415"/>
              <a:ext cx="6187898" cy="719999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srgbClr val="000000"/>
                </a:solidFill>
              </a:endParaRPr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304" y="6191099"/>
              <a:ext cx="6183405" cy="675619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-11586" y="6240985"/>
              <a:ext cx="6239755" cy="642592"/>
              <a:chOff x="806439" y="3322257"/>
              <a:chExt cx="4577664" cy="849313"/>
            </a:xfrm>
          </p:grpSpPr>
          <p:sp>
            <p:nvSpPr>
              <p:cNvPr id="21" name="Rectangle 6"/>
              <p:cNvSpPr>
                <a:spLocks noChangeArrowheads="1"/>
              </p:cNvSpPr>
              <p:nvPr userDrawn="1"/>
            </p:nvSpPr>
            <p:spPr bwMode="auto">
              <a:xfrm>
                <a:off x="814939" y="3659864"/>
                <a:ext cx="4535600" cy="49053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AU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AutoShape 4"/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806495" y="3327020"/>
                <a:ext cx="4553569" cy="8016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AU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Rectangle 7"/>
              <p:cNvSpPr>
                <a:spLocks noChangeArrowheads="1"/>
              </p:cNvSpPr>
              <p:nvPr userDrawn="1"/>
            </p:nvSpPr>
            <p:spPr bwMode="auto">
              <a:xfrm>
                <a:off x="806439" y="3638170"/>
                <a:ext cx="4544100" cy="4905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AU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8"/>
              <p:cNvSpPr>
                <a:spLocks noEditPoints="1"/>
              </p:cNvSpPr>
              <p:nvPr userDrawn="1"/>
            </p:nvSpPr>
            <p:spPr bwMode="auto">
              <a:xfrm>
                <a:off x="814940" y="3371366"/>
                <a:ext cx="4569163" cy="690562"/>
              </a:xfrm>
              <a:custGeom>
                <a:avLst/>
                <a:gdLst>
                  <a:gd name="T0" fmla="*/ 2880 w 2880"/>
                  <a:gd name="T1" fmla="*/ 14 h 217"/>
                  <a:gd name="T2" fmla="*/ 2817 w 2880"/>
                  <a:gd name="T3" fmla="*/ 14 h 217"/>
                  <a:gd name="T4" fmla="*/ 2486 w 2880"/>
                  <a:gd name="T5" fmla="*/ 95 h 217"/>
                  <a:gd name="T6" fmla="*/ 2486 w 2880"/>
                  <a:gd name="T7" fmla="*/ 95 h 217"/>
                  <a:gd name="T8" fmla="*/ 2880 w 2880"/>
                  <a:gd name="T9" fmla="*/ 95 h 217"/>
                  <a:gd name="T10" fmla="*/ 2880 w 2880"/>
                  <a:gd name="T11" fmla="*/ 217 h 217"/>
                  <a:gd name="T12" fmla="*/ 2880 w 2880"/>
                  <a:gd name="T13" fmla="*/ 217 h 217"/>
                  <a:gd name="T14" fmla="*/ 2880 w 2880"/>
                  <a:gd name="T15" fmla="*/ 14 h 217"/>
                  <a:gd name="T16" fmla="*/ 2171 w 2880"/>
                  <a:gd name="T17" fmla="*/ 0 h 217"/>
                  <a:gd name="T18" fmla="*/ 0 w 2880"/>
                  <a:gd name="T19" fmla="*/ 0 h 217"/>
                  <a:gd name="T20" fmla="*/ 0 w 2880"/>
                  <a:gd name="T21" fmla="*/ 95 h 217"/>
                  <a:gd name="T22" fmla="*/ 2486 w 2880"/>
                  <a:gd name="T23" fmla="*/ 95 h 217"/>
                  <a:gd name="T24" fmla="*/ 2486 w 2880"/>
                  <a:gd name="T25" fmla="*/ 95 h 217"/>
                  <a:gd name="T26" fmla="*/ 2486 w 2880"/>
                  <a:gd name="T27" fmla="*/ 95 h 217"/>
                  <a:gd name="T28" fmla="*/ 2486 w 2880"/>
                  <a:gd name="T29" fmla="*/ 95 h 217"/>
                  <a:gd name="T30" fmla="*/ 2171 w 2880"/>
                  <a:gd name="T31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80" h="217">
                    <a:moveTo>
                      <a:pt x="2880" y="14"/>
                    </a:moveTo>
                    <a:cubicBezTo>
                      <a:pt x="2817" y="14"/>
                      <a:pt x="2817" y="14"/>
                      <a:pt x="2817" y="14"/>
                    </a:cubicBezTo>
                    <a:cubicBezTo>
                      <a:pt x="2616" y="14"/>
                      <a:pt x="2542" y="74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880" y="95"/>
                      <a:pt x="2880" y="95"/>
                      <a:pt x="2880" y="95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14"/>
                      <a:pt x="2880" y="14"/>
                      <a:pt x="2880" y="14"/>
                    </a:cubicBezTo>
                    <a:moveTo>
                      <a:pt x="217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95"/>
                      <a:pt x="0" y="95"/>
                      <a:pt x="0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19" y="39"/>
                      <a:pt x="2306" y="0"/>
                      <a:pt x="2171" y="0"/>
                    </a:cubicBezTo>
                  </a:path>
                </a:pathLst>
              </a:custGeom>
              <a:solidFill>
                <a:srgbClr val="1F4E79"/>
              </a:soli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AU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AutoShape 81"/>
              <p:cNvSpPr>
                <a:spLocks noChangeAspect="1" noChangeArrowheads="1" noTextEdit="1"/>
              </p:cNvSpPr>
              <p:nvPr/>
            </p:nvSpPr>
            <p:spPr bwMode="auto">
              <a:xfrm>
                <a:off x="808900" y="3322257"/>
                <a:ext cx="4557514" cy="8493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Rectangle 84"/>
              <p:cNvSpPr>
                <a:spLocks noChangeArrowheads="1"/>
              </p:cNvSpPr>
              <p:nvPr/>
            </p:nvSpPr>
            <p:spPr bwMode="auto">
              <a:xfrm>
                <a:off x="808102" y="3627057"/>
                <a:ext cx="4556725" cy="544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35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 flipH="1">
              <a:off x="6009497" y="6496418"/>
              <a:ext cx="6182503" cy="371141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srgbClr val="000000"/>
                </a:solidFill>
              </a:endParaRPr>
            </a:p>
          </p:txBody>
        </p:sp>
        <p:sp>
          <p:nvSpPr>
            <p:cNvPr id="12" name="AutoShape 4"/>
            <p:cNvSpPr>
              <a:spLocks noChangeAspect="1" noChangeArrowheads="1" noTextEdit="1"/>
            </p:cNvSpPr>
            <p:nvPr/>
          </p:nvSpPr>
          <p:spPr bwMode="auto">
            <a:xfrm flipH="1">
              <a:off x="5996538" y="6243782"/>
              <a:ext cx="6195386" cy="606558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srgbClr val="000000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 flipH="1">
              <a:off x="6009497" y="6479198"/>
              <a:ext cx="6182503" cy="371141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srgbClr val="000000"/>
                </a:solidFill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/>
          </p:nvSpPr>
          <p:spPr bwMode="auto">
            <a:xfrm flipH="1">
              <a:off x="5999945" y="6260754"/>
              <a:ext cx="6199870" cy="522481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srgbClr val="000000"/>
                </a:solidFill>
              </a:endParaRPr>
            </a:p>
          </p:txBody>
        </p:sp>
        <p:sp>
          <p:nvSpPr>
            <p:cNvPr id="15" name="AutoShape 81"/>
            <p:cNvSpPr>
              <a:spLocks noChangeAspect="1" noChangeArrowheads="1" noTextEdit="1"/>
            </p:cNvSpPr>
            <p:nvPr/>
          </p:nvSpPr>
          <p:spPr bwMode="auto">
            <a:xfrm flipH="1">
              <a:off x="5987898" y="6240178"/>
              <a:ext cx="6200754" cy="642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srgbClr val="000000"/>
                </a:solidFill>
              </a:endParaRPr>
            </a:p>
          </p:txBody>
        </p:sp>
        <p:sp>
          <p:nvSpPr>
            <p:cNvPr id="16" name="Rectangle 84"/>
            <p:cNvSpPr>
              <a:spLocks noChangeArrowheads="1"/>
            </p:cNvSpPr>
            <p:nvPr/>
          </p:nvSpPr>
          <p:spPr bwMode="auto">
            <a:xfrm flipH="1">
              <a:off x="5990057" y="6470790"/>
              <a:ext cx="6199680" cy="411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srgbClr val="00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075587" y="6511313"/>
              <a:ext cx="140410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i="1">
                  <a:solidFill>
                    <a:prstClr val="white"/>
                  </a:solidFill>
                </a:rPr>
                <a:t>www.cyi.ac.cy</a:t>
              </a:r>
              <a:endParaRPr lang="en-US" b="1" i="1">
                <a:solidFill>
                  <a:prstClr val="white"/>
                </a:solidFill>
              </a:endParaRPr>
            </a:p>
          </p:txBody>
        </p:sp>
        <p:sp>
          <p:nvSpPr>
            <p:cNvPr id="18" name="Freeform 11"/>
            <p:cNvSpPr>
              <a:spLocks/>
            </p:cNvSpPr>
            <p:nvPr/>
          </p:nvSpPr>
          <p:spPr bwMode="auto">
            <a:xfrm>
              <a:off x="5354600" y="6290700"/>
              <a:ext cx="760513" cy="451327"/>
            </a:xfrm>
            <a:custGeom>
              <a:avLst/>
              <a:gdLst>
                <a:gd name="T0" fmla="*/ 331 w 394"/>
                <a:gd name="T1" fmla="*/ 0 h 189"/>
                <a:gd name="T2" fmla="*/ 0 w 394"/>
                <a:gd name="T3" fmla="*/ 81 h 189"/>
                <a:gd name="T4" fmla="*/ 327 w 394"/>
                <a:gd name="T5" fmla="*/ 189 h 189"/>
                <a:gd name="T6" fmla="*/ 394 w 394"/>
                <a:gd name="T7" fmla="*/ 189 h 189"/>
                <a:gd name="T8" fmla="*/ 394 w 394"/>
                <a:gd name="T9" fmla="*/ 0 h 189"/>
                <a:gd name="T10" fmla="*/ 331 w 394"/>
                <a:gd name="T11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4" h="189">
                  <a:moveTo>
                    <a:pt x="331" y="0"/>
                  </a:moveTo>
                  <a:cubicBezTo>
                    <a:pt x="130" y="0"/>
                    <a:pt x="56" y="60"/>
                    <a:pt x="0" y="81"/>
                  </a:cubicBezTo>
                  <a:cubicBezTo>
                    <a:pt x="89" y="131"/>
                    <a:pt x="159" y="189"/>
                    <a:pt x="327" y="189"/>
                  </a:cubicBezTo>
                  <a:cubicBezTo>
                    <a:pt x="368" y="189"/>
                    <a:pt x="394" y="189"/>
                    <a:pt x="394" y="189"/>
                  </a:cubicBezTo>
                  <a:cubicBezTo>
                    <a:pt x="394" y="0"/>
                    <a:pt x="394" y="0"/>
                    <a:pt x="394" y="0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srgbClr val="000000"/>
                </a:solidFill>
              </a:endParaRPr>
            </a:p>
          </p:txBody>
        </p:sp>
        <p:sp>
          <p:nvSpPr>
            <p:cNvPr id="19" name="Freeform 11"/>
            <p:cNvSpPr>
              <a:spLocks/>
            </p:cNvSpPr>
            <p:nvPr/>
          </p:nvSpPr>
          <p:spPr bwMode="auto">
            <a:xfrm flipH="1">
              <a:off x="6102254" y="6290700"/>
              <a:ext cx="760513" cy="451327"/>
            </a:xfrm>
            <a:custGeom>
              <a:avLst/>
              <a:gdLst>
                <a:gd name="T0" fmla="*/ 331 w 394"/>
                <a:gd name="T1" fmla="*/ 0 h 189"/>
                <a:gd name="T2" fmla="*/ 0 w 394"/>
                <a:gd name="T3" fmla="*/ 81 h 189"/>
                <a:gd name="T4" fmla="*/ 327 w 394"/>
                <a:gd name="T5" fmla="*/ 189 h 189"/>
                <a:gd name="T6" fmla="*/ 394 w 394"/>
                <a:gd name="T7" fmla="*/ 189 h 189"/>
                <a:gd name="T8" fmla="*/ 394 w 394"/>
                <a:gd name="T9" fmla="*/ 0 h 189"/>
                <a:gd name="T10" fmla="*/ 331 w 394"/>
                <a:gd name="T11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4" h="189">
                  <a:moveTo>
                    <a:pt x="331" y="0"/>
                  </a:moveTo>
                  <a:cubicBezTo>
                    <a:pt x="130" y="0"/>
                    <a:pt x="56" y="60"/>
                    <a:pt x="0" y="81"/>
                  </a:cubicBezTo>
                  <a:cubicBezTo>
                    <a:pt x="89" y="131"/>
                    <a:pt x="159" y="189"/>
                    <a:pt x="327" y="189"/>
                  </a:cubicBezTo>
                  <a:cubicBezTo>
                    <a:pt x="368" y="189"/>
                    <a:pt x="394" y="189"/>
                    <a:pt x="394" y="189"/>
                  </a:cubicBezTo>
                  <a:cubicBezTo>
                    <a:pt x="394" y="0"/>
                    <a:pt x="394" y="0"/>
                    <a:pt x="394" y="0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AU" sz="1350">
                <a:solidFill>
                  <a:srgbClr val="000000"/>
                </a:solidFill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00000" y="6286062"/>
              <a:ext cx="1659713" cy="5663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1227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13" Type="http://schemas.microsoft.com/office/2007/relationships/diagramDrawing" Target="../diagrams/drawing5.xml"/><Relationship Id="rId3" Type="http://schemas.openxmlformats.org/officeDocument/2006/relationships/notesSlide" Target="../notesSlides/notesSlide5.xml"/><Relationship Id="rId7" Type="http://schemas.openxmlformats.org/officeDocument/2006/relationships/diagramColors" Target="../diagrams/colors4.xml"/><Relationship Id="rId12" Type="http://schemas.openxmlformats.org/officeDocument/2006/relationships/diagramColors" Target="../diagrams/colors5.xml"/><Relationship Id="rId2" Type="http://schemas.openxmlformats.org/officeDocument/2006/relationships/slideLayout" Target="../slideLayouts/slideLayout50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4.xml"/><Relationship Id="rId11" Type="http://schemas.openxmlformats.org/officeDocument/2006/relationships/diagramQuickStyle" Target="../diagrams/quickStyle5.xml"/><Relationship Id="rId5" Type="http://schemas.openxmlformats.org/officeDocument/2006/relationships/diagramLayout" Target="../diagrams/layout4.xml"/><Relationship Id="rId10" Type="http://schemas.openxmlformats.org/officeDocument/2006/relationships/diagramLayout" Target="../diagrams/layout5.xml"/><Relationship Id="rId4" Type="http://schemas.openxmlformats.org/officeDocument/2006/relationships/diagramData" Target="../diagrams/data4.xml"/><Relationship Id="rId9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7766307-C13A-62D8-CFAB-8B016E95BB45}"/>
              </a:ext>
            </a:extLst>
          </p:cNvPr>
          <p:cNvSpPr txBox="1"/>
          <p:nvPr/>
        </p:nvSpPr>
        <p:spPr>
          <a:xfrm>
            <a:off x="5311472" y="4631725"/>
            <a:ext cx="5777947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ts val="2700"/>
              </a:lnSpc>
              <a:buClr>
                <a:srgbClr val="629DD1"/>
              </a:buClr>
              <a:buSzPct val="76000"/>
            </a:pPr>
            <a:r>
              <a:rPr lang="es-CO" sz="2000" b="1" dirty="0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Prof. </a:t>
            </a:r>
            <a:r>
              <a:rPr lang="es-CO" sz="2000" b="1" dirty="0" err="1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Fadi</a:t>
            </a:r>
            <a:r>
              <a:rPr lang="es-CO" sz="2000" b="1" dirty="0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s-CO" sz="2000" b="1" dirty="0" err="1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Comair</a:t>
            </a:r>
            <a:endParaRPr lang="es-CO" sz="2000" b="1" dirty="0">
              <a:solidFill>
                <a:srgbClr val="424242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defTabSz="1219170">
              <a:lnSpc>
                <a:spcPts val="2700"/>
              </a:lnSpc>
              <a:buClr>
                <a:srgbClr val="629DD1"/>
              </a:buClr>
              <a:buSzPct val="76000"/>
            </a:pPr>
            <a:r>
              <a:rPr lang="es-CO" sz="2000" b="1" dirty="0" err="1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Senior</a:t>
            </a:r>
            <a:r>
              <a:rPr lang="es-CO" sz="2000" b="1" dirty="0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s-CO" sz="2000" b="1" dirty="0" err="1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Executive</a:t>
            </a:r>
            <a:r>
              <a:rPr lang="es-CO" sz="2000" b="1" dirty="0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s-CO" sz="2000" b="1" dirty="0" err="1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Advisor</a:t>
            </a:r>
            <a:r>
              <a:rPr lang="es-CO" sz="2000" b="1" dirty="0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s-CO" sz="2000" b="1" dirty="0" err="1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to</a:t>
            </a:r>
            <a:r>
              <a:rPr lang="es-CO" sz="2000" b="1" dirty="0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s-CO" sz="2000" b="1" dirty="0" err="1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the</a:t>
            </a:r>
            <a:r>
              <a:rPr lang="es-CO" sz="2000" b="1" dirty="0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s-CO" sz="2000" b="1" dirty="0" err="1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President</a:t>
            </a:r>
            <a:endParaRPr lang="es-CO" sz="2000" b="1" dirty="0">
              <a:solidFill>
                <a:srgbClr val="424242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defTabSz="1219170">
              <a:lnSpc>
                <a:spcPts val="2700"/>
              </a:lnSpc>
              <a:buClr>
                <a:srgbClr val="629DD1"/>
              </a:buClr>
              <a:buSzPct val="76000"/>
            </a:pPr>
            <a:r>
              <a:rPr lang="en-US" sz="2000" b="1" dirty="0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The University of </a:t>
            </a:r>
            <a:r>
              <a:rPr lang="en-US" sz="2000" b="1" dirty="0" err="1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Balamand</a:t>
            </a:r>
            <a:r>
              <a:rPr lang="en-US" sz="2000" b="1" dirty="0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-UOB</a:t>
            </a:r>
            <a:endParaRPr lang="es-CO" sz="2000" b="1" dirty="0">
              <a:solidFill>
                <a:srgbClr val="424242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7" name="Google Shape;274;p41">
            <a:extLst>
              <a:ext uri="{FF2B5EF4-FFF2-40B4-BE49-F238E27FC236}">
                <a16:creationId xmlns:a16="http://schemas.microsoft.com/office/drawing/2014/main" xmlns="" id="{4982C183-111F-FE06-ECA0-18EB74A1239E}"/>
              </a:ext>
            </a:extLst>
          </p:cNvPr>
          <p:cNvSpPr txBox="1">
            <a:spLocks/>
          </p:cNvSpPr>
          <p:nvPr/>
        </p:nvSpPr>
        <p:spPr>
          <a:xfrm>
            <a:off x="5499449" y="214320"/>
            <a:ext cx="5589970" cy="1702160"/>
          </a:xfrm>
          <a:prstGeom prst="rect">
            <a:avLst/>
          </a:prstGeom>
        </p:spPr>
        <p:txBody>
          <a:bodyPr spcFirstLastPara="1" vert="horz" wrap="square" lIns="121844" tIns="121844" rIns="121844" bIns="121844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1219170">
              <a:buSzPts val="990"/>
            </a:pPr>
            <a:r>
              <a:rPr lang="en-US" sz="2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Expanded Description of the 3 Pillars</a:t>
            </a:r>
          </a:p>
        </p:txBody>
      </p:sp>
      <p:sp>
        <p:nvSpPr>
          <p:cNvPr id="2" name="Rectangle 1"/>
          <p:cNvSpPr/>
          <p:nvPr/>
        </p:nvSpPr>
        <p:spPr>
          <a:xfrm>
            <a:off x="5577313" y="2589007"/>
            <a:ext cx="54342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spcBef>
                <a:spcPct val="20000"/>
              </a:spcBef>
            </a:pPr>
            <a:r>
              <a:rPr lang="en-US" sz="2400" b="1" dirty="0">
                <a:solidFill>
                  <a:prstClr val="black">
                    <a:tint val="75000"/>
                  </a:prstClr>
                </a:solidFill>
                <a:latin typeface="Calibri"/>
              </a:rPr>
              <a:t>ECOMED – Integrated Capacity Development Framework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416" y="443894"/>
            <a:ext cx="2243137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98" y="443894"/>
            <a:ext cx="1219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56303" y="48540"/>
            <a:ext cx="99062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203864"/>
                </a:solidFill>
              </a:rPr>
              <a:t>1. Capacity Building Through Academia–Professional Bridging</a:t>
            </a:r>
            <a:endParaRPr lang="en-US" sz="2800" b="1" dirty="0">
              <a:solidFill>
                <a:srgbClr val="203864"/>
              </a:solidFill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="" xmlns:a16="http://schemas.microsoft.com/office/drawing/2014/main" id="{721192B4-48E3-42FF-AA36-14C19C6CDB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8117739"/>
              </p:ext>
            </p:extLst>
          </p:nvPr>
        </p:nvGraphicFramePr>
        <p:xfrm>
          <a:off x="556303" y="48541"/>
          <a:ext cx="10778807" cy="6618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15677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32016" y="203815"/>
            <a:ext cx="110605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002060"/>
                </a:solidFill>
                <a:latin typeface="Calibri"/>
              </a:rPr>
              <a:t>2. Professional Engagement and </a:t>
            </a:r>
            <a:r>
              <a:rPr lang="fr-FR" sz="3600" b="1" dirty="0" err="1">
                <a:solidFill>
                  <a:srgbClr val="002060"/>
                </a:solidFill>
                <a:latin typeface="Calibri"/>
              </a:rPr>
              <a:t>Sectoral</a:t>
            </a:r>
            <a:r>
              <a:rPr lang="fr-FR" sz="3600" b="1" dirty="0">
                <a:solidFill>
                  <a:srgbClr val="002060"/>
                </a:solidFill>
                <a:latin typeface="Calibri"/>
              </a:rPr>
              <a:t> Collaboration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46197017"/>
              </p:ext>
            </p:extLst>
          </p:nvPr>
        </p:nvGraphicFramePr>
        <p:xfrm>
          <a:off x="161673" y="1150188"/>
          <a:ext cx="11476149" cy="4674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25849" y="1908535"/>
            <a:ext cx="506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b="1" dirty="0">
              <a:solidFill>
                <a:srgbClr val="132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600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6847" y="47"/>
            <a:ext cx="9526801" cy="523220"/>
          </a:xfrm>
          <a:prstGeom prst="rect">
            <a:avLst/>
          </a:prstGeom>
        </p:spPr>
        <p:txBody>
          <a:bodyPr wrap="square" lIns="91412" tIns="45718" rIns="91412" bIns="45718">
            <a:spAutoFit/>
          </a:bodyPr>
          <a:lstStyle/>
          <a:p>
            <a:pPr defTabSz="914082"/>
            <a:r>
              <a:rPr lang="en-US" sz="2800" b="1" dirty="0">
                <a:solidFill>
                  <a:srgbClr val="203864"/>
                </a:solidFill>
                <a:cs typeface="Arial"/>
                <a:sym typeface="Arial"/>
              </a:rPr>
              <a:t>3. Monitoring and Managing Extreme Events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072407385"/>
              </p:ext>
            </p:extLst>
          </p:nvPr>
        </p:nvGraphicFramePr>
        <p:xfrm>
          <a:off x="7" y="523268"/>
          <a:ext cx="9954876" cy="6054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7026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303E819E-244E-4AA8-95B9-16948974AB1A}"/>
              </a:ext>
            </a:extLst>
          </p:cNvPr>
          <p:cNvSpPr/>
          <p:nvPr/>
        </p:nvSpPr>
        <p:spPr>
          <a:xfrm>
            <a:off x="1391927" y="4191391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>
                <a:solidFill>
                  <a:prstClr val="black"/>
                </a:solidFill>
                <a:latin typeface="Times New Roman" panose="02020603050405020304" pitchFamily="18" charset="0"/>
                <a:ea typeface="MS PGothic" pitchFamily="34" charset="-128"/>
              </a:rPr>
              <a:t> </a:t>
            </a:r>
            <a:endParaRPr lang="en-US" sz="1600" b="1">
              <a:solidFill>
                <a:prstClr val="black"/>
              </a:solidFill>
              <a:latin typeface="Trebuchet MS" pitchFamily="34" charset="0"/>
              <a:ea typeface="MS PGothic" pitchFamily="34" charset="-128"/>
            </a:endParaRPr>
          </a:p>
        </p:txBody>
      </p:sp>
      <p:sp>
        <p:nvSpPr>
          <p:cNvPr id="23" name="AutoShape 6">
            <a:extLst>
              <a:ext uri="{FF2B5EF4-FFF2-40B4-BE49-F238E27FC236}">
                <a16:creationId xmlns="" xmlns:a16="http://schemas.microsoft.com/office/drawing/2014/main" id="{5B62E6CE-F39B-4C1C-9389-76BB9669130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58CD35C9-7B57-4C01-B953-576193074B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0633495"/>
              </p:ext>
            </p:extLst>
          </p:nvPr>
        </p:nvGraphicFramePr>
        <p:xfrm>
          <a:off x="389977" y="1319134"/>
          <a:ext cx="7866433" cy="5110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5547525"/>
              </p:ext>
            </p:extLst>
          </p:nvPr>
        </p:nvGraphicFramePr>
        <p:xfrm>
          <a:off x="669561" y="1544126"/>
          <a:ext cx="10852878" cy="4931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3" name="Rectangle 2"/>
          <p:cNvSpPr/>
          <p:nvPr/>
        </p:nvSpPr>
        <p:spPr>
          <a:xfrm>
            <a:off x="479685" y="217357"/>
            <a:ext cx="6386941" cy="704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Summary – A Unified Framework for Water Sector Resilience</a:t>
            </a:r>
            <a:endParaRPr lang="pt-BR" sz="2000" b="1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38687" y="5607170"/>
            <a:ext cx="98168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chemeClr val="accent1">
                    <a:lumMod val="50000"/>
                  </a:schemeClr>
                </a:solidFill>
              </a:rPr>
              <a:t>Together, they form an integrated model for sustainable capacity development across the Mediterranean and beyond.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75015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1_Austi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arquee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129133</TotalTime>
  <Words>334</Words>
  <Application>Microsoft Office PowerPoint</Application>
  <PresentationFormat>Custom</PresentationFormat>
  <Paragraphs>34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1_Austin</vt:lpstr>
      <vt:lpstr>9_Office Theme</vt:lpstr>
      <vt:lpstr>Module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HP</cp:lastModifiedBy>
  <cp:revision>27</cp:revision>
  <dcterms:created xsi:type="dcterms:W3CDTF">2022-02-24T22:01:33Z</dcterms:created>
  <dcterms:modified xsi:type="dcterms:W3CDTF">2025-12-11T21:45:36Z</dcterms:modified>
</cp:coreProperties>
</file>